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2.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0"/>
  </p:notesMasterIdLst>
  <p:handoutMasterIdLst>
    <p:handoutMasterId r:id="rId11"/>
  </p:handoutMasterIdLst>
  <p:sldIdLst>
    <p:sldId id="910" r:id="rId2"/>
    <p:sldId id="1027" r:id="rId3"/>
    <p:sldId id="1006" r:id="rId4"/>
    <p:sldId id="1025" r:id="rId5"/>
    <p:sldId id="1007" r:id="rId6"/>
    <p:sldId id="1029" r:id="rId7"/>
    <p:sldId id="1028" r:id="rId8"/>
    <p:sldId id="728" r:id="rId9"/>
  </p:sldIdLst>
  <p:sldSz cx="10688638" cy="7559675"/>
  <p:notesSz cx="6797675" cy="9872663"/>
  <p:custDataLst>
    <p:tags r:id="rId12"/>
  </p:custDataLst>
  <p:defaultTextStyle>
    <a:defPPr>
      <a:defRPr lang="en-US"/>
    </a:defPPr>
    <a:lvl1pPr marL="0" algn="l" defTabSz="521303" rtl="0" eaLnBrk="1" latinLnBrk="0" hangingPunct="1">
      <a:defRPr sz="2099" kern="1200">
        <a:solidFill>
          <a:schemeClr val="tx1"/>
        </a:solidFill>
        <a:latin typeface="+mn-lt"/>
        <a:ea typeface="+mn-ea"/>
        <a:cs typeface="+mn-cs"/>
      </a:defRPr>
    </a:lvl1pPr>
    <a:lvl2pPr marL="521303" algn="l" defTabSz="521303" rtl="0" eaLnBrk="1" latinLnBrk="0" hangingPunct="1">
      <a:defRPr sz="2099" kern="1200">
        <a:solidFill>
          <a:schemeClr val="tx1"/>
        </a:solidFill>
        <a:latin typeface="+mn-lt"/>
        <a:ea typeface="+mn-ea"/>
        <a:cs typeface="+mn-cs"/>
      </a:defRPr>
    </a:lvl2pPr>
    <a:lvl3pPr marL="1042607" algn="l" defTabSz="521303" rtl="0" eaLnBrk="1" latinLnBrk="0" hangingPunct="1">
      <a:defRPr sz="2099" kern="1200">
        <a:solidFill>
          <a:schemeClr val="tx1"/>
        </a:solidFill>
        <a:latin typeface="+mn-lt"/>
        <a:ea typeface="+mn-ea"/>
        <a:cs typeface="+mn-cs"/>
      </a:defRPr>
    </a:lvl3pPr>
    <a:lvl4pPr marL="1563910" algn="l" defTabSz="521303" rtl="0" eaLnBrk="1" latinLnBrk="0" hangingPunct="1">
      <a:defRPr sz="2099" kern="1200">
        <a:solidFill>
          <a:schemeClr val="tx1"/>
        </a:solidFill>
        <a:latin typeface="+mn-lt"/>
        <a:ea typeface="+mn-ea"/>
        <a:cs typeface="+mn-cs"/>
      </a:defRPr>
    </a:lvl4pPr>
    <a:lvl5pPr marL="2085214" algn="l" defTabSz="521303" rtl="0" eaLnBrk="1" latinLnBrk="0" hangingPunct="1">
      <a:defRPr sz="2099" kern="1200">
        <a:solidFill>
          <a:schemeClr val="tx1"/>
        </a:solidFill>
        <a:latin typeface="+mn-lt"/>
        <a:ea typeface="+mn-ea"/>
        <a:cs typeface="+mn-cs"/>
      </a:defRPr>
    </a:lvl5pPr>
    <a:lvl6pPr marL="2606518" algn="l" defTabSz="521303" rtl="0" eaLnBrk="1" latinLnBrk="0" hangingPunct="1">
      <a:defRPr sz="2099" kern="1200">
        <a:solidFill>
          <a:schemeClr val="tx1"/>
        </a:solidFill>
        <a:latin typeface="+mn-lt"/>
        <a:ea typeface="+mn-ea"/>
        <a:cs typeface="+mn-cs"/>
      </a:defRPr>
    </a:lvl6pPr>
    <a:lvl7pPr marL="3127821" algn="l" defTabSz="521303" rtl="0" eaLnBrk="1" latinLnBrk="0" hangingPunct="1">
      <a:defRPr sz="2099" kern="1200">
        <a:solidFill>
          <a:schemeClr val="tx1"/>
        </a:solidFill>
        <a:latin typeface="+mn-lt"/>
        <a:ea typeface="+mn-ea"/>
        <a:cs typeface="+mn-cs"/>
      </a:defRPr>
    </a:lvl7pPr>
    <a:lvl8pPr marL="3649124" algn="l" defTabSz="521303" rtl="0" eaLnBrk="1" latinLnBrk="0" hangingPunct="1">
      <a:defRPr sz="2099" kern="1200">
        <a:solidFill>
          <a:schemeClr val="tx1"/>
        </a:solidFill>
        <a:latin typeface="+mn-lt"/>
        <a:ea typeface="+mn-ea"/>
        <a:cs typeface="+mn-cs"/>
      </a:defRPr>
    </a:lvl8pPr>
    <a:lvl9pPr marL="4170428" algn="l" defTabSz="521303" rtl="0" eaLnBrk="1" latinLnBrk="0" hangingPunct="1">
      <a:defRPr sz="2099"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112" userDrawn="1">
          <p15:clr>
            <a:srgbClr val="A4A3A4"/>
          </p15:clr>
        </p15:guide>
        <p15:guide id="2" pos="214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shurst" initials="AA" lastIdx="3" clrIdx="0">
    <p:extLst>
      <p:ext uri="{19B8F6BF-5375-455C-9EA6-DF929625EA0E}">
        <p15:presenceInfo xmlns:p15="http://schemas.microsoft.com/office/powerpoint/2012/main" userId="Ashurst" providerId="None"/>
      </p:ext>
    </p:extLst>
  </p:cmAuthor>
  <p:cmAuthor id="2" name="Vroninks, Annick 59371" initials="VA5" lastIdx="20" clrIdx="1">
    <p:extLst>
      <p:ext uri="{19B8F6BF-5375-455C-9EA6-DF929625EA0E}">
        <p15:presenceInfo xmlns:p15="http://schemas.microsoft.com/office/powerpoint/2012/main" userId="S::Annick.Vroninks@ashurst.com::eb762ee7-5c54-449f-86ca-74c8a499f2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33CCCC"/>
    <a:srgbClr val="008C95"/>
    <a:srgbClr val="A4B3BF"/>
    <a:srgbClr val="69AF87"/>
    <a:srgbClr val="FB4748"/>
    <a:srgbClr val="F3A915"/>
    <a:srgbClr val="333F48"/>
    <a:srgbClr val="E7EEEF"/>
    <a:srgbClr val="FFC7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3296810-A885-4BE3-A3E7-6D5BEEA58F35}">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1943" autoAdjust="0"/>
  </p:normalViewPr>
  <p:slideViewPr>
    <p:cSldViewPr snapToGrid="0" snapToObjects="1">
      <p:cViewPr varScale="1">
        <p:scale>
          <a:sx n="64" d="100"/>
          <a:sy n="64" d="100"/>
        </p:scale>
        <p:origin x="2634" y="72"/>
      </p:cViewPr>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508"/>
    </p:cViewPr>
  </p:sorterViewPr>
  <p:notesViewPr>
    <p:cSldViewPr snapToGrid="0" snapToObjects="1" showGuides="1">
      <p:cViewPr>
        <p:scale>
          <a:sx n="100" d="100"/>
          <a:sy n="100" d="100"/>
        </p:scale>
        <p:origin x="3528" y="72"/>
      </p:cViewPr>
      <p:guideLst>
        <p:guide orient="horz" pos="3112"/>
        <p:guide pos="2142"/>
      </p:guideLst>
    </p:cSldViewPr>
  </p:notesViewPr>
  <p:gridSpacing cx="72008" cy="72008"/>
</p:viewPr>
</file>

<file path=ppt/_rels/presentation.xml.rels>&#65279;<?xml version="1.0" encoding="utf-8"?><Relationships xmlns="http://schemas.openxmlformats.org/package/2006/relationships"><Relationship Type="http://schemas.openxmlformats.org/officeDocument/2006/relationships/slide" Target="slides/slide7.xml" Id="rId8" /><Relationship Type="http://schemas.openxmlformats.org/officeDocument/2006/relationships/commentAuthors" Target="commentAuthors.xml" Id="rId13" /><Relationship Type="http://schemas.openxmlformats.org/officeDocument/2006/relationships/slide" Target="slides/slide2.xml" Id="rId3" /><Relationship Type="http://schemas.openxmlformats.org/officeDocument/2006/relationships/slide" Target="slides/slide6.xml" Id="rId7" /><Relationship Type="http://schemas.openxmlformats.org/officeDocument/2006/relationships/tags" Target="tags/tag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handoutMaster" Target="handoutMasters/handoutMaster1.xml" Id="rId11" /><Relationship Type="http://schemas.openxmlformats.org/officeDocument/2006/relationships/slide" Target="slides/slide4.xml" Id="rId5" /><Relationship Type="http://schemas.openxmlformats.org/officeDocument/2006/relationships/viewProps" Target="viewProps.xml" Id="rId15" /><Relationship Type="http://schemas.openxmlformats.org/officeDocument/2006/relationships/notesMaster" Target="notesMasters/notesMaster1.xml" Id="rId10" /><Relationship Type="http://schemas.openxmlformats.org/officeDocument/2006/relationships/slide" Target="slides/slide3.xml" Id="rId4" /><Relationship Type="http://schemas.openxmlformats.org/officeDocument/2006/relationships/slide" Target="slides/slide8.xml" Id="rId9" /><Relationship Type="http://schemas.openxmlformats.org/officeDocument/2006/relationships/presProps" Target="presProps.xml" Id="rId14" /><Relationship Type="http://schemas.openxmlformats.org/officeDocument/2006/relationships/customXml" Target="/customXML/item.xml" Id="imanage.xml" /></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E223CB-9B8A-4277-83CA-D351ADC1BF2E}" type="doc">
      <dgm:prSet loTypeId="urn:microsoft.com/office/officeart/2005/8/layout/radial3" loCatId="cycle" qsTypeId="urn:microsoft.com/office/officeart/2005/8/quickstyle/simple1" qsCatId="simple" csTypeId="urn:microsoft.com/office/officeart/2005/8/colors/accent2_3" csCatId="accent2" phldr="1"/>
      <dgm:spPr/>
      <dgm:t>
        <a:bodyPr/>
        <a:lstStyle/>
        <a:p>
          <a:endParaRPr lang="nl-BE"/>
        </a:p>
      </dgm:t>
    </dgm:pt>
    <dgm:pt modelId="{F9922D50-717E-4CD7-8652-506EEEA68A31}">
      <dgm:prSet phldrT="[Text]" custT="1"/>
      <dgm:spPr>
        <a:solidFill>
          <a:schemeClr val="tx2">
            <a:lumMod val="20000"/>
            <a:lumOff val="80000"/>
            <a:alpha val="50000"/>
          </a:schemeClr>
        </a:solidFill>
      </dgm:spPr>
      <dgm:t>
        <a:bodyPr/>
        <a:lstStyle/>
        <a:p>
          <a:r>
            <a:rPr lang="nl-BE" sz="6600" dirty="0"/>
            <a:t>IE</a:t>
          </a:r>
        </a:p>
      </dgm:t>
    </dgm:pt>
    <dgm:pt modelId="{4323A873-9135-40DB-A100-F471538E82A7}" type="parTrans" cxnId="{D69C64BF-AD49-463C-8388-5FA970387AF8}">
      <dgm:prSet/>
      <dgm:spPr/>
      <dgm:t>
        <a:bodyPr/>
        <a:lstStyle/>
        <a:p>
          <a:endParaRPr lang="nl-BE" sz="2000"/>
        </a:p>
      </dgm:t>
    </dgm:pt>
    <dgm:pt modelId="{6D20AD73-E01D-4E39-AF9B-89689842C157}" type="sibTrans" cxnId="{D69C64BF-AD49-463C-8388-5FA970387AF8}">
      <dgm:prSet/>
      <dgm:spPr/>
      <dgm:t>
        <a:bodyPr/>
        <a:lstStyle/>
        <a:p>
          <a:endParaRPr lang="nl-BE" sz="2000"/>
        </a:p>
      </dgm:t>
    </dgm:pt>
    <dgm:pt modelId="{E3D681A9-6166-4A02-8276-C80E13017721}">
      <dgm:prSet phldrT="[Text]" custT="1"/>
      <dgm:spPr/>
      <dgm:t>
        <a:bodyPr/>
        <a:lstStyle/>
        <a:p>
          <a:r>
            <a:rPr lang="nl-BE" sz="3200" dirty="0"/>
            <a:t>Direct</a:t>
          </a:r>
          <a:r>
            <a:rPr lang="nl-BE" sz="3600" dirty="0"/>
            <a:t> </a:t>
          </a:r>
        </a:p>
      </dgm:t>
    </dgm:pt>
    <dgm:pt modelId="{F99183A5-F6CB-458A-AD7F-BC7D555571C2}" type="parTrans" cxnId="{E62F073C-50ED-40BC-8EAD-9D5C1DBB50AA}">
      <dgm:prSet/>
      <dgm:spPr/>
      <dgm:t>
        <a:bodyPr/>
        <a:lstStyle/>
        <a:p>
          <a:endParaRPr lang="nl-BE" sz="2000"/>
        </a:p>
      </dgm:t>
    </dgm:pt>
    <dgm:pt modelId="{8FDE76DB-8F0E-4019-BB15-03B936293714}" type="sibTrans" cxnId="{E62F073C-50ED-40BC-8EAD-9D5C1DBB50AA}">
      <dgm:prSet/>
      <dgm:spPr/>
      <dgm:t>
        <a:bodyPr/>
        <a:lstStyle/>
        <a:p>
          <a:endParaRPr lang="nl-BE" sz="2000"/>
        </a:p>
      </dgm:t>
    </dgm:pt>
    <dgm:pt modelId="{72419D9A-4D91-4A2F-A06F-0491960C8379}">
      <dgm:prSet phldrT="[Text]" custT="1"/>
      <dgm:spPr/>
      <dgm:t>
        <a:bodyPr/>
        <a:lstStyle/>
        <a:p>
          <a:r>
            <a:rPr lang="en-GB" sz="3200" noProof="0" dirty="0"/>
            <a:t>Bi(multi)lateral</a:t>
          </a:r>
        </a:p>
      </dgm:t>
    </dgm:pt>
    <dgm:pt modelId="{B8B2B1F9-F1B5-47B8-923C-74203AB3AEC9}" type="parTrans" cxnId="{04BE5480-1A92-4D9F-BD75-08358462DC13}">
      <dgm:prSet/>
      <dgm:spPr/>
      <dgm:t>
        <a:bodyPr/>
        <a:lstStyle/>
        <a:p>
          <a:endParaRPr lang="nl-BE" sz="2000"/>
        </a:p>
      </dgm:t>
    </dgm:pt>
    <dgm:pt modelId="{906B36E9-DDCD-438A-8DF8-90E467A53E52}" type="sibTrans" cxnId="{04BE5480-1A92-4D9F-BD75-08358462DC13}">
      <dgm:prSet/>
      <dgm:spPr/>
      <dgm:t>
        <a:bodyPr/>
        <a:lstStyle/>
        <a:p>
          <a:endParaRPr lang="nl-BE" sz="2000"/>
        </a:p>
      </dgm:t>
    </dgm:pt>
    <dgm:pt modelId="{944D8810-86D3-4604-B213-78CA6354FEE6}">
      <dgm:prSet phldrT="[Text]" custT="1"/>
      <dgm:spPr/>
      <dgm:t>
        <a:bodyPr/>
        <a:lstStyle/>
        <a:p>
          <a:r>
            <a:rPr lang="nl-BE" sz="3200" dirty="0"/>
            <a:t>Indirect</a:t>
          </a:r>
        </a:p>
      </dgm:t>
    </dgm:pt>
    <dgm:pt modelId="{1090BED0-6880-4BB7-A525-9F43981652CD}" type="parTrans" cxnId="{B4DDD83D-08CF-44E2-87AB-25C2CE431209}">
      <dgm:prSet/>
      <dgm:spPr/>
      <dgm:t>
        <a:bodyPr/>
        <a:lstStyle/>
        <a:p>
          <a:endParaRPr lang="nl-BE" sz="2000"/>
        </a:p>
      </dgm:t>
    </dgm:pt>
    <dgm:pt modelId="{BE878D2F-6D0B-4DC6-B735-73B8D5048206}" type="sibTrans" cxnId="{B4DDD83D-08CF-44E2-87AB-25C2CE431209}">
      <dgm:prSet/>
      <dgm:spPr/>
      <dgm:t>
        <a:bodyPr/>
        <a:lstStyle/>
        <a:p>
          <a:endParaRPr lang="nl-BE" sz="2000"/>
        </a:p>
      </dgm:t>
    </dgm:pt>
    <dgm:pt modelId="{0C1D54A3-70E4-49E0-AE8F-87EF9EBDEE23}">
      <dgm:prSet phldrT="[Text]" custT="1"/>
      <dgm:spPr/>
      <dgm:t>
        <a:bodyPr/>
        <a:lstStyle/>
        <a:p>
          <a:r>
            <a:rPr lang="en-US" sz="3200" noProof="0" dirty="0"/>
            <a:t>Unilateral disclosure</a:t>
          </a:r>
        </a:p>
      </dgm:t>
    </dgm:pt>
    <dgm:pt modelId="{B7783343-868D-4770-88F0-AF973AA2E14E}" type="parTrans" cxnId="{9F1C8BE9-FA47-423B-A131-BFD9AF844A47}">
      <dgm:prSet/>
      <dgm:spPr/>
      <dgm:t>
        <a:bodyPr/>
        <a:lstStyle/>
        <a:p>
          <a:endParaRPr lang="nl-BE" sz="2000"/>
        </a:p>
      </dgm:t>
    </dgm:pt>
    <dgm:pt modelId="{C09B6439-2FF5-46A0-BE54-B27B3A64D93F}" type="sibTrans" cxnId="{9F1C8BE9-FA47-423B-A131-BFD9AF844A47}">
      <dgm:prSet/>
      <dgm:spPr/>
      <dgm:t>
        <a:bodyPr/>
        <a:lstStyle/>
        <a:p>
          <a:endParaRPr lang="nl-BE" sz="2000"/>
        </a:p>
      </dgm:t>
    </dgm:pt>
    <dgm:pt modelId="{9C1EA40D-B4ED-42EF-B745-A82D9F59B82A}" type="pres">
      <dgm:prSet presAssocID="{0EE223CB-9B8A-4277-83CA-D351ADC1BF2E}" presName="composite" presStyleCnt="0">
        <dgm:presLayoutVars>
          <dgm:chMax val="1"/>
          <dgm:dir/>
          <dgm:resizeHandles val="exact"/>
        </dgm:presLayoutVars>
      </dgm:prSet>
      <dgm:spPr/>
    </dgm:pt>
    <dgm:pt modelId="{422B6E1F-B793-4D92-A921-474FC7CA0F06}" type="pres">
      <dgm:prSet presAssocID="{0EE223CB-9B8A-4277-83CA-D351ADC1BF2E}" presName="radial" presStyleCnt="0">
        <dgm:presLayoutVars>
          <dgm:animLvl val="ctr"/>
        </dgm:presLayoutVars>
      </dgm:prSet>
      <dgm:spPr/>
    </dgm:pt>
    <dgm:pt modelId="{11EF9F29-A646-4B29-A773-6B662B447D1B}" type="pres">
      <dgm:prSet presAssocID="{F9922D50-717E-4CD7-8652-506EEEA68A31}" presName="centerShape" presStyleLbl="vennNode1" presStyleIdx="0" presStyleCnt="5" custScaleX="96134" custScaleY="81199" custLinFactNeighborX="-997" custLinFactNeighborY="-270"/>
      <dgm:spPr/>
    </dgm:pt>
    <dgm:pt modelId="{8AEFA25A-0D02-400D-AA98-E1B7351205AA}" type="pres">
      <dgm:prSet presAssocID="{E3D681A9-6166-4A02-8276-C80E13017721}" presName="node" presStyleLbl="vennNode1" presStyleIdx="1" presStyleCnt="5" custScaleX="153658" custScaleY="126454">
        <dgm:presLayoutVars>
          <dgm:bulletEnabled val="1"/>
        </dgm:presLayoutVars>
      </dgm:prSet>
      <dgm:spPr/>
    </dgm:pt>
    <dgm:pt modelId="{0305FE5C-DF69-4AF3-B687-440D4172539D}" type="pres">
      <dgm:prSet presAssocID="{72419D9A-4D91-4A2F-A06F-0491960C8379}" presName="node" presStyleLbl="vennNode1" presStyleIdx="2" presStyleCnt="5" custScaleX="161900" custScaleY="134324">
        <dgm:presLayoutVars>
          <dgm:bulletEnabled val="1"/>
        </dgm:presLayoutVars>
      </dgm:prSet>
      <dgm:spPr/>
    </dgm:pt>
    <dgm:pt modelId="{FFC374FC-47C1-4D97-A8F8-F47CFB77C20C}" type="pres">
      <dgm:prSet presAssocID="{944D8810-86D3-4604-B213-78CA6354FEE6}" presName="node" presStyleLbl="vennNode1" presStyleIdx="3" presStyleCnt="5" custScaleX="169144" custScaleY="126369">
        <dgm:presLayoutVars>
          <dgm:bulletEnabled val="1"/>
        </dgm:presLayoutVars>
      </dgm:prSet>
      <dgm:spPr/>
    </dgm:pt>
    <dgm:pt modelId="{9CE23C54-BB36-4AA8-9B0F-55A59C889834}" type="pres">
      <dgm:prSet presAssocID="{0C1D54A3-70E4-49E0-AE8F-87EF9EBDEE23}" presName="node" presStyleLbl="vennNode1" presStyleIdx="4" presStyleCnt="5" custScaleX="201740" custScaleY="122459" custRadScaleRad="107972" custRadScaleInc="318">
        <dgm:presLayoutVars>
          <dgm:bulletEnabled val="1"/>
        </dgm:presLayoutVars>
      </dgm:prSet>
      <dgm:spPr/>
    </dgm:pt>
  </dgm:ptLst>
  <dgm:cxnLst>
    <dgm:cxn modelId="{6CD8B013-8391-4B5C-8804-EE11E4BA1C60}" type="presOf" srcId="{F9922D50-717E-4CD7-8652-506EEEA68A31}" destId="{11EF9F29-A646-4B29-A773-6B662B447D1B}" srcOrd="0" destOrd="0" presId="urn:microsoft.com/office/officeart/2005/8/layout/radial3"/>
    <dgm:cxn modelId="{E62F073C-50ED-40BC-8EAD-9D5C1DBB50AA}" srcId="{F9922D50-717E-4CD7-8652-506EEEA68A31}" destId="{E3D681A9-6166-4A02-8276-C80E13017721}" srcOrd="0" destOrd="0" parTransId="{F99183A5-F6CB-458A-AD7F-BC7D555571C2}" sibTransId="{8FDE76DB-8F0E-4019-BB15-03B936293714}"/>
    <dgm:cxn modelId="{B4DDD83D-08CF-44E2-87AB-25C2CE431209}" srcId="{F9922D50-717E-4CD7-8652-506EEEA68A31}" destId="{944D8810-86D3-4604-B213-78CA6354FEE6}" srcOrd="2" destOrd="0" parTransId="{1090BED0-6880-4BB7-A525-9F43981652CD}" sibTransId="{BE878D2F-6D0B-4DC6-B735-73B8D5048206}"/>
    <dgm:cxn modelId="{BA89F26F-A231-4DEF-82A1-B1200251F953}" type="presOf" srcId="{0EE223CB-9B8A-4277-83CA-D351ADC1BF2E}" destId="{9C1EA40D-B4ED-42EF-B745-A82D9F59B82A}" srcOrd="0" destOrd="0" presId="urn:microsoft.com/office/officeart/2005/8/layout/radial3"/>
    <dgm:cxn modelId="{F9767E70-08E3-42CE-A12F-F41BEBEA7C3A}" type="presOf" srcId="{E3D681A9-6166-4A02-8276-C80E13017721}" destId="{8AEFA25A-0D02-400D-AA98-E1B7351205AA}" srcOrd="0" destOrd="0" presId="urn:microsoft.com/office/officeart/2005/8/layout/radial3"/>
    <dgm:cxn modelId="{178D4274-7D57-4FCE-B61A-CD911A039B7C}" type="presOf" srcId="{72419D9A-4D91-4A2F-A06F-0491960C8379}" destId="{0305FE5C-DF69-4AF3-B687-440D4172539D}" srcOrd="0" destOrd="0" presId="urn:microsoft.com/office/officeart/2005/8/layout/radial3"/>
    <dgm:cxn modelId="{04BE5480-1A92-4D9F-BD75-08358462DC13}" srcId="{F9922D50-717E-4CD7-8652-506EEEA68A31}" destId="{72419D9A-4D91-4A2F-A06F-0491960C8379}" srcOrd="1" destOrd="0" parTransId="{B8B2B1F9-F1B5-47B8-923C-74203AB3AEC9}" sibTransId="{906B36E9-DDCD-438A-8DF8-90E467A53E52}"/>
    <dgm:cxn modelId="{A82E7D84-696C-4EC4-AF88-8649C8BA89E8}" type="presOf" srcId="{944D8810-86D3-4604-B213-78CA6354FEE6}" destId="{FFC374FC-47C1-4D97-A8F8-F47CFB77C20C}" srcOrd="0" destOrd="0" presId="urn:microsoft.com/office/officeart/2005/8/layout/radial3"/>
    <dgm:cxn modelId="{D69C64BF-AD49-463C-8388-5FA970387AF8}" srcId="{0EE223CB-9B8A-4277-83CA-D351ADC1BF2E}" destId="{F9922D50-717E-4CD7-8652-506EEEA68A31}" srcOrd="0" destOrd="0" parTransId="{4323A873-9135-40DB-A100-F471538E82A7}" sibTransId="{6D20AD73-E01D-4E39-AF9B-89689842C157}"/>
    <dgm:cxn modelId="{9F1C8BE9-FA47-423B-A131-BFD9AF844A47}" srcId="{F9922D50-717E-4CD7-8652-506EEEA68A31}" destId="{0C1D54A3-70E4-49E0-AE8F-87EF9EBDEE23}" srcOrd="3" destOrd="0" parTransId="{B7783343-868D-4770-88F0-AF973AA2E14E}" sibTransId="{C09B6439-2FF5-46A0-BE54-B27B3A64D93F}"/>
    <dgm:cxn modelId="{8BA6A2EF-B25E-425E-86E1-CD2E5386744B}" type="presOf" srcId="{0C1D54A3-70E4-49E0-AE8F-87EF9EBDEE23}" destId="{9CE23C54-BB36-4AA8-9B0F-55A59C889834}" srcOrd="0" destOrd="0" presId="urn:microsoft.com/office/officeart/2005/8/layout/radial3"/>
    <dgm:cxn modelId="{FA69839D-9185-490E-BAB0-CA4258797A53}" type="presParOf" srcId="{9C1EA40D-B4ED-42EF-B745-A82D9F59B82A}" destId="{422B6E1F-B793-4D92-A921-474FC7CA0F06}" srcOrd="0" destOrd="0" presId="urn:microsoft.com/office/officeart/2005/8/layout/radial3"/>
    <dgm:cxn modelId="{5F06A899-371F-4C27-86E2-FC00E4B81612}" type="presParOf" srcId="{422B6E1F-B793-4D92-A921-474FC7CA0F06}" destId="{11EF9F29-A646-4B29-A773-6B662B447D1B}" srcOrd="0" destOrd="0" presId="urn:microsoft.com/office/officeart/2005/8/layout/radial3"/>
    <dgm:cxn modelId="{94E31BB7-06E7-4F2A-9468-EF1DC408D290}" type="presParOf" srcId="{422B6E1F-B793-4D92-A921-474FC7CA0F06}" destId="{8AEFA25A-0D02-400D-AA98-E1B7351205AA}" srcOrd="1" destOrd="0" presId="urn:microsoft.com/office/officeart/2005/8/layout/radial3"/>
    <dgm:cxn modelId="{C9C9394B-E461-4B0C-9B98-4322A5F8F246}" type="presParOf" srcId="{422B6E1F-B793-4D92-A921-474FC7CA0F06}" destId="{0305FE5C-DF69-4AF3-B687-440D4172539D}" srcOrd="2" destOrd="0" presId="urn:microsoft.com/office/officeart/2005/8/layout/radial3"/>
    <dgm:cxn modelId="{68DE500B-A9D2-4D92-B56C-DF492E9E6A50}" type="presParOf" srcId="{422B6E1F-B793-4D92-A921-474FC7CA0F06}" destId="{FFC374FC-47C1-4D97-A8F8-F47CFB77C20C}" srcOrd="3" destOrd="0" presId="urn:microsoft.com/office/officeart/2005/8/layout/radial3"/>
    <dgm:cxn modelId="{A2580C16-F622-430A-889C-46F25877AC60}" type="presParOf" srcId="{422B6E1F-B793-4D92-A921-474FC7CA0F06}" destId="{9CE23C54-BB36-4AA8-9B0F-55A59C889834}" srcOrd="4"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DD7548-97F6-4B82-965A-61ACE4C6443F}" type="doc">
      <dgm:prSet loTypeId="urn:microsoft.com/office/officeart/2009/layout/CircleArrowProcess" loCatId="cycle" qsTypeId="urn:microsoft.com/office/officeart/2005/8/quickstyle/simple1" qsCatId="simple" csTypeId="urn:microsoft.com/office/officeart/2005/8/colors/accent2_2" csCatId="accent2" phldr="1"/>
      <dgm:spPr/>
      <dgm:t>
        <a:bodyPr/>
        <a:lstStyle/>
        <a:p>
          <a:endParaRPr lang="nl-BE"/>
        </a:p>
      </dgm:t>
    </dgm:pt>
    <dgm:pt modelId="{E44C5C4B-2E34-4AE9-A1BE-41763C15ABFD}">
      <dgm:prSet phldrT="[Text]"/>
      <dgm:spPr/>
      <dgm:t>
        <a:bodyPr/>
        <a:lstStyle/>
        <a:p>
          <a:r>
            <a:rPr lang="en-GB" noProof="0" dirty="0"/>
            <a:t>Mental</a:t>
          </a:r>
          <a:r>
            <a:rPr lang="nl-BE" dirty="0"/>
            <a:t> consensus</a:t>
          </a:r>
        </a:p>
      </dgm:t>
    </dgm:pt>
    <dgm:pt modelId="{0B88D6DD-E937-4E46-BA1D-D82407724EA3}" type="parTrans" cxnId="{78674D90-B9AC-4E5D-BF0D-8AF3C4D74CDD}">
      <dgm:prSet/>
      <dgm:spPr/>
      <dgm:t>
        <a:bodyPr/>
        <a:lstStyle/>
        <a:p>
          <a:endParaRPr lang="nl-BE"/>
        </a:p>
      </dgm:t>
    </dgm:pt>
    <dgm:pt modelId="{B0C2ECD1-357F-43B8-B1FA-5FE33DAEAB68}" type="sibTrans" cxnId="{78674D90-B9AC-4E5D-BF0D-8AF3C4D74CDD}">
      <dgm:prSet/>
      <dgm:spPr/>
      <dgm:t>
        <a:bodyPr/>
        <a:lstStyle/>
        <a:p>
          <a:endParaRPr lang="nl-BE"/>
        </a:p>
      </dgm:t>
    </dgm:pt>
    <dgm:pt modelId="{D5D7358D-3A1A-4248-9BE0-850675F5530A}">
      <dgm:prSet phldrT="[Text]"/>
      <dgm:spPr/>
      <dgm:t>
        <a:bodyPr/>
        <a:lstStyle/>
        <a:p>
          <a:r>
            <a:rPr lang="en-GB" noProof="0" dirty="0"/>
            <a:t>Reciprocity</a:t>
          </a:r>
        </a:p>
      </dgm:t>
    </dgm:pt>
    <dgm:pt modelId="{9EE370B4-6995-4EB2-8C10-80610303371E}" type="parTrans" cxnId="{8B70C6A9-8CFE-4658-8EE7-E33138D9294B}">
      <dgm:prSet/>
      <dgm:spPr/>
      <dgm:t>
        <a:bodyPr/>
        <a:lstStyle/>
        <a:p>
          <a:endParaRPr lang="nl-BE"/>
        </a:p>
      </dgm:t>
    </dgm:pt>
    <dgm:pt modelId="{06C10808-0614-4C04-B421-4BF2BF634FAE}" type="sibTrans" cxnId="{8B70C6A9-8CFE-4658-8EE7-E33138D9294B}">
      <dgm:prSet/>
      <dgm:spPr/>
      <dgm:t>
        <a:bodyPr/>
        <a:lstStyle/>
        <a:p>
          <a:endParaRPr lang="nl-BE"/>
        </a:p>
      </dgm:t>
    </dgm:pt>
    <dgm:pt modelId="{5722238A-7FDD-4B70-8EFB-16673A93F860}" type="pres">
      <dgm:prSet presAssocID="{68DD7548-97F6-4B82-965A-61ACE4C6443F}" presName="Name0" presStyleCnt="0">
        <dgm:presLayoutVars>
          <dgm:chMax val="7"/>
          <dgm:chPref val="7"/>
          <dgm:dir/>
          <dgm:animLvl val="lvl"/>
        </dgm:presLayoutVars>
      </dgm:prSet>
      <dgm:spPr/>
    </dgm:pt>
    <dgm:pt modelId="{256CAAF7-5E85-4E46-8995-0AAD010FDC92}" type="pres">
      <dgm:prSet presAssocID="{E44C5C4B-2E34-4AE9-A1BE-41763C15ABFD}" presName="Accent1" presStyleCnt="0"/>
      <dgm:spPr/>
    </dgm:pt>
    <dgm:pt modelId="{29F59E9E-D52C-41A7-AF49-41DFFCD41624}" type="pres">
      <dgm:prSet presAssocID="{E44C5C4B-2E34-4AE9-A1BE-41763C15ABFD}" presName="Accent" presStyleLbl="node1" presStyleIdx="0" presStyleCnt="2"/>
      <dgm:spPr/>
    </dgm:pt>
    <dgm:pt modelId="{B99D9A18-5C0E-4F82-A136-C90880CF6151}" type="pres">
      <dgm:prSet presAssocID="{E44C5C4B-2E34-4AE9-A1BE-41763C15ABFD}" presName="Parent1" presStyleLbl="revTx" presStyleIdx="0" presStyleCnt="2">
        <dgm:presLayoutVars>
          <dgm:chMax val="1"/>
          <dgm:chPref val="1"/>
          <dgm:bulletEnabled val="1"/>
        </dgm:presLayoutVars>
      </dgm:prSet>
      <dgm:spPr/>
    </dgm:pt>
    <dgm:pt modelId="{488DD213-0A91-41DE-9D7B-E2FEDAAD4699}" type="pres">
      <dgm:prSet presAssocID="{D5D7358D-3A1A-4248-9BE0-850675F5530A}" presName="Accent2" presStyleCnt="0"/>
      <dgm:spPr/>
    </dgm:pt>
    <dgm:pt modelId="{08F5AB07-83BA-4901-B641-DBFDB6C6E311}" type="pres">
      <dgm:prSet presAssocID="{D5D7358D-3A1A-4248-9BE0-850675F5530A}" presName="Accent" presStyleLbl="node1" presStyleIdx="1" presStyleCnt="2"/>
      <dgm:spPr/>
    </dgm:pt>
    <dgm:pt modelId="{2A6C9781-AD24-4419-B7B0-C1103E6D62A0}" type="pres">
      <dgm:prSet presAssocID="{D5D7358D-3A1A-4248-9BE0-850675F5530A}" presName="Parent2" presStyleLbl="revTx" presStyleIdx="1" presStyleCnt="2">
        <dgm:presLayoutVars>
          <dgm:chMax val="1"/>
          <dgm:chPref val="1"/>
          <dgm:bulletEnabled val="1"/>
        </dgm:presLayoutVars>
      </dgm:prSet>
      <dgm:spPr/>
    </dgm:pt>
  </dgm:ptLst>
  <dgm:cxnLst>
    <dgm:cxn modelId="{40536F36-6076-4F74-8095-C1C637A0275A}" type="presOf" srcId="{68DD7548-97F6-4B82-965A-61ACE4C6443F}" destId="{5722238A-7FDD-4B70-8EFB-16673A93F860}" srcOrd="0" destOrd="0" presId="urn:microsoft.com/office/officeart/2009/layout/CircleArrowProcess"/>
    <dgm:cxn modelId="{FD3B5445-FC7E-4035-8DB7-AADE95C2ED86}" type="presOf" srcId="{E44C5C4B-2E34-4AE9-A1BE-41763C15ABFD}" destId="{B99D9A18-5C0E-4F82-A136-C90880CF6151}" srcOrd="0" destOrd="0" presId="urn:microsoft.com/office/officeart/2009/layout/CircleArrowProcess"/>
    <dgm:cxn modelId="{78674D90-B9AC-4E5D-BF0D-8AF3C4D74CDD}" srcId="{68DD7548-97F6-4B82-965A-61ACE4C6443F}" destId="{E44C5C4B-2E34-4AE9-A1BE-41763C15ABFD}" srcOrd="0" destOrd="0" parTransId="{0B88D6DD-E937-4E46-BA1D-D82407724EA3}" sibTransId="{B0C2ECD1-357F-43B8-B1FA-5FE33DAEAB68}"/>
    <dgm:cxn modelId="{8B70C6A9-8CFE-4658-8EE7-E33138D9294B}" srcId="{68DD7548-97F6-4B82-965A-61ACE4C6443F}" destId="{D5D7358D-3A1A-4248-9BE0-850675F5530A}" srcOrd="1" destOrd="0" parTransId="{9EE370B4-6995-4EB2-8C10-80610303371E}" sibTransId="{06C10808-0614-4C04-B421-4BF2BF634FAE}"/>
    <dgm:cxn modelId="{805103C5-BA18-49C1-8582-C20D10BA21E2}" type="presOf" srcId="{D5D7358D-3A1A-4248-9BE0-850675F5530A}" destId="{2A6C9781-AD24-4419-B7B0-C1103E6D62A0}" srcOrd="0" destOrd="0" presId="urn:microsoft.com/office/officeart/2009/layout/CircleArrowProcess"/>
    <dgm:cxn modelId="{DAE140EE-1606-478B-9595-FEBADE8D1CDB}" type="presParOf" srcId="{5722238A-7FDD-4B70-8EFB-16673A93F860}" destId="{256CAAF7-5E85-4E46-8995-0AAD010FDC92}" srcOrd="0" destOrd="0" presId="urn:microsoft.com/office/officeart/2009/layout/CircleArrowProcess"/>
    <dgm:cxn modelId="{F18CEBC1-174B-45F8-8DBD-DF657D2E5F10}" type="presParOf" srcId="{256CAAF7-5E85-4E46-8995-0AAD010FDC92}" destId="{29F59E9E-D52C-41A7-AF49-41DFFCD41624}" srcOrd="0" destOrd="0" presId="urn:microsoft.com/office/officeart/2009/layout/CircleArrowProcess"/>
    <dgm:cxn modelId="{D941B7C3-A20A-405C-9B17-B6A2AAA7A726}" type="presParOf" srcId="{5722238A-7FDD-4B70-8EFB-16673A93F860}" destId="{B99D9A18-5C0E-4F82-A136-C90880CF6151}" srcOrd="1" destOrd="0" presId="urn:microsoft.com/office/officeart/2009/layout/CircleArrowProcess"/>
    <dgm:cxn modelId="{A28529EC-FC07-4AFD-9177-DDF13674B49F}" type="presParOf" srcId="{5722238A-7FDD-4B70-8EFB-16673A93F860}" destId="{488DD213-0A91-41DE-9D7B-E2FEDAAD4699}" srcOrd="2" destOrd="0" presId="urn:microsoft.com/office/officeart/2009/layout/CircleArrowProcess"/>
    <dgm:cxn modelId="{9F533643-24DA-4834-828D-8CF2360319E4}" type="presParOf" srcId="{488DD213-0A91-41DE-9D7B-E2FEDAAD4699}" destId="{08F5AB07-83BA-4901-B641-DBFDB6C6E311}" srcOrd="0" destOrd="0" presId="urn:microsoft.com/office/officeart/2009/layout/CircleArrowProcess"/>
    <dgm:cxn modelId="{715F0748-0B5E-4144-9058-9FE80B783A5D}" type="presParOf" srcId="{5722238A-7FDD-4B70-8EFB-16673A93F860}" destId="{2A6C9781-AD24-4419-B7B0-C1103E6D62A0}" srcOrd="3"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7600DCB-FCAE-4AF9-865A-579DD1276553}" type="doc">
      <dgm:prSet loTypeId="urn:microsoft.com/office/officeart/2005/8/layout/matrix2" loCatId="matrix" qsTypeId="urn:microsoft.com/office/officeart/2005/8/quickstyle/simple1" qsCatId="simple" csTypeId="urn:microsoft.com/office/officeart/2005/8/colors/accent2_4" csCatId="accent2" phldr="1"/>
      <dgm:spPr/>
    </dgm:pt>
    <dgm:pt modelId="{34DBE52A-5536-4350-981A-BCFD726D9DED}">
      <dgm:prSet phldrT="[Text]" custT="1"/>
      <dgm:spPr/>
      <dgm:t>
        <a:bodyPr/>
        <a:lstStyle/>
        <a:p>
          <a:pPr>
            <a:buFont typeface="Symbol" panose="05050102010706020507" pitchFamily="18" charset="2"/>
            <a:buChar char=""/>
          </a:pPr>
          <a:r>
            <a:rPr lang="en-GB" sz="1600" dirty="0"/>
            <a:t>no evidence of </a:t>
          </a:r>
          <a:r>
            <a:rPr lang="en-GB" sz="1600" b="1" dirty="0"/>
            <a:t>direct or indirect contacts </a:t>
          </a:r>
          <a:endParaRPr lang="nl-BE" sz="1600" b="1" dirty="0"/>
        </a:p>
      </dgm:t>
    </dgm:pt>
    <dgm:pt modelId="{19827299-F8DC-45C5-A244-01FE1B275D01}" type="parTrans" cxnId="{35E875F0-E6E8-4CB5-AE12-55E923F4D8C8}">
      <dgm:prSet/>
      <dgm:spPr/>
      <dgm:t>
        <a:bodyPr/>
        <a:lstStyle/>
        <a:p>
          <a:endParaRPr lang="nl-BE"/>
        </a:p>
      </dgm:t>
    </dgm:pt>
    <dgm:pt modelId="{936D968D-6115-4E38-96E0-00C0B870733C}" type="sibTrans" cxnId="{35E875F0-E6E8-4CB5-AE12-55E923F4D8C8}">
      <dgm:prSet/>
      <dgm:spPr/>
      <dgm:t>
        <a:bodyPr/>
        <a:lstStyle/>
        <a:p>
          <a:endParaRPr lang="nl-BE"/>
        </a:p>
      </dgm:t>
    </dgm:pt>
    <dgm:pt modelId="{95B9CA84-D823-4788-BE4E-2F39F3716B13}">
      <dgm:prSet custT="1"/>
      <dgm:spPr>
        <a:solidFill>
          <a:schemeClr val="tx1">
            <a:lumMod val="60000"/>
            <a:lumOff val="40000"/>
          </a:schemeClr>
        </a:solidFill>
      </dgm:spPr>
      <dgm:t>
        <a:bodyPr/>
        <a:lstStyle/>
        <a:p>
          <a:pPr>
            <a:buFont typeface="Symbol" panose="05050102010706020507" pitchFamily="18" charset="2"/>
            <a:buChar char=""/>
          </a:pPr>
          <a:endParaRPr lang="en-GB" sz="1200" dirty="0">
            <a:solidFill>
              <a:schemeClr val="bg2"/>
            </a:solidFill>
          </a:endParaRPr>
        </a:p>
        <a:p>
          <a:pPr>
            <a:buFont typeface="Symbol" panose="05050102010706020507" pitchFamily="18" charset="2"/>
            <a:buChar char=""/>
          </a:pPr>
          <a:r>
            <a:rPr lang="en-GB" sz="1600" dirty="0">
              <a:solidFill>
                <a:schemeClr val="bg2"/>
              </a:solidFill>
            </a:rPr>
            <a:t>no evidence that the </a:t>
          </a:r>
          <a:r>
            <a:rPr lang="en-GB" sz="1600" b="1" dirty="0">
              <a:solidFill>
                <a:schemeClr val="bg2"/>
              </a:solidFill>
            </a:rPr>
            <a:t>'sender' requested </a:t>
          </a:r>
          <a:r>
            <a:rPr lang="en-GB" sz="1600" dirty="0">
              <a:solidFill>
                <a:schemeClr val="bg2"/>
              </a:solidFill>
            </a:rPr>
            <a:t>to pass-on the information or sent </a:t>
          </a:r>
          <a:r>
            <a:rPr lang="en-GB" sz="1600" b="1" dirty="0">
              <a:solidFill>
                <a:schemeClr val="bg2"/>
              </a:solidFill>
            </a:rPr>
            <a:t>it with that aim</a:t>
          </a:r>
        </a:p>
      </dgm:t>
    </dgm:pt>
    <dgm:pt modelId="{EA0D7C81-6A76-4015-B774-A903076AB2B0}" type="parTrans" cxnId="{11FFCC3B-C2C5-4333-9556-CB513FC2C986}">
      <dgm:prSet/>
      <dgm:spPr/>
      <dgm:t>
        <a:bodyPr/>
        <a:lstStyle/>
        <a:p>
          <a:endParaRPr lang="nl-BE"/>
        </a:p>
      </dgm:t>
    </dgm:pt>
    <dgm:pt modelId="{94C80B04-EFAE-4AA5-9904-D751A0EED801}" type="sibTrans" cxnId="{11FFCC3B-C2C5-4333-9556-CB513FC2C986}">
      <dgm:prSet/>
      <dgm:spPr/>
      <dgm:t>
        <a:bodyPr/>
        <a:lstStyle/>
        <a:p>
          <a:endParaRPr lang="nl-BE"/>
        </a:p>
      </dgm:t>
    </dgm:pt>
    <dgm:pt modelId="{AD1A1716-C2C9-4C39-AFD4-E975AFD3B966}">
      <dgm:prSet custT="1"/>
      <dgm:spPr/>
      <dgm:t>
        <a:bodyPr/>
        <a:lstStyle/>
        <a:p>
          <a:pPr>
            <a:buFont typeface="Symbol" panose="05050102010706020507" pitchFamily="18" charset="2"/>
            <a:buChar char=""/>
          </a:pPr>
          <a:endParaRPr lang="en-GB" sz="1200" dirty="0">
            <a:solidFill>
              <a:schemeClr val="tx1"/>
            </a:solidFill>
          </a:endParaRPr>
        </a:p>
        <a:p>
          <a:pPr>
            <a:buFont typeface="Symbol" panose="05050102010706020507" pitchFamily="18" charset="2"/>
            <a:buChar char=""/>
          </a:pPr>
          <a:r>
            <a:rPr lang="en-GB" sz="1600" dirty="0">
              <a:solidFill>
                <a:schemeClr val="tx1"/>
              </a:solidFill>
            </a:rPr>
            <a:t>no evidence that the </a:t>
          </a:r>
          <a:r>
            <a:rPr lang="en-GB" sz="1600" b="1" dirty="0">
              <a:solidFill>
                <a:schemeClr val="tx1"/>
              </a:solidFill>
            </a:rPr>
            <a:t>'recipient' understood </a:t>
          </a:r>
          <a:r>
            <a:rPr lang="en-GB" sz="1600" dirty="0">
              <a:solidFill>
                <a:schemeClr val="tx1"/>
              </a:solidFill>
            </a:rPr>
            <a:t>the price information as intended for him (no signal)</a:t>
          </a:r>
        </a:p>
      </dgm:t>
    </dgm:pt>
    <dgm:pt modelId="{FD141454-C03F-48B9-900E-696B8EA8D552}" type="parTrans" cxnId="{51D15821-3380-4055-A30F-496FBAA1D912}">
      <dgm:prSet/>
      <dgm:spPr/>
      <dgm:t>
        <a:bodyPr/>
        <a:lstStyle/>
        <a:p>
          <a:endParaRPr lang="nl-BE"/>
        </a:p>
      </dgm:t>
    </dgm:pt>
    <dgm:pt modelId="{89CF2F8D-55DD-4F78-B700-CC21968CD362}" type="sibTrans" cxnId="{51D15821-3380-4055-A30F-496FBAA1D912}">
      <dgm:prSet/>
      <dgm:spPr/>
      <dgm:t>
        <a:bodyPr/>
        <a:lstStyle/>
        <a:p>
          <a:endParaRPr lang="nl-BE"/>
        </a:p>
      </dgm:t>
    </dgm:pt>
    <dgm:pt modelId="{460E8620-3357-49C5-A0DC-3BD82A8719E6}">
      <dgm:prSet custT="1"/>
      <dgm:spPr>
        <a:solidFill>
          <a:schemeClr val="accent3">
            <a:lumMod val="40000"/>
            <a:lumOff val="60000"/>
          </a:schemeClr>
        </a:solidFill>
      </dgm:spPr>
      <dgm:t>
        <a:bodyPr/>
        <a:lstStyle/>
        <a:p>
          <a:pPr>
            <a:buFont typeface="Symbol" panose="05050102010706020507" pitchFamily="18" charset="2"/>
            <a:buChar char=""/>
          </a:pPr>
          <a:r>
            <a:rPr lang="en-GB" sz="1600" dirty="0">
              <a:solidFill>
                <a:schemeClr val="tx1"/>
              </a:solidFill>
            </a:rPr>
            <a:t>no evidence that the ‘</a:t>
          </a:r>
          <a:r>
            <a:rPr lang="en-GB" sz="1600" b="1" dirty="0">
              <a:solidFill>
                <a:schemeClr val="tx1"/>
              </a:solidFill>
            </a:rPr>
            <a:t>customer’ understood </a:t>
          </a:r>
          <a:r>
            <a:rPr lang="en-GB" sz="1600" dirty="0">
              <a:solidFill>
                <a:schemeClr val="tx1"/>
              </a:solidFill>
            </a:rPr>
            <a:t>that he had to pass-on the information </a:t>
          </a:r>
        </a:p>
      </dgm:t>
    </dgm:pt>
    <dgm:pt modelId="{62F843F3-013B-4FCA-B611-1E6E83D70436}" type="sibTrans" cxnId="{C2A11379-3797-4088-99EB-09BE436E08B8}">
      <dgm:prSet/>
      <dgm:spPr/>
      <dgm:t>
        <a:bodyPr/>
        <a:lstStyle/>
        <a:p>
          <a:endParaRPr lang="nl-BE"/>
        </a:p>
      </dgm:t>
    </dgm:pt>
    <dgm:pt modelId="{CA47E540-BEA8-46A1-92B2-B395FDD9C3D6}" type="parTrans" cxnId="{C2A11379-3797-4088-99EB-09BE436E08B8}">
      <dgm:prSet/>
      <dgm:spPr/>
      <dgm:t>
        <a:bodyPr/>
        <a:lstStyle/>
        <a:p>
          <a:endParaRPr lang="nl-BE"/>
        </a:p>
      </dgm:t>
    </dgm:pt>
    <dgm:pt modelId="{7F5C2545-98A9-43ED-85D1-53B598FA8BAD}" type="pres">
      <dgm:prSet presAssocID="{67600DCB-FCAE-4AF9-865A-579DD1276553}" presName="matrix" presStyleCnt="0">
        <dgm:presLayoutVars>
          <dgm:chMax val="1"/>
          <dgm:dir/>
          <dgm:resizeHandles val="exact"/>
        </dgm:presLayoutVars>
      </dgm:prSet>
      <dgm:spPr/>
    </dgm:pt>
    <dgm:pt modelId="{99F0390F-9874-4EB5-B0E9-8B054360FFAD}" type="pres">
      <dgm:prSet presAssocID="{67600DCB-FCAE-4AF9-865A-579DD1276553}" presName="axisShape" presStyleLbl="bgShp" presStyleIdx="0" presStyleCnt="1" custScaleX="109100" custScaleY="92806"/>
      <dgm:spPr/>
    </dgm:pt>
    <dgm:pt modelId="{01C4FE8C-4497-46A8-BAEC-307EE12598C9}" type="pres">
      <dgm:prSet presAssocID="{67600DCB-FCAE-4AF9-865A-579DD1276553}" presName="rect1" presStyleLbl="node1" presStyleIdx="0" presStyleCnt="4">
        <dgm:presLayoutVars>
          <dgm:chMax val="0"/>
          <dgm:chPref val="0"/>
          <dgm:bulletEnabled val="1"/>
        </dgm:presLayoutVars>
      </dgm:prSet>
      <dgm:spPr/>
    </dgm:pt>
    <dgm:pt modelId="{6F84071D-9FF3-4B7F-B78B-9770D574726A}" type="pres">
      <dgm:prSet presAssocID="{67600DCB-FCAE-4AF9-865A-579DD1276553}" presName="rect2" presStyleLbl="node1" presStyleIdx="1" presStyleCnt="4">
        <dgm:presLayoutVars>
          <dgm:chMax val="0"/>
          <dgm:chPref val="0"/>
          <dgm:bulletEnabled val="1"/>
        </dgm:presLayoutVars>
      </dgm:prSet>
      <dgm:spPr/>
    </dgm:pt>
    <dgm:pt modelId="{842D1CEF-1A61-4D5E-B369-C2A965F29059}" type="pres">
      <dgm:prSet presAssocID="{67600DCB-FCAE-4AF9-865A-579DD1276553}" presName="rect3" presStyleLbl="node1" presStyleIdx="2" presStyleCnt="4">
        <dgm:presLayoutVars>
          <dgm:chMax val="0"/>
          <dgm:chPref val="0"/>
          <dgm:bulletEnabled val="1"/>
        </dgm:presLayoutVars>
      </dgm:prSet>
      <dgm:spPr/>
    </dgm:pt>
    <dgm:pt modelId="{19CCDAB9-85B4-4FE0-ABE7-99CACED8C59C}" type="pres">
      <dgm:prSet presAssocID="{67600DCB-FCAE-4AF9-865A-579DD1276553}" presName="rect4" presStyleLbl="node1" presStyleIdx="3" presStyleCnt="4">
        <dgm:presLayoutVars>
          <dgm:chMax val="0"/>
          <dgm:chPref val="0"/>
          <dgm:bulletEnabled val="1"/>
        </dgm:presLayoutVars>
      </dgm:prSet>
      <dgm:spPr/>
    </dgm:pt>
  </dgm:ptLst>
  <dgm:cxnLst>
    <dgm:cxn modelId="{2C693C0E-66BA-4677-B6BD-45E9F93E8FDB}" type="presOf" srcId="{95B9CA84-D823-4788-BE4E-2F39F3716B13}" destId="{6F84071D-9FF3-4B7F-B78B-9770D574726A}" srcOrd="0" destOrd="0" presId="urn:microsoft.com/office/officeart/2005/8/layout/matrix2"/>
    <dgm:cxn modelId="{F0E08016-F9D5-4C4F-A2B6-3EC8158125AF}" type="presOf" srcId="{34DBE52A-5536-4350-981A-BCFD726D9DED}" destId="{01C4FE8C-4497-46A8-BAEC-307EE12598C9}" srcOrd="0" destOrd="0" presId="urn:microsoft.com/office/officeart/2005/8/layout/matrix2"/>
    <dgm:cxn modelId="{51D15821-3380-4055-A30F-496FBAA1D912}" srcId="{67600DCB-FCAE-4AF9-865A-579DD1276553}" destId="{AD1A1716-C2C9-4C39-AFD4-E975AFD3B966}" srcOrd="2" destOrd="0" parTransId="{FD141454-C03F-48B9-900E-696B8EA8D552}" sibTransId="{89CF2F8D-55DD-4F78-B700-CC21968CD362}"/>
    <dgm:cxn modelId="{11FFCC3B-C2C5-4333-9556-CB513FC2C986}" srcId="{67600DCB-FCAE-4AF9-865A-579DD1276553}" destId="{95B9CA84-D823-4788-BE4E-2F39F3716B13}" srcOrd="1" destOrd="0" parTransId="{EA0D7C81-6A76-4015-B774-A903076AB2B0}" sibTransId="{94C80B04-EFAE-4AA5-9904-D751A0EED801}"/>
    <dgm:cxn modelId="{C2A11379-3797-4088-99EB-09BE436E08B8}" srcId="{67600DCB-FCAE-4AF9-865A-579DD1276553}" destId="{460E8620-3357-49C5-A0DC-3BD82A8719E6}" srcOrd="3" destOrd="0" parTransId="{CA47E540-BEA8-46A1-92B2-B395FDD9C3D6}" sibTransId="{62F843F3-013B-4FCA-B611-1E6E83D70436}"/>
    <dgm:cxn modelId="{FF2E8495-7682-4DF1-B06B-115D0E12E008}" type="presOf" srcId="{460E8620-3357-49C5-A0DC-3BD82A8719E6}" destId="{19CCDAB9-85B4-4FE0-ABE7-99CACED8C59C}" srcOrd="0" destOrd="0" presId="urn:microsoft.com/office/officeart/2005/8/layout/matrix2"/>
    <dgm:cxn modelId="{37A505BA-8FDF-4FAF-A210-A27E070065EB}" type="presOf" srcId="{AD1A1716-C2C9-4C39-AFD4-E975AFD3B966}" destId="{842D1CEF-1A61-4D5E-B369-C2A965F29059}" srcOrd="0" destOrd="0" presId="urn:microsoft.com/office/officeart/2005/8/layout/matrix2"/>
    <dgm:cxn modelId="{C1EB21D3-8071-4EF9-8B07-97BB8DD4D6E2}" type="presOf" srcId="{67600DCB-FCAE-4AF9-865A-579DD1276553}" destId="{7F5C2545-98A9-43ED-85D1-53B598FA8BAD}" srcOrd="0" destOrd="0" presId="urn:microsoft.com/office/officeart/2005/8/layout/matrix2"/>
    <dgm:cxn modelId="{35E875F0-E6E8-4CB5-AE12-55E923F4D8C8}" srcId="{67600DCB-FCAE-4AF9-865A-579DD1276553}" destId="{34DBE52A-5536-4350-981A-BCFD726D9DED}" srcOrd="0" destOrd="0" parTransId="{19827299-F8DC-45C5-A244-01FE1B275D01}" sibTransId="{936D968D-6115-4E38-96E0-00C0B870733C}"/>
    <dgm:cxn modelId="{A19DFE5B-4C85-464F-9EEC-814C2208BA53}" type="presParOf" srcId="{7F5C2545-98A9-43ED-85D1-53B598FA8BAD}" destId="{99F0390F-9874-4EB5-B0E9-8B054360FFAD}" srcOrd="0" destOrd="0" presId="urn:microsoft.com/office/officeart/2005/8/layout/matrix2"/>
    <dgm:cxn modelId="{128682D8-6435-4988-984F-0CB539EB9983}" type="presParOf" srcId="{7F5C2545-98A9-43ED-85D1-53B598FA8BAD}" destId="{01C4FE8C-4497-46A8-BAEC-307EE12598C9}" srcOrd="1" destOrd="0" presId="urn:microsoft.com/office/officeart/2005/8/layout/matrix2"/>
    <dgm:cxn modelId="{8B53525F-6A98-436A-A9A5-B31380CF9B4E}" type="presParOf" srcId="{7F5C2545-98A9-43ED-85D1-53B598FA8BAD}" destId="{6F84071D-9FF3-4B7F-B78B-9770D574726A}" srcOrd="2" destOrd="0" presId="urn:microsoft.com/office/officeart/2005/8/layout/matrix2"/>
    <dgm:cxn modelId="{F4E4BFE3-2A8B-4E79-949C-3DFF1785A1FF}" type="presParOf" srcId="{7F5C2545-98A9-43ED-85D1-53B598FA8BAD}" destId="{842D1CEF-1A61-4D5E-B369-C2A965F29059}" srcOrd="3" destOrd="0" presId="urn:microsoft.com/office/officeart/2005/8/layout/matrix2"/>
    <dgm:cxn modelId="{16D066A0-B6B9-49A6-B1E5-E0CB6A1F2A8F}" type="presParOf" srcId="{7F5C2545-98A9-43ED-85D1-53B598FA8BAD}" destId="{19CCDAB9-85B4-4FE0-ABE7-99CACED8C59C}" srcOrd="4" destOrd="0" presId="urn:microsoft.com/office/officeart/2005/8/layout/matrix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EF9F29-A646-4B29-A773-6B662B447D1B}">
      <dsp:nvSpPr>
        <dsp:cNvPr id="0" name=""/>
        <dsp:cNvSpPr/>
      </dsp:nvSpPr>
      <dsp:spPr>
        <a:xfrm>
          <a:off x="3211193" y="1351260"/>
          <a:ext cx="2640268" cy="2230087"/>
        </a:xfrm>
        <a:prstGeom prst="ellipse">
          <a:avLst/>
        </a:prstGeom>
        <a:solidFill>
          <a:schemeClr val="tx2">
            <a:lumMod val="20000"/>
            <a:lumOff val="8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83820" tIns="83820" rIns="83820" bIns="83820" numCol="1" spcCol="1270" anchor="ctr" anchorCtr="0">
          <a:noAutofit/>
        </a:bodyPr>
        <a:lstStyle/>
        <a:p>
          <a:pPr marL="0" lvl="0" indent="0" algn="ctr" defTabSz="2933700">
            <a:lnSpc>
              <a:spcPct val="90000"/>
            </a:lnSpc>
            <a:spcBef>
              <a:spcPct val="0"/>
            </a:spcBef>
            <a:spcAft>
              <a:spcPct val="35000"/>
            </a:spcAft>
            <a:buNone/>
          </a:pPr>
          <a:r>
            <a:rPr lang="nl-BE" sz="6600" kern="1200" dirty="0"/>
            <a:t>IE</a:t>
          </a:r>
        </a:p>
      </dsp:txBody>
      <dsp:txXfrm>
        <a:off x="3597851" y="1677849"/>
        <a:ext cx="1866952" cy="1576909"/>
      </dsp:txXfrm>
    </dsp:sp>
    <dsp:sp modelId="{8AEFA25A-0D02-400D-AA98-E1B7351205AA}">
      <dsp:nvSpPr>
        <dsp:cNvPr id="0" name=""/>
        <dsp:cNvSpPr/>
      </dsp:nvSpPr>
      <dsp:spPr>
        <a:xfrm>
          <a:off x="3511957" y="-180854"/>
          <a:ext cx="2110067" cy="1736495"/>
        </a:xfrm>
        <a:prstGeom prst="ellipse">
          <a:avLst/>
        </a:prstGeom>
        <a:solidFill>
          <a:schemeClr val="accent2">
            <a:shade val="80000"/>
            <a:alpha val="50000"/>
            <a:hueOff val="45850"/>
            <a:satOff val="-19128"/>
            <a:lumOff val="998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nl-BE" sz="3200" kern="1200" dirty="0"/>
            <a:t>Direct</a:t>
          </a:r>
          <a:r>
            <a:rPr lang="nl-BE" sz="3600" kern="1200" dirty="0"/>
            <a:t> </a:t>
          </a:r>
        </a:p>
      </dsp:txBody>
      <dsp:txXfrm>
        <a:off x="3820969" y="73450"/>
        <a:ext cx="1492043" cy="1227887"/>
      </dsp:txXfrm>
    </dsp:sp>
    <dsp:sp modelId="{0305FE5C-DF69-4AF3-B687-440D4172539D}">
      <dsp:nvSpPr>
        <dsp:cNvPr id="0" name=""/>
        <dsp:cNvSpPr/>
      </dsp:nvSpPr>
      <dsp:spPr>
        <a:xfrm>
          <a:off x="5243935" y="1553677"/>
          <a:ext cx="2223248" cy="1844568"/>
        </a:xfrm>
        <a:prstGeom prst="ellipse">
          <a:avLst/>
        </a:prstGeom>
        <a:solidFill>
          <a:schemeClr val="accent2">
            <a:shade val="80000"/>
            <a:alpha val="50000"/>
            <a:hueOff val="91699"/>
            <a:satOff val="-38256"/>
            <a:lumOff val="19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GB" sz="3200" kern="1200" noProof="0" dirty="0"/>
            <a:t>Bi(multi)lateral</a:t>
          </a:r>
        </a:p>
      </dsp:txBody>
      <dsp:txXfrm>
        <a:off x="5569522" y="1823808"/>
        <a:ext cx="1572074" cy="1304306"/>
      </dsp:txXfrm>
    </dsp:sp>
    <dsp:sp modelId="{FFC374FC-47C1-4D97-A8F8-F47CFB77C20C}">
      <dsp:nvSpPr>
        <dsp:cNvPr id="0" name=""/>
        <dsp:cNvSpPr/>
      </dsp:nvSpPr>
      <dsp:spPr>
        <a:xfrm>
          <a:off x="3405629" y="3396865"/>
          <a:ext cx="2322724" cy="1735328"/>
        </a:xfrm>
        <a:prstGeom prst="ellipse">
          <a:avLst/>
        </a:prstGeom>
        <a:solidFill>
          <a:schemeClr val="accent2">
            <a:shade val="80000"/>
            <a:alpha val="50000"/>
            <a:hueOff val="137549"/>
            <a:satOff val="-57383"/>
            <a:lumOff val="29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nl-BE" sz="3200" kern="1200" dirty="0"/>
            <a:t>Indirect</a:t>
          </a:r>
        </a:p>
      </dsp:txBody>
      <dsp:txXfrm>
        <a:off x="3745784" y="3650998"/>
        <a:ext cx="1642414" cy="1227062"/>
      </dsp:txXfrm>
    </dsp:sp>
    <dsp:sp modelId="{9CE23C54-BB36-4AA8-9B0F-55A59C889834}">
      <dsp:nvSpPr>
        <dsp:cNvPr id="0" name=""/>
        <dsp:cNvSpPr/>
      </dsp:nvSpPr>
      <dsp:spPr>
        <a:xfrm>
          <a:off x="1250692" y="1625497"/>
          <a:ext cx="2770340" cy="1681635"/>
        </a:xfrm>
        <a:prstGeom prst="ellipse">
          <a:avLst/>
        </a:prstGeom>
        <a:solidFill>
          <a:schemeClr val="accent2">
            <a:shade val="80000"/>
            <a:alpha val="50000"/>
            <a:hueOff val="183398"/>
            <a:satOff val="-76511"/>
            <a:lumOff val="39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kern="1200" noProof="0" dirty="0"/>
            <a:t>Unilateral disclosure</a:t>
          </a:r>
        </a:p>
      </dsp:txBody>
      <dsp:txXfrm>
        <a:off x="1656399" y="1871767"/>
        <a:ext cx="1958926" cy="11890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F59E9E-D52C-41A7-AF49-41DFFCD41624}">
      <dsp:nvSpPr>
        <dsp:cNvPr id="0" name=""/>
        <dsp:cNvSpPr/>
      </dsp:nvSpPr>
      <dsp:spPr>
        <a:xfrm>
          <a:off x="2545870" y="0"/>
          <a:ext cx="2563103" cy="2563176"/>
        </a:xfrm>
        <a:prstGeom prst="circularArrow">
          <a:avLst>
            <a:gd name="adj1" fmla="val 10980"/>
            <a:gd name="adj2" fmla="val 1142322"/>
            <a:gd name="adj3" fmla="val 4500000"/>
            <a:gd name="adj4" fmla="val 10800000"/>
            <a:gd name="adj5" fmla="val 125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99D9A18-5C0E-4F82-A136-C90880CF6151}">
      <dsp:nvSpPr>
        <dsp:cNvPr id="0" name=""/>
        <dsp:cNvSpPr/>
      </dsp:nvSpPr>
      <dsp:spPr>
        <a:xfrm>
          <a:off x="3111954" y="927973"/>
          <a:ext cx="1430009" cy="714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GB" sz="2200" kern="1200" noProof="0" dirty="0"/>
            <a:t>Mental</a:t>
          </a:r>
          <a:r>
            <a:rPr lang="nl-BE" sz="2200" kern="1200" dirty="0"/>
            <a:t> consensus</a:t>
          </a:r>
        </a:p>
      </dsp:txBody>
      <dsp:txXfrm>
        <a:off x="3111954" y="927973"/>
        <a:ext cx="1430009" cy="714920"/>
      </dsp:txXfrm>
    </dsp:sp>
    <dsp:sp modelId="{08F5AB07-83BA-4901-B641-DBFDB6C6E311}">
      <dsp:nvSpPr>
        <dsp:cNvPr id="0" name=""/>
        <dsp:cNvSpPr/>
      </dsp:nvSpPr>
      <dsp:spPr>
        <a:xfrm>
          <a:off x="2016785" y="1642894"/>
          <a:ext cx="2201900" cy="2202831"/>
        </a:xfrm>
        <a:prstGeom prst="blockArc">
          <a:avLst>
            <a:gd name="adj1" fmla="val 0"/>
            <a:gd name="adj2" fmla="val 18900000"/>
            <a:gd name="adj3" fmla="val 1274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6C9781-AD24-4419-B7B0-C1103E6D62A0}">
      <dsp:nvSpPr>
        <dsp:cNvPr id="0" name=""/>
        <dsp:cNvSpPr/>
      </dsp:nvSpPr>
      <dsp:spPr>
        <a:xfrm>
          <a:off x="2396949" y="2403578"/>
          <a:ext cx="1430009" cy="714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GB" sz="2200" kern="1200" noProof="0" dirty="0"/>
            <a:t>Reciprocity</a:t>
          </a:r>
        </a:p>
      </dsp:txBody>
      <dsp:txXfrm>
        <a:off x="2396949" y="2403578"/>
        <a:ext cx="1430009" cy="7149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F0390F-9874-4EB5-B0E9-8B054360FFAD}">
      <dsp:nvSpPr>
        <dsp:cNvPr id="0" name=""/>
        <dsp:cNvSpPr/>
      </dsp:nvSpPr>
      <dsp:spPr>
        <a:xfrm>
          <a:off x="830720" y="177416"/>
          <a:ext cx="5381176" cy="4577501"/>
        </a:xfrm>
        <a:prstGeom prst="quadArrow">
          <a:avLst>
            <a:gd name="adj1" fmla="val 2000"/>
            <a:gd name="adj2" fmla="val 4000"/>
            <a:gd name="adj3" fmla="val 5000"/>
          </a:avLst>
        </a:prstGeom>
        <a:solidFill>
          <a:schemeClr val="accent2">
            <a:tint val="5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1C4FE8C-4497-46A8-BAEC-307EE12598C9}">
      <dsp:nvSpPr>
        <dsp:cNvPr id="0" name=""/>
        <dsp:cNvSpPr/>
      </dsp:nvSpPr>
      <dsp:spPr>
        <a:xfrm>
          <a:off x="1375743" y="320601"/>
          <a:ext cx="1972933" cy="1972933"/>
        </a:xfrm>
        <a:prstGeom prst="roundRect">
          <a:avLst/>
        </a:prstGeom>
        <a:solidFill>
          <a:schemeClr val="accent2">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Font typeface="Symbol" panose="05050102010706020507" pitchFamily="18" charset="2"/>
            <a:buNone/>
          </a:pPr>
          <a:r>
            <a:rPr lang="en-GB" sz="1600" kern="1200" dirty="0"/>
            <a:t>no evidence of </a:t>
          </a:r>
          <a:r>
            <a:rPr lang="en-GB" sz="1600" b="1" kern="1200" dirty="0"/>
            <a:t>direct or indirect contacts </a:t>
          </a:r>
          <a:endParaRPr lang="nl-BE" sz="1600" b="1" kern="1200" dirty="0"/>
        </a:p>
      </dsp:txBody>
      <dsp:txXfrm>
        <a:off x="1472054" y="416912"/>
        <a:ext cx="1780311" cy="1780311"/>
      </dsp:txXfrm>
    </dsp:sp>
    <dsp:sp modelId="{6F84071D-9FF3-4B7F-B78B-9770D574726A}">
      <dsp:nvSpPr>
        <dsp:cNvPr id="0" name=""/>
        <dsp:cNvSpPr/>
      </dsp:nvSpPr>
      <dsp:spPr>
        <a:xfrm>
          <a:off x="3693940" y="320601"/>
          <a:ext cx="1972933" cy="1972933"/>
        </a:xfrm>
        <a:prstGeom prst="roundRect">
          <a:avLst/>
        </a:prstGeom>
        <a:solidFill>
          <a:schemeClr val="tx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Font typeface="Symbol" panose="05050102010706020507" pitchFamily="18" charset="2"/>
            <a:buNone/>
          </a:pPr>
          <a:endParaRPr lang="en-GB" sz="1200" kern="1200" dirty="0">
            <a:solidFill>
              <a:schemeClr val="bg2"/>
            </a:solidFill>
          </a:endParaRPr>
        </a:p>
        <a:p>
          <a:pPr marL="0" lvl="0" indent="0" algn="ctr" defTabSz="533400">
            <a:lnSpc>
              <a:spcPct val="90000"/>
            </a:lnSpc>
            <a:spcBef>
              <a:spcPct val="0"/>
            </a:spcBef>
            <a:spcAft>
              <a:spcPct val="35000"/>
            </a:spcAft>
            <a:buFont typeface="Symbol" panose="05050102010706020507" pitchFamily="18" charset="2"/>
            <a:buNone/>
          </a:pPr>
          <a:r>
            <a:rPr lang="en-GB" sz="1600" kern="1200" dirty="0">
              <a:solidFill>
                <a:schemeClr val="bg2"/>
              </a:solidFill>
            </a:rPr>
            <a:t>no evidence that the </a:t>
          </a:r>
          <a:r>
            <a:rPr lang="en-GB" sz="1600" b="1" kern="1200" dirty="0">
              <a:solidFill>
                <a:schemeClr val="bg2"/>
              </a:solidFill>
            </a:rPr>
            <a:t>'sender' requested </a:t>
          </a:r>
          <a:r>
            <a:rPr lang="en-GB" sz="1600" kern="1200" dirty="0">
              <a:solidFill>
                <a:schemeClr val="bg2"/>
              </a:solidFill>
            </a:rPr>
            <a:t>to pass-on the information or sent </a:t>
          </a:r>
          <a:r>
            <a:rPr lang="en-GB" sz="1600" b="1" kern="1200" dirty="0">
              <a:solidFill>
                <a:schemeClr val="bg2"/>
              </a:solidFill>
            </a:rPr>
            <a:t>it with that aim</a:t>
          </a:r>
        </a:p>
      </dsp:txBody>
      <dsp:txXfrm>
        <a:off x="3790251" y="416912"/>
        <a:ext cx="1780311" cy="1780311"/>
      </dsp:txXfrm>
    </dsp:sp>
    <dsp:sp modelId="{842D1CEF-1A61-4D5E-B369-C2A965F29059}">
      <dsp:nvSpPr>
        <dsp:cNvPr id="0" name=""/>
        <dsp:cNvSpPr/>
      </dsp:nvSpPr>
      <dsp:spPr>
        <a:xfrm>
          <a:off x="1375743" y="2638798"/>
          <a:ext cx="1972933" cy="1972933"/>
        </a:xfrm>
        <a:prstGeom prst="roundRect">
          <a:avLst/>
        </a:prstGeom>
        <a:solidFill>
          <a:schemeClr val="accent2">
            <a:shade val="50000"/>
            <a:hueOff val="209632"/>
            <a:satOff val="-79581"/>
            <a:lumOff val="5948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Font typeface="Symbol" panose="05050102010706020507" pitchFamily="18" charset="2"/>
            <a:buNone/>
          </a:pPr>
          <a:endParaRPr lang="en-GB" sz="1200" kern="1200" dirty="0">
            <a:solidFill>
              <a:schemeClr val="tx1"/>
            </a:solidFill>
          </a:endParaRPr>
        </a:p>
        <a:p>
          <a:pPr marL="0" lvl="0" indent="0" algn="ctr" defTabSz="533400">
            <a:lnSpc>
              <a:spcPct val="90000"/>
            </a:lnSpc>
            <a:spcBef>
              <a:spcPct val="0"/>
            </a:spcBef>
            <a:spcAft>
              <a:spcPct val="35000"/>
            </a:spcAft>
            <a:buFont typeface="Symbol" panose="05050102010706020507" pitchFamily="18" charset="2"/>
            <a:buNone/>
          </a:pPr>
          <a:r>
            <a:rPr lang="en-GB" sz="1600" kern="1200" dirty="0">
              <a:solidFill>
                <a:schemeClr val="tx1"/>
              </a:solidFill>
            </a:rPr>
            <a:t>no evidence that the </a:t>
          </a:r>
          <a:r>
            <a:rPr lang="en-GB" sz="1600" b="1" kern="1200" dirty="0">
              <a:solidFill>
                <a:schemeClr val="tx1"/>
              </a:solidFill>
            </a:rPr>
            <a:t>'recipient' understood </a:t>
          </a:r>
          <a:r>
            <a:rPr lang="en-GB" sz="1600" kern="1200" dirty="0">
              <a:solidFill>
                <a:schemeClr val="tx1"/>
              </a:solidFill>
            </a:rPr>
            <a:t>the price information as intended for him (no signal)</a:t>
          </a:r>
        </a:p>
      </dsp:txBody>
      <dsp:txXfrm>
        <a:off x="1472054" y="2735109"/>
        <a:ext cx="1780311" cy="1780311"/>
      </dsp:txXfrm>
    </dsp:sp>
    <dsp:sp modelId="{19CCDAB9-85B4-4FE0-ABE7-99CACED8C59C}">
      <dsp:nvSpPr>
        <dsp:cNvPr id="0" name=""/>
        <dsp:cNvSpPr/>
      </dsp:nvSpPr>
      <dsp:spPr>
        <a:xfrm>
          <a:off x="3693940" y="2638798"/>
          <a:ext cx="1972933" cy="1972933"/>
        </a:xfrm>
        <a:prstGeom prst="roundRect">
          <a:avLst/>
        </a:prstGeom>
        <a:solidFill>
          <a:schemeClr val="accent3">
            <a:lumMod val="40000"/>
            <a:lumOff val="6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Font typeface="Symbol" panose="05050102010706020507" pitchFamily="18" charset="2"/>
            <a:buNone/>
          </a:pPr>
          <a:r>
            <a:rPr lang="en-GB" sz="1600" kern="1200" dirty="0">
              <a:solidFill>
                <a:schemeClr val="tx1"/>
              </a:solidFill>
            </a:rPr>
            <a:t>no evidence that the ‘</a:t>
          </a:r>
          <a:r>
            <a:rPr lang="en-GB" sz="1600" b="1" kern="1200" dirty="0">
              <a:solidFill>
                <a:schemeClr val="tx1"/>
              </a:solidFill>
            </a:rPr>
            <a:t>customer’ understood </a:t>
          </a:r>
          <a:r>
            <a:rPr lang="en-GB" sz="1600" kern="1200" dirty="0">
              <a:solidFill>
                <a:schemeClr val="tx1"/>
              </a:solidFill>
            </a:rPr>
            <a:t>that he had to pass-on the information </a:t>
          </a:r>
        </a:p>
      </dsp:txBody>
      <dsp:txXfrm>
        <a:off x="3790251" y="2735109"/>
        <a:ext cx="1780311" cy="1780311"/>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1"/>
            <a:ext cx="2945769" cy="493403"/>
          </a:xfrm>
          <a:prstGeom prst="rect">
            <a:avLst/>
          </a:prstGeom>
        </p:spPr>
        <p:txBody>
          <a:bodyPr vert="horz" lIns="91506" tIns="45753" rIns="91506" bIns="45753" rtlCol="0"/>
          <a:lstStyle>
            <a:lvl1pPr algn="l">
              <a:defRPr sz="1200"/>
            </a:lvl1pPr>
          </a:lstStyle>
          <a:p>
            <a:endParaRPr lang="en-AU" dirty="0">
              <a:latin typeface="Verdana" panose="020B0604030504040204" pitchFamily="34" charset="0"/>
            </a:endParaRPr>
          </a:p>
        </p:txBody>
      </p:sp>
      <p:sp>
        <p:nvSpPr>
          <p:cNvPr id="3" name="Date Placeholder 2"/>
          <p:cNvSpPr>
            <a:spLocks noGrp="1"/>
          </p:cNvSpPr>
          <p:nvPr>
            <p:ph type="dt" sz="quarter" idx="1"/>
          </p:nvPr>
        </p:nvSpPr>
        <p:spPr>
          <a:xfrm>
            <a:off x="3850823" y="11"/>
            <a:ext cx="2945768" cy="493403"/>
          </a:xfrm>
          <a:prstGeom prst="rect">
            <a:avLst/>
          </a:prstGeom>
        </p:spPr>
        <p:txBody>
          <a:bodyPr vert="horz" lIns="91506" tIns="45753" rIns="91506" bIns="45753" rtlCol="0"/>
          <a:lstStyle>
            <a:lvl1pPr algn="r">
              <a:defRPr sz="1200"/>
            </a:lvl1pPr>
          </a:lstStyle>
          <a:p>
            <a:fld id="{513C340D-D365-44DD-A3A7-5C035039F171}" type="datetimeFigureOut">
              <a:rPr lang="en-AU" smtClean="0">
                <a:latin typeface="Verdana" panose="020B0604030504040204" pitchFamily="34" charset="0"/>
              </a:rPr>
              <a:t>8/12/2022</a:t>
            </a:fld>
            <a:endParaRPr lang="en-AU" dirty="0">
              <a:latin typeface="Verdana" panose="020B0604030504040204" pitchFamily="34" charset="0"/>
            </a:endParaRPr>
          </a:p>
        </p:txBody>
      </p:sp>
      <p:sp>
        <p:nvSpPr>
          <p:cNvPr id="4" name="Footer Placeholder 3"/>
          <p:cNvSpPr>
            <a:spLocks noGrp="1"/>
          </p:cNvSpPr>
          <p:nvPr>
            <p:ph type="ftr" sz="quarter" idx="2"/>
          </p:nvPr>
        </p:nvSpPr>
        <p:spPr>
          <a:xfrm>
            <a:off x="4" y="9376963"/>
            <a:ext cx="2945769" cy="493403"/>
          </a:xfrm>
          <a:prstGeom prst="rect">
            <a:avLst/>
          </a:prstGeom>
        </p:spPr>
        <p:txBody>
          <a:bodyPr vert="horz" lIns="91506" tIns="45753" rIns="91506" bIns="45753" rtlCol="0" anchor="b"/>
          <a:lstStyle>
            <a:lvl1pPr algn="l">
              <a:defRPr sz="1200"/>
            </a:lvl1pPr>
          </a:lstStyle>
          <a:p>
            <a:endParaRPr lang="en-AU" dirty="0">
              <a:latin typeface="Verdana" panose="020B0604030504040204" pitchFamily="34" charset="0"/>
            </a:endParaRPr>
          </a:p>
        </p:txBody>
      </p:sp>
      <p:sp>
        <p:nvSpPr>
          <p:cNvPr id="5" name="Slide Number Placeholder 4"/>
          <p:cNvSpPr>
            <a:spLocks noGrp="1"/>
          </p:cNvSpPr>
          <p:nvPr>
            <p:ph type="sldNum" sz="quarter" idx="3"/>
          </p:nvPr>
        </p:nvSpPr>
        <p:spPr>
          <a:xfrm>
            <a:off x="3850823" y="9376963"/>
            <a:ext cx="2945768" cy="493403"/>
          </a:xfrm>
          <a:prstGeom prst="rect">
            <a:avLst/>
          </a:prstGeom>
        </p:spPr>
        <p:txBody>
          <a:bodyPr vert="horz" lIns="91506" tIns="45753" rIns="91506" bIns="45753" rtlCol="0" anchor="b"/>
          <a:lstStyle>
            <a:lvl1pPr algn="r">
              <a:defRPr sz="1200"/>
            </a:lvl1pPr>
          </a:lstStyle>
          <a:p>
            <a:fld id="{078F5666-8098-4245-9C09-D829434B73C0}" type="slidenum">
              <a:rPr lang="en-AU" smtClean="0">
                <a:latin typeface="Verdana" panose="020B0604030504040204" pitchFamily="34" charset="0"/>
              </a:rPr>
              <a:t>‹#›</a:t>
            </a:fld>
            <a:endParaRPr lang="en-AU" dirty="0">
              <a:latin typeface="Verdana" panose="020B0604030504040204" pitchFamily="34" charset="0"/>
            </a:endParaRPr>
          </a:p>
        </p:txBody>
      </p:sp>
    </p:spTree>
    <p:extLst>
      <p:ext uri="{BB962C8B-B14F-4D97-AF65-F5344CB8AC3E}">
        <p14:creationId xmlns:p14="http://schemas.microsoft.com/office/powerpoint/2010/main" val="32909266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1"/>
            <a:ext cx="2945769" cy="493403"/>
          </a:xfrm>
          <a:prstGeom prst="rect">
            <a:avLst/>
          </a:prstGeom>
        </p:spPr>
        <p:txBody>
          <a:bodyPr vert="horz" lIns="91506" tIns="45753" rIns="91506" bIns="45753" rtlCol="0"/>
          <a:lstStyle>
            <a:lvl1pPr algn="l">
              <a:defRPr sz="1200">
                <a:latin typeface="Verdana" panose="020B0604030504040204" pitchFamily="34" charset="0"/>
              </a:defRPr>
            </a:lvl1pPr>
          </a:lstStyle>
          <a:p>
            <a:endParaRPr lang="en-AU" dirty="0"/>
          </a:p>
        </p:txBody>
      </p:sp>
      <p:sp>
        <p:nvSpPr>
          <p:cNvPr id="3" name="Date Placeholder 2"/>
          <p:cNvSpPr>
            <a:spLocks noGrp="1"/>
          </p:cNvSpPr>
          <p:nvPr>
            <p:ph type="dt" idx="1"/>
          </p:nvPr>
        </p:nvSpPr>
        <p:spPr>
          <a:xfrm>
            <a:off x="3850823" y="11"/>
            <a:ext cx="2945768" cy="493403"/>
          </a:xfrm>
          <a:prstGeom prst="rect">
            <a:avLst/>
          </a:prstGeom>
        </p:spPr>
        <p:txBody>
          <a:bodyPr vert="horz" lIns="91506" tIns="45753" rIns="91506" bIns="45753" rtlCol="0"/>
          <a:lstStyle>
            <a:lvl1pPr algn="r">
              <a:defRPr sz="1200">
                <a:latin typeface="Verdana" panose="020B0604030504040204" pitchFamily="34" charset="0"/>
              </a:defRPr>
            </a:lvl1pPr>
          </a:lstStyle>
          <a:p>
            <a:fld id="{C37E02EB-819F-457A-A20C-FA185D3EED3F}" type="datetimeFigureOut">
              <a:rPr lang="en-AU" smtClean="0"/>
              <a:t>8/12/2022</a:t>
            </a:fld>
            <a:endParaRPr lang="en-AU" dirty="0"/>
          </a:p>
        </p:txBody>
      </p:sp>
      <p:sp>
        <p:nvSpPr>
          <p:cNvPr id="4" name="Slide Image Placeholder 3"/>
          <p:cNvSpPr>
            <a:spLocks noGrp="1" noRot="1" noChangeAspect="1"/>
          </p:cNvSpPr>
          <p:nvPr>
            <p:ph type="sldImg" idx="2"/>
          </p:nvPr>
        </p:nvSpPr>
        <p:spPr>
          <a:xfrm>
            <a:off x="779463" y="736600"/>
            <a:ext cx="5240337" cy="3706813"/>
          </a:xfrm>
          <a:prstGeom prst="rect">
            <a:avLst/>
          </a:prstGeom>
          <a:noFill/>
          <a:ln w="12700">
            <a:solidFill>
              <a:prstClr val="black"/>
            </a:solidFill>
          </a:ln>
        </p:spPr>
        <p:txBody>
          <a:bodyPr vert="horz" lIns="91506" tIns="45753" rIns="91506" bIns="45753" rtlCol="0" anchor="ctr"/>
          <a:lstStyle/>
          <a:p>
            <a:endParaRPr lang="en-AU" dirty="0"/>
          </a:p>
        </p:txBody>
      </p:sp>
      <p:sp>
        <p:nvSpPr>
          <p:cNvPr id="5" name="Notes Placeholder 4"/>
          <p:cNvSpPr>
            <a:spLocks noGrp="1"/>
          </p:cNvSpPr>
          <p:nvPr>
            <p:ph type="body" sz="quarter" idx="3"/>
          </p:nvPr>
        </p:nvSpPr>
        <p:spPr>
          <a:xfrm>
            <a:off x="679878" y="4689634"/>
            <a:ext cx="5437921" cy="4442930"/>
          </a:xfrm>
          <a:prstGeom prst="rect">
            <a:avLst/>
          </a:prstGeom>
        </p:spPr>
        <p:txBody>
          <a:bodyPr vert="horz" lIns="91506" tIns="45753" rIns="91506" bIns="45753"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6" name="Footer Placeholder 5"/>
          <p:cNvSpPr>
            <a:spLocks noGrp="1"/>
          </p:cNvSpPr>
          <p:nvPr>
            <p:ph type="ftr" sz="quarter" idx="4"/>
          </p:nvPr>
        </p:nvSpPr>
        <p:spPr>
          <a:xfrm>
            <a:off x="4" y="9376963"/>
            <a:ext cx="2945769" cy="493403"/>
          </a:xfrm>
          <a:prstGeom prst="rect">
            <a:avLst/>
          </a:prstGeom>
        </p:spPr>
        <p:txBody>
          <a:bodyPr vert="horz" lIns="91506" tIns="45753" rIns="91506" bIns="45753" rtlCol="0" anchor="b"/>
          <a:lstStyle>
            <a:lvl1pPr algn="l">
              <a:defRPr sz="1200">
                <a:latin typeface="Verdana" panose="020B0604030504040204" pitchFamily="34" charset="0"/>
              </a:defRPr>
            </a:lvl1pPr>
          </a:lstStyle>
          <a:p>
            <a:endParaRPr lang="en-AU" dirty="0"/>
          </a:p>
        </p:txBody>
      </p:sp>
      <p:sp>
        <p:nvSpPr>
          <p:cNvPr id="7" name="Slide Number Placeholder 6"/>
          <p:cNvSpPr>
            <a:spLocks noGrp="1"/>
          </p:cNvSpPr>
          <p:nvPr>
            <p:ph type="sldNum" sz="quarter" idx="5"/>
          </p:nvPr>
        </p:nvSpPr>
        <p:spPr>
          <a:xfrm>
            <a:off x="3850823" y="9376963"/>
            <a:ext cx="2945768" cy="493403"/>
          </a:xfrm>
          <a:prstGeom prst="rect">
            <a:avLst/>
          </a:prstGeom>
        </p:spPr>
        <p:txBody>
          <a:bodyPr vert="horz" lIns="91506" tIns="45753" rIns="91506" bIns="45753" rtlCol="0" anchor="b"/>
          <a:lstStyle>
            <a:lvl1pPr algn="r">
              <a:defRPr sz="1200">
                <a:latin typeface="Verdana" panose="020B0604030504040204" pitchFamily="34" charset="0"/>
              </a:defRPr>
            </a:lvl1pPr>
          </a:lstStyle>
          <a:p>
            <a:fld id="{57BFDADD-59CD-4365-BBB1-6A51FE5FF263}" type="slidenum">
              <a:rPr lang="en-AU" smtClean="0"/>
              <a:t>‹#›</a:t>
            </a:fld>
            <a:endParaRPr lang="en-AU" dirty="0"/>
          </a:p>
        </p:txBody>
      </p:sp>
    </p:spTree>
    <p:extLst>
      <p:ext uri="{BB962C8B-B14F-4D97-AF65-F5344CB8AC3E}">
        <p14:creationId xmlns:p14="http://schemas.microsoft.com/office/powerpoint/2010/main" val="599466432"/>
      </p:ext>
    </p:extLst>
  </p:cSld>
  <p:clrMap bg1="lt1" tx1="dk1" bg2="lt2" tx2="dk2" accent1="accent1" accent2="accent2" accent3="accent3" accent4="accent4" accent5="accent5" accent6="accent6" hlink="hlink" folHlink="folHlink"/>
  <p:notesStyle>
    <a:lvl1pPr marL="0" algn="l" defTabSz="914007" rtl="0" eaLnBrk="1" latinLnBrk="0" hangingPunct="1">
      <a:defRPr sz="1200" kern="1200">
        <a:solidFill>
          <a:schemeClr val="tx1"/>
        </a:solidFill>
        <a:latin typeface="Verdana" panose="020B0604030504040204" pitchFamily="34" charset="0"/>
        <a:ea typeface="+mn-ea"/>
        <a:cs typeface="+mn-cs"/>
      </a:defRPr>
    </a:lvl1pPr>
    <a:lvl2pPr marL="457003" algn="l" defTabSz="914007" rtl="0" eaLnBrk="1" latinLnBrk="0" hangingPunct="1">
      <a:defRPr sz="1200" kern="1200">
        <a:solidFill>
          <a:schemeClr val="tx1"/>
        </a:solidFill>
        <a:latin typeface="Verdana" panose="020B0604030504040204" pitchFamily="34" charset="0"/>
        <a:ea typeface="+mn-ea"/>
        <a:cs typeface="+mn-cs"/>
      </a:defRPr>
    </a:lvl2pPr>
    <a:lvl3pPr marL="914007" algn="l" defTabSz="914007" rtl="0" eaLnBrk="1" latinLnBrk="0" hangingPunct="1">
      <a:defRPr sz="1200" kern="1200">
        <a:solidFill>
          <a:schemeClr val="tx1"/>
        </a:solidFill>
        <a:latin typeface="Verdana" panose="020B0604030504040204" pitchFamily="34" charset="0"/>
        <a:ea typeface="+mn-ea"/>
        <a:cs typeface="+mn-cs"/>
      </a:defRPr>
    </a:lvl3pPr>
    <a:lvl4pPr marL="1371009" algn="l" defTabSz="914007" rtl="0" eaLnBrk="1" latinLnBrk="0" hangingPunct="1">
      <a:defRPr sz="1200" kern="1200">
        <a:solidFill>
          <a:schemeClr val="tx1"/>
        </a:solidFill>
        <a:latin typeface="Verdana" panose="020B0604030504040204" pitchFamily="34" charset="0"/>
        <a:ea typeface="+mn-ea"/>
        <a:cs typeface="+mn-cs"/>
      </a:defRPr>
    </a:lvl4pPr>
    <a:lvl5pPr marL="1828013" algn="l" defTabSz="914007" rtl="0" eaLnBrk="1" latinLnBrk="0" hangingPunct="1">
      <a:defRPr sz="1200" kern="1200">
        <a:solidFill>
          <a:schemeClr val="tx1"/>
        </a:solidFill>
        <a:latin typeface="Verdana" panose="020B0604030504040204" pitchFamily="34" charset="0"/>
        <a:ea typeface="+mn-ea"/>
        <a:cs typeface="+mn-cs"/>
      </a:defRPr>
    </a:lvl5pPr>
    <a:lvl6pPr marL="2285016" algn="l" defTabSz="914007" rtl="0" eaLnBrk="1" latinLnBrk="0" hangingPunct="1">
      <a:defRPr sz="1200" kern="1200">
        <a:solidFill>
          <a:schemeClr val="tx1"/>
        </a:solidFill>
        <a:latin typeface="+mn-lt"/>
        <a:ea typeface="+mn-ea"/>
        <a:cs typeface="+mn-cs"/>
      </a:defRPr>
    </a:lvl6pPr>
    <a:lvl7pPr marL="2742020" algn="l" defTabSz="914007" rtl="0" eaLnBrk="1" latinLnBrk="0" hangingPunct="1">
      <a:defRPr sz="1200" kern="1200">
        <a:solidFill>
          <a:schemeClr val="tx1"/>
        </a:solidFill>
        <a:latin typeface="+mn-lt"/>
        <a:ea typeface="+mn-ea"/>
        <a:cs typeface="+mn-cs"/>
      </a:defRPr>
    </a:lvl7pPr>
    <a:lvl8pPr marL="3199022" algn="l" defTabSz="914007" rtl="0" eaLnBrk="1" latinLnBrk="0" hangingPunct="1">
      <a:defRPr sz="1200" kern="1200">
        <a:solidFill>
          <a:schemeClr val="tx1"/>
        </a:solidFill>
        <a:latin typeface="+mn-lt"/>
        <a:ea typeface="+mn-ea"/>
        <a:cs typeface="+mn-cs"/>
      </a:defRPr>
    </a:lvl8pPr>
    <a:lvl9pPr marL="3656025" algn="l" defTabSz="91400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7BFDADD-59CD-4365-BBB1-6A51FE5FF263}" type="slidenum">
              <a:rPr lang="en-AU" smtClean="0"/>
              <a:t>1</a:t>
            </a:fld>
            <a:endParaRPr lang="en-AU" dirty="0"/>
          </a:p>
        </p:txBody>
      </p:sp>
    </p:spTree>
    <p:extLst>
      <p:ext uri="{BB962C8B-B14F-4D97-AF65-F5344CB8AC3E}">
        <p14:creationId xmlns:p14="http://schemas.microsoft.com/office/powerpoint/2010/main" val="3797977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a:p>
        </p:txBody>
      </p:sp>
      <p:sp>
        <p:nvSpPr>
          <p:cNvPr id="4" name="Slide Number Placeholder 3"/>
          <p:cNvSpPr>
            <a:spLocks noGrp="1"/>
          </p:cNvSpPr>
          <p:nvPr>
            <p:ph type="sldNum" sz="quarter" idx="5"/>
          </p:nvPr>
        </p:nvSpPr>
        <p:spPr/>
        <p:txBody>
          <a:bodyPr/>
          <a:lstStyle/>
          <a:p>
            <a:fld id="{57BFDADD-59CD-4365-BBB1-6A51FE5FF263}" type="slidenum">
              <a:rPr lang="en-AU" smtClean="0"/>
              <a:t>2</a:t>
            </a:fld>
            <a:endParaRPr lang="en-AU" dirty="0"/>
          </a:p>
        </p:txBody>
      </p:sp>
    </p:spTree>
    <p:extLst>
      <p:ext uri="{BB962C8B-B14F-4D97-AF65-F5344CB8AC3E}">
        <p14:creationId xmlns:p14="http://schemas.microsoft.com/office/powerpoint/2010/main" val="1930529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7BFDADD-59CD-4365-BBB1-6A51FE5FF263}" type="slidenum">
              <a:rPr lang="en-AU" smtClean="0"/>
              <a:t>3</a:t>
            </a:fld>
            <a:endParaRPr lang="en-AU" dirty="0"/>
          </a:p>
        </p:txBody>
      </p:sp>
    </p:spTree>
    <p:extLst>
      <p:ext uri="{BB962C8B-B14F-4D97-AF65-F5344CB8AC3E}">
        <p14:creationId xmlns:p14="http://schemas.microsoft.com/office/powerpoint/2010/main" val="3882283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BE" sz="1050" i="0" u="none" dirty="0">
              <a:solidFill>
                <a:srgbClr val="000000"/>
              </a:solidFill>
            </a:endParaRPr>
          </a:p>
        </p:txBody>
      </p:sp>
      <p:sp>
        <p:nvSpPr>
          <p:cNvPr id="4" name="Slide Number Placeholder 3"/>
          <p:cNvSpPr>
            <a:spLocks noGrp="1"/>
          </p:cNvSpPr>
          <p:nvPr>
            <p:ph type="sldNum" sz="quarter" idx="5"/>
          </p:nvPr>
        </p:nvSpPr>
        <p:spPr/>
        <p:txBody>
          <a:bodyPr/>
          <a:lstStyle/>
          <a:p>
            <a:fld id="{57BFDADD-59CD-4365-BBB1-6A51FE5FF263}" type="slidenum">
              <a:rPr lang="en-AU" smtClean="0"/>
              <a:t>4</a:t>
            </a:fld>
            <a:endParaRPr lang="en-AU" dirty="0"/>
          </a:p>
        </p:txBody>
      </p:sp>
    </p:spTree>
    <p:extLst>
      <p:ext uri="{BB962C8B-B14F-4D97-AF65-F5344CB8AC3E}">
        <p14:creationId xmlns:p14="http://schemas.microsoft.com/office/powerpoint/2010/main" val="7133678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96570" indent="-496570" algn="just">
              <a:lnSpc>
                <a:spcPts val="1000"/>
              </a:lnSpc>
              <a:spcAft>
                <a:spcPts val="500"/>
              </a:spcAft>
            </a:pPr>
            <a:endParaRPr lang="en-GB" sz="700" dirty="0">
              <a:effectLst/>
              <a:latin typeface="Verdana" panose="020B0604030504040204" pitchFamily="34" charset="0"/>
              <a:ea typeface="Microsoft JhengHei" panose="020B0604030504040204" pitchFamily="34" charset="-12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7BFDADD-59CD-4365-BBB1-6A51FE5FF263}" type="slidenum">
              <a:rPr lang="en-AU" smtClean="0"/>
              <a:t>5</a:t>
            </a:fld>
            <a:endParaRPr lang="en-AU" dirty="0"/>
          </a:p>
        </p:txBody>
      </p:sp>
    </p:spTree>
    <p:extLst>
      <p:ext uri="{BB962C8B-B14F-4D97-AF65-F5344CB8AC3E}">
        <p14:creationId xmlns:p14="http://schemas.microsoft.com/office/powerpoint/2010/main" val="2024238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7BFDADD-59CD-4365-BBB1-6A51FE5FF263}" type="slidenum">
              <a:rPr lang="en-AU" smtClean="0"/>
              <a:t>6</a:t>
            </a:fld>
            <a:endParaRPr lang="en-AU" dirty="0"/>
          </a:p>
        </p:txBody>
      </p:sp>
    </p:spTree>
    <p:extLst>
      <p:ext uri="{BB962C8B-B14F-4D97-AF65-F5344CB8AC3E}">
        <p14:creationId xmlns:p14="http://schemas.microsoft.com/office/powerpoint/2010/main" val="24094780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7BFDADD-59CD-4365-BBB1-6A51FE5FF263}" type="slidenum">
              <a:rPr lang="en-AU" smtClean="0"/>
              <a:t>7</a:t>
            </a:fld>
            <a:endParaRPr lang="en-AU" dirty="0"/>
          </a:p>
        </p:txBody>
      </p:sp>
    </p:spTree>
    <p:extLst>
      <p:ext uri="{BB962C8B-B14F-4D97-AF65-F5344CB8AC3E}">
        <p14:creationId xmlns:p14="http://schemas.microsoft.com/office/powerpoint/2010/main" val="35595813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7BFDADD-59CD-4365-BBB1-6A51FE5FF263}" type="slidenum">
              <a:rPr lang="en-AU" smtClean="0"/>
              <a:t>8</a:t>
            </a:fld>
            <a:endParaRPr lang="en-AU" dirty="0"/>
          </a:p>
        </p:txBody>
      </p:sp>
    </p:spTree>
    <p:extLst>
      <p:ext uri="{BB962C8B-B14F-4D97-AF65-F5344CB8AC3E}">
        <p14:creationId xmlns:p14="http://schemas.microsoft.com/office/powerpoint/2010/main" val="3765965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lumns (flow on text) with heading">
    <p:spTree>
      <p:nvGrpSpPr>
        <p:cNvPr id="1" name=""/>
        <p:cNvGrpSpPr/>
        <p:nvPr/>
      </p:nvGrpSpPr>
      <p:grpSpPr>
        <a:xfrm>
          <a:off x="0" y="0"/>
          <a:ext cx="0" cy="0"/>
          <a:chOff x="0" y="0"/>
          <a:chExt cx="0" cy="0"/>
        </a:xfrm>
      </p:grpSpPr>
      <p:sp>
        <p:nvSpPr>
          <p:cNvPr id="9" name="Slide Number Placeholder 8">
            <a:extLst>
              <a:ext uri="{FF2B5EF4-FFF2-40B4-BE49-F238E27FC236}">
                <a16:creationId xmlns:a16="http://schemas.microsoft.com/office/drawing/2014/main" id="{C5A7E319-E7DA-4F79-B900-90A1467CFCDB}"/>
              </a:ext>
            </a:extLst>
          </p:cNvPr>
          <p:cNvSpPr>
            <a:spLocks noGrp="1"/>
          </p:cNvSpPr>
          <p:nvPr>
            <p:ph type="sldNum" sz="quarter" idx="17"/>
          </p:nvPr>
        </p:nvSpPr>
        <p:spPr/>
        <p:txBody>
          <a:bodyPr/>
          <a:lstStyle>
            <a:lvl1pPr>
              <a:defRPr>
                <a:solidFill>
                  <a:schemeClr val="bg1">
                    <a:lumMod val="50000"/>
                  </a:schemeClr>
                </a:solidFill>
              </a:defRPr>
            </a:lvl1pPr>
          </a:lstStyle>
          <a:p>
            <a:fld id="{B632C222-3951-4C98-AF84-90C3F5A4B080}" type="slidenum">
              <a:rPr lang="en-AU" smtClean="0"/>
              <a:pPr/>
              <a:t>‹#›</a:t>
            </a:fld>
            <a:endParaRPr lang="en-AU" dirty="0"/>
          </a:p>
        </p:txBody>
      </p:sp>
      <p:sp>
        <p:nvSpPr>
          <p:cNvPr id="4" name="Footer Placeholder 3">
            <a:extLst>
              <a:ext uri="{FF2B5EF4-FFF2-40B4-BE49-F238E27FC236}">
                <a16:creationId xmlns:a16="http://schemas.microsoft.com/office/drawing/2014/main" id="{ADD3D1AC-45A8-40FD-8B8F-9A32ABF05A54}"/>
              </a:ext>
            </a:extLst>
          </p:cNvPr>
          <p:cNvSpPr>
            <a:spLocks noGrp="1"/>
          </p:cNvSpPr>
          <p:nvPr>
            <p:ph type="ftr" sz="quarter" idx="18"/>
          </p:nvPr>
        </p:nvSpPr>
        <p:spPr/>
        <p:txBody>
          <a:bodyPr/>
          <a:lstStyle/>
          <a:p>
            <a:endParaRPr lang="en-AU" dirty="0"/>
          </a:p>
        </p:txBody>
      </p:sp>
      <p:sp>
        <p:nvSpPr>
          <p:cNvPr id="6" name="Text Placeholder 5">
            <a:extLst>
              <a:ext uri="{FF2B5EF4-FFF2-40B4-BE49-F238E27FC236}">
                <a16:creationId xmlns:a16="http://schemas.microsoft.com/office/drawing/2014/main" id="{8C1D1B74-CA7C-4516-8AAE-92ADB0ED4128}"/>
              </a:ext>
            </a:extLst>
          </p:cNvPr>
          <p:cNvSpPr>
            <a:spLocks noGrp="1"/>
          </p:cNvSpPr>
          <p:nvPr>
            <p:ph type="body" sz="quarter" idx="12"/>
          </p:nvPr>
        </p:nvSpPr>
        <p:spPr>
          <a:xfrm>
            <a:off x="827088" y="2304000"/>
            <a:ext cx="4518025" cy="180000"/>
          </a:xfrm>
        </p:spPr>
        <p:txBody>
          <a:bodyPr>
            <a:noAutofit/>
          </a:bodyPr>
          <a:lstStyle>
            <a:lvl1pPr marL="0" indent="0">
              <a:lnSpc>
                <a:spcPct val="100000"/>
              </a:lnSpc>
              <a:spcBef>
                <a:spcPts val="0"/>
              </a:spcBef>
              <a:spcAft>
                <a:spcPts val="0"/>
              </a:spcAft>
              <a:buFont typeface="+mj-lt"/>
              <a:buNone/>
              <a:defRPr sz="1000" b="1" spc="100" baseline="0">
                <a:solidFill>
                  <a:schemeClr val="tx2"/>
                </a:solidFill>
              </a:defRPr>
            </a:lvl1pPr>
          </a:lstStyle>
          <a:p>
            <a:pPr lvl="0"/>
            <a:r>
              <a:rPr lang="en-US"/>
              <a:t>Click to edit Master text styles</a:t>
            </a:r>
          </a:p>
        </p:txBody>
      </p:sp>
      <p:sp>
        <p:nvSpPr>
          <p:cNvPr id="7" name="Subtitle">
            <a:extLst>
              <a:ext uri="{FF2B5EF4-FFF2-40B4-BE49-F238E27FC236}">
                <a16:creationId xmlns:a16="http://schemas.microsoft.com/office/drawing/2014/main" id="{7C8BE5BD-6CB8-4B2D-9308-77C0596C2F9D}"/>
              </a:ext>
            </a:extLst>
          </p:cNvPr>
          <p:cNvSpPr>
            <a:spLocks noGrp="1"/>
          </p:cNvSpPr>
          <p:nvPr>
            <p:ph type="body" sz="quarter" idx="19" hasCustomPrompt="1"/>
          </p:nvPr>
        </p:nvSpPr>
        <p:spPr>
          <a:xfrm>
            <a:off x="828675" y="1300032"/>
            <a:ext cx="9000000" cy="179387"/>
          </a:xfrm>
        </p:spPr>
        <p:txBody>
          <a:bodyPr/>
          <a:lstStyle>
            <a:lvl1pPr marL="0" indent="0">
              <a:lnSpc>
                <a:spcPct val="110000"/>
              </a:lnSpc>
              <a:spcAft>
                <a:spcPts val="800"/>
              </a:spcAft>
              <a:buNone/>
              <a:defRPr sz="1000" b="1" cap="all" spc="300" baseline="0">
                <a:solidFill>
                  <a:schemeClr val="tx2"/>
                </a:solidFill>
              </a:defRPr>
            </a:lvl1pPr>
            <a:lvl2pPr marL="180000" indent="0">
              <a:buNone/>
              <a:defRPr sz="1100" b="1" cap="all" spc="300" baseline="0">
                <a:solidFill>
                  <a:schemeClr val="tx2"/>
                </a:solidFill>
              </a:defRPr>
            </a:lvl2pPr>
            <a:lvl3pPr marL="360000" indent="0">
              <a:buNone/>
              <a:defRPr sz="1100" b="1" cap="all" spc="300" baseline="0">
                <a:solidFill>
                  <a:schemeClr val="tx2"/>
                </a:solidFill>
              </a:defRPr>
            </a:lvl3pPr>
            <a:lvl4pPr marL="540000" indent="0">
              <a:buNone/>
              <a:defRPr sz="1100" b="1" cap="all" spc="300" baseline="0">
                <a:solidFill>
                  <a:schemeClr val="tx2"/>
                </a:solidFill>
              </a:defRPr>
            </a:lvl4pPr>
            <a:lvl5pPr marL="720000" indent="0">
              <a:buNone/>
              <a:defRPr sz="1100" b="1" cap="all" spc="300" baseline="0">
                <a:solidFill>
                  <a:schemeClr val="tx2"/>
                </a:solidFill>
              </a:defRPr>
            </a:lvl5pPr>
          </a:lstStyle>
          <a:p>
            <a:pPr lvl="0"/>
            <a:r>
              <a:rPr lang="en-US" dirty="0"/>
              <a:t>Click to add subtitle</a:t>
            </a:r>
          </a:p>
        </p:txBody>
      </p:sp>
      <p:sp>
        <p:nvSpPr>
          <p:cNvPr id="8" name="Text Placeholder 1">
            <a:extLst>
              <a:ext uri="{FF2B5EF4-FFF2-40B4-BE49-F238E27FC236}">
                <a16:creationId xmlns:a16="http://schemas.microsoft.com/office/drawing/2014/main" id="{5FDB49C4-7186-4E7C-BE93-3BDD5E04D477}"/>
              </a:ext>
            </a:extLst>
          </p:cNvPr>
          <p:cNvSpPr>
            <a:spLocks noGrp="1"/>
          </p:cNvSpPr>
          <p:nvPr>
            <p:ph type="body" sz="quarter" idx="13"/>
          </p:nvPr>
        </p:nvSpPr>
        <p:spPr>
          <a:xfrm>
            <a:off x="827088" y="2664000"/>
            <a:ext cx="8999537" cy="3747600"/>
          </a:xfrm>
        </p:spPr>
        <p:txBody>
          <a:bodyPr numCol="2" spcCol="360000">
            <a:noAutofit/>
          </a:bodyPr>
          <a:lstStyle>
            <a:lvl1pPr marL="0" indent="0">
              <a:spcBef>
                <a:spcPts val="0"/>
              </a:spcBef>
              <a:spcAft>
                <a:spcPts val="800"/>
              </a:spcAft>
              <a:buFont typeface="Arial" panose="020B0604020202020204" pitchFamily="34" charset="0"/>
              <a:buNone/>
              <a:defRPr sz="1000" cap="none" spc="0" baseline="0">
                <a:solidFill>
                  <a:schemeClr val="tx1"/>
                </a:solidFill>
              </a:defRPr>
            </a:lvl1pPr>
          </a:lstStyle>
          <a:p>
            <a:pPr lvl="0"/>
            <a:r>
              <a:rPr lang="en-US"/>
              <a:t>Click to edit Master text styles</a:t>
            </a:r>
          </a:p>
        </p:txBody>
      </p:sp>
      <p:sp>
        <p:nvSpPr>
          <p:cNvPr id="2" name="Title">
            <a:extLst>
              <a:ext uri="{FF2B5EF4-FFF2-40B4-BE49-F238E27FC236}">
                <a16:creationId xmlns:a16="http://schemas.microsoft.com/office/drawing/2014/main" id="{3CBAC72E-E35C-4757-BF5B-4F24F147938E}"/>
              </a:ext>
            </a:extLst>
          </p:cNvPr>
          <p:cNvSpPr>
            <a:spLocks noGrp="1"/>
          </p:cNvSpPr>
          <p:nvPr>
            <p:ph type="title"/>
          </p:nvPr>
        </p:nvSpPr>
        <p:spPr/>
        <p:txBody>
          <a:bodyPr/>
          <a:lstStyle/>
          <a:p>
            <a:r>
              <a:rPr lang="en-US"/>
              <a:t>Click to edit Master title style</a:t>
            </a:r>
            <a:endParaRPr lang="en-AU" dirty="0"/>
          </a:p>
        </p:txBody>
      </p:sp>
    </p:spTree>
    <p:extLst>
      <p:ext uri="{BB962C8B-B14F-4D97-AF65-F5344CB8AC3E}">
        <p14:creationId xmlns:p14="http://schemas.microsoft.com/office/powerpoint/2010/main" val="4233231435"/>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nd Smart Art">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CB9FF3DB-61C2-4142-A3C2-5186F0041EEE}"/>
              </a:ext>
            </a:extLst>
          </p:cNvPr>
          <p:cNvSpPr>
            <a:spLocks noGrp="1"/>
          </p:cNvSpPr>
          <p:nvPr>
            <p:ph type="sldNum" sz="quarter" idx="18"/>
          </p:nvPr>
        </p:nvSpPr>
        <p:spPr/>
        <p:txBody>
          <a:bodyPr/>
          <a:lstStyle/>
          <a:p>
            <a:fld id="{B632C222-3951-4C98-AF84-90C3F5A4B080}" type="slidenum">
              <a:rPr lang="en-AU" smtClean="0"/>
              <a:pPr/>
              <a:t>‹#›</a:t>
            </a:fld>
            <a:endParaRPr lang="en-AU" dirty="0"/>
          </a:p>
        </p:txBody>
      </p:sp>
      <p:sp>
        <p:nvSpPr>
          <p:cNvPr id="4" name="Footer Placeholder 3">
            <a:extLst>
              <a:ext uri="{FF2B5EF4-FFF2-40B4-BE49-F238E27FC236}">
                <a16:creationId xmlns:a16="http://schemas.microsoft.com/office/drawing/2014/main" id="{17704098-7E8D-49A3-916C-EE2E528E0A04}"/>
              </a:ext>
            </a:extLst>
          </p:cNvPr>
          <p:cNvSpPr>
            <a:spLocks noGrp="1"/>
          </p:cNvSpPr>
          <p:nvPr>
            <p:ph type="ftr" sz="quarter" idx="19"/>
          </p:nvPr>
        </p:nvSpPr>
        <p:spPr/>
        <p:txBody>
          <a:bodyPr/>
          <a:lstStyle/>
          <a:p>
            <a:endParaRPr lang="en-AU" dirty="0"/>
          </a:p>
        </p:txBody>
      </p:sp>
      <p:sp>
        <p:nvSpPr>
          <p:cNvPr id="9" name="Subtitle">
            <a:extLst>
              <a:ext uri="{FF2B5EF4-FFF2-40B4-BE49-F238E27FC236}">
                <a16:creationId xmlns:a16="http://schemas.microsoft.com/office/drawing/2014/main" id="{59C0F9E6-9FB2-40B5-868A-22DE1B0B4034}"/>
              </a:ext>
            </a:extLst>
          </p:cNvPr>
          <p:cNvSpPr>
            <a:spLocks noGrp="1"/>
          </p:cNvSpPr>
          <p:nvPr>
            <p:ph type="body" sz="quarter" idx="20" hasCustomPrompt="1"/>
          </p:nvPr>
        </p:nvSpPr>
        <p:spPr>
          <a:xfrm>
            <a:off x="828675" y="1300032"/>
            <a:ext cx="9000000" cy="179387"/>
          </a:xfrm>
        </p:spPr>
        <p:txBody>
          <a:bodyPr/>
          <a:lstStyle>
            <a:lvl1pPr marL="0" indent="0">
              <a:lnSpc>
                <a:spcPct val="110000"/>
              </a:lnSpc>
              <a:spcAft>
                <a:spcPts val="800"/>
              </a:spcAft>
              <a:buNone/>
              <a:defRPr sz="1000" b="1" cap="all" spc="300" baseline="0">
                <a:solidFill>
                  <a:schemeClr val="tx2"/>
                </a:solidFill>
              </a:defRPr>
            </a:lvl1pPr>
            <a:lvl2pPr marL="180000" indent="0">
              <a:buNone/>
              <a:defRPr sz="1100" b="1" cap="all" spc="300" baseline="0">
                <a:solidFill>
                  <a:schemeClr val="tx2"/>
                </a:solidFill>
              </a:defRPr>
            </a:lvl2pPr>
            <a:lvl3pPr marL="360000" indent="0">
              <a:buNone/>
              <a:defRPr sz="1100" b="1" cap="all" spc="300" baseline="0">
                <a:solidFill>
                  <a:schemeClr val="tx2"/>
                </a:solidFill>
              </a:defRPr>
            </a:lvl3pPr>
            <a:lvl4pPr marL="540000" indent="0">
              <a:buNone/>
              <a:defRPr sz="1100" b="1" cap="all" spc="300" baseline="0">
                <a:solidFill>
                  <a:schemeClr val="tx2"/>
                </a:solidFill>
              </a:defRPr>
            </a:lvl4pPr>
            <a:lvl5pPr marL="720000" indent="0">
              <a:buNone/>
              <a:defRPr sz="1100" b="1" cap="all" spc="300" baseline="0">
                <a:solidFill>
                  <a:schemeClr val="tx2"/>
                </a:solidFill>
              </a:defRPr>
            </a:lvl5pPr>
          </a:lstStyle>
          <a:p>
            <a:pPr lvl="0"/>
            <a:r>
              <a:rPr lang="en-US" dirty="0"/>
              <a:t>Click to add subtitle</a:t>
            </a:r>
          </a:p>
        </p:txBody>
      </p:sp>
      <p:sp>
        <p:nvSpPr>
          <p:cNvPr id="6" name="SmartArt Placeholder 1">
            <a:extLst>
              <a:ext uri="{FF2B5EF4-FFF2-40B4-BE49-F238E27FC236}">
                <a16:creationId xmlns:a16="http://schemas.microsoft.com/office/drawing/2014/main" id="{4FAA14AD-728F-47C3-9EF1-62B5288DB408}"/>
              </a:ext>
            </a:extLst>
          </p:cNvPr>
          <p:cNvSpPr>
            <a:spLocks noGrp="1"/>
          </p:cNvSpPr>
          <p:nvPr>
            <p:ph type="dgm" sz="quarter" idx="16"/>
          </p:nvPr>
        </p:nvSpPr>
        <p:spPr>
          <a:xfrm>
            <a:off x="5595938" y="2304000"/>
            <a:ext cx="4230687" cy="4104000"/>
          </a:xfrm>
        </p:spPr>
        <p:txBody>
          <a:bodyPr/>
          <a:lstStyle/>
          <a:p>
            <a:r>
              <a:rPr lang="en-US"/>
              <a:t>Click icon to add SmartArt graphic</a:t>
            </a:r>
            <a:endParaRPr lang="en-AU"/>
          </a:p>
        </p:txBody>
      </p:sp>
      <p:sp>
        <p:nvSpPr>
          <p:cNvPr id="8" name="Text Placeholder 1">
            <a:extLst>
              <a:ext uri="{FF2B5EF4-FFF2-40B4-BE49-F238E27FC236}">
                <a16:creationId xmlns:a16="http://schemas.microsoft.com/office/drawing/2014/main" id="{5FDB49C4-7186-4E7C-BE93-3BDD5E04D477}"/>
              </a:ext>
            </a:extLst>
          </p:cNvPr>
          <p:cNvSpPr>
            <a:spLocks noGrp="1"/>
          </p:cNvSpPr>
          <p:nvPr>
            <p:ph type="body" sz="quarter" idx="13"/>
          </p:nvPr>
        </p:nvSpPr>
        <p:spPr>
          <a:xfrm>
            <a:off x="827088" y="2304000"/>
            <a:ext cx="4320000" cy="4104000"/>
          </a:xfrm>
        </p:spPr>
        <p:txBody>
          <a:bodyPr numCol="1" spcCol="360000"/>
          <a:lstStyle>
            <a:lvl1pPr marL="0" indent="0">
              <a:spcBef>
                <a:spcPts val="0"/>
              </a:spcBef>
              <a:spcAft>
                <a:spcPts val="800"/>
              </a:spcAft>
              <a:buFont typeface="Arial" panose="020B0604020202020204" pitchFamily="34" charset="0"/>
              <a:buNone/>
              <a:defRPr sz="1000"/>
            </a:lvl1pPr>
          </a:lstStyle>
          <a:p>
            <a:pPr lvl="0"/>
            <a:r>
              <a:rPr lang="en-US"/>
              <a:t>Click to edit Master text styles</a:t>
            </a:r>
          </a:p>
        </p:txBody>
      </p:sp>
      <p:sp>
        <p:nvSpPr>
          <p:cNvPr id="2" name="Title">
            <a:extLst>
              <a:ext uri="{FF2B5EF4-FFF2-40B4-BE49-F238E27FC236}">
                <a16:creationId xmlns:a16="http://schemas.microsoft.com/office/drawing/2014/main" id="{3CBAC72E-E35C-4757-BF5B-4F24F147938E}"/>
              </a:ext>
            </a:extLst>
          </p:cNvPr>
          <p:cNvSpPr>
            <a:spLocks noGrp="1"/>
          </p:cNvSpPr>
          <p:nvPr>
            <p:ph type="title"/>
          </p:nvPr>
        </p:nvSpPr>
        <p:spPr/>
        <p:txBody>
          <a:bodyPr/>
          <a:lstStyle/>
          <a:p>
            <a:r>
              <a:rPr lang="en-US"/>
              <a:t>Click to edit Master title style</a:t>
            </a:r>
            <a:endParaRPr lang="en-AU" dirty="0"/>
          </a:p>
        </p:txBody>
      </p:sp>
    </p:spTree>
    <p:extLst>
      <p:ext uri="{BB962C8B-B14F-4D97-AF65-F5344CB8AC3E}">
        <p14:creationId xmlns:p14="http://schemas.microsoft.com/office/powerpoint/2010/main" val="3406478190"/>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tables">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088452DC-5C45-455E-A181-68BA4A4BB5CC}"/>
              </a:ext>
            </a:extLst>
          </p:cNvPr>
          <p:cNvSpPr>
            <a:spLocks noGrp="1"/>
          </p:cNvSpPr>
          <p:nvPr>
            <p:ph type="sldNum" sz="quarter" idx="18"/>
          </p:nvPr>
        </p:nvSpPr>
        <p:spPr/>
        <p:txBody>
          <a:bodyPr/>
          <a:lstStyle/>
          <a:p>
            <a:fld id="{B632C222-3951-4C98-AF84-90C3F5A4B080}" type="slidenum">
              <a:rPr lang="en-AU" smtClean="0"/>
              <a:pPr/>
              <a:t>‹#›</a:t>
            </a:fld>
            <a:endParaRPr lang="en-AU" dirty="0"/>
          </a:p>
        </p:txBody>
      </p:sp>
      <p:sp>
        <p:nvSpPr>
          <p:cNvPr id="4" name="Footer Placeholder 3">
            <a:extLst>
              <a:ext uri="{FF2B5EF4-FFF2-40B4-BE49-F238E27FC236}">
                <a16:creationId xmlns:a16="http://schemas.microsoft.com/office/drawing/2014/main" id="{BBE9ADAE-4BA9-4B41-9BFA-4620D12F6487}"/>
              </a:ext>
            </a:extLst>
          </p:cNvPr>
          <p:cNvSpPr>
            <a:spLocks noGrp="1"/>
          </p:cNvSpPr>
          <p:nvPr>
            <p:ph type="ftr" sz="quarter" idx="19"/>
          </p:nvPr>
        </p:nvSpPr>
        <p:spPr/>
        <p:txBody>
          <a:bodyPr/>
          <a:lstStyle/>
          <a:p>
            <a:endParaRPr lang="en-AU" dirty="0"/>
          </a:p>
        </p:txBody>
      </p:sp>
      <p:sp>
        <p:nvSpPr>
          <p:cNvPr id="10" name="Subtitle">
            <a:extLst>
              <a:ext uri="{FF2B5EF4-FFF2-40B4-BE49-F238E27FC236}">
                <a16:creationId xmlns:a16="http://schemas.microsoft.com/office/drawing/2014/main" id="{51EC618B-455E-4A21-99DE-44EF6793EA28}"/>
              </a:ext>
            </a:extLst>
          </p:cNvPr>
          <p:cNvSpPr>
            <a:spLocks noGrp="1"/>
          </p:cNvSpPr>
          <p:nvPr>
            <p:ph type="body" sz="quarter" idx="20" hasCustomPrompt="1"/>
          </p:nvPr>
        </p:nvSpPr>
        <p:spPr>
          <a:xfrm>
            <a:off x="828675" y="1300032"/>
            <a:ext cx="9000000" cy="179387"/>
          </a:xfrm>
        </p:spPr>
        <p:txBody>
          <a:bodyPr/>
          <a:lstStyle>
            <a:lvl1pPr marL="0" indent="0">
              <a:lnSpc>
                <a:spcPct val="110000"/>
              </a:lnSpc>
              <a:spcAft>
                <a:spcPts val="800"/>
              </a:spcAft>
              <a:buNone/>
              <a:defRPr sz="1000" b="1" cap="all" spc="300" baseline="0">
                <a:solidFill>
                  <a:schemeClr val="tx2"/>
                </a:solidFill>
              </a:defRPr>
            </a:lvl1pPr>
            <a:lvl2pPr marL="180000" indent="0">
              <a:buNone/>
              <a:defRPr sz="1100" b="1" cap="all" spc="300" baseline="0">
                <a:solidFill>
                  <a:schemeClr val="tx2"/>
                </a:solidFill>
              </a:defRPr>
            </a:lvl2pPr>
            <a:lvl3pPr marL="360000" indent="0">
              <a:buNone/>
              <a:defRPr sz="1100" b="1" cap="all" spc="300" baseline="0">
                <a:solidFill>
                  <a:schemeClr val="tx2"/>
                </a:solidFill>
              </a:defRPr>
            </a:lvl3pPr>
            <a:lvl4pPr marL="540000" indent="0">
              <a:buNone/>
              <a:defRPr sz="1100" b="1" cap="all" spc="300" baseline="0">
                <a:solidFill>
                  <a:schemeClr val="tx2"/>
                </a:solidFill>
              </a:defRPr>
            </a:lvl4pPr>
            <a:lvl5pPr marL="720000" indent="0">
              <a:buNone/>
              <a:defRPr sz="1100" b="1" cap="all" spc="300" baseline="0">
                <a:solidFill>
                  <a:schemeClr val="tx2"/>
                </a:solidFill>
              </a:defRPr>
            </a:lvl5pPr>
          </a:lstStyle>
          <a:p>
            <a:pPr lvl="0"/>
            <a:r>
              <a:rPr lang="en-US" dirty="0"/>
              <a:t>Click to add subtitle</a:t>
            </a:r>
          </a:p>
        </p:txBody>
      </p:sp>
      <p:sp>
        <p:nvSpPr>
          <p:cNvPr id="7" name="Table Placeholder 1">
            <a:extLst>
              <a:ext uri="{FF2B5EF4-FFF2-40B4-BE49-F238E27FC236}">
                <a16:creationId xmlns:a16="http://schemas.microsoft.com/office/drawing/2014/main" id="{6E7F83D1-A77F-4167-87FE-5A2CD3EBB6BD}"/>
              </a:ext>
            </a:extLst>
          </p:cNvPr>
          <p:cNvSpPr>
            <a:spLocks noGrp="1"/>
          </p:cNvSpPr>
          <p:nvPr>
            <p:ph type="tbl" sz="quarter" idx="15"/>
          </p:nvPr>
        </p:nvSpPr>
        <p:spPr>
          <a:xfrm>
            <a:off x="5443532" y="2304000"/>
            <a:ext cx="4392000" cy="4104000"/>
          </a:xfrm>
        </p:spPr>
        <p:txBody>
          <a:bodyPr>
            <a:noAutofit/>
          </a:bodyPr>
          <a:lstStyle>
            <a:lvl1pPr marL="0" indent="0">
              <a:buNone/>
              <a:defRPr/>
            </a:lvl1pPr>
          </a:lstStyle>
          <a:p>
            <a:r>
              <a:rPr lang="en-US"/>
              <a:t>Click icon to add table</a:t>
            </a:r>
            <a:endParaRPr lang="en-AU" dirty="0"/>
          </a:p>
        </p:txBody>
      </p:sp>
      <p:sp>
        <p:nvSpPr>
          <p:cNvPr id="9" name="Table Placeholder 1">
            <a:extLst>
              <a:ext uri="{FF2B5EF4-FFF2-40B4-BE49-F238E27FC236}">
                <a16:creationId xmlns:a16="http://schemas.microsoft.com/office/drawing/2014/main" id="{3CB81B0C-79E3-4AA0-BB66-1173210F6DE8}"/>
              </a:ext>
            </a:extLst>
          </p:cNvPr>
          <p:cNvSpPr>
            <a:spLocks noGrp="1"/>
          </p:cNvSpPr>
          <p:nvPr>
            <p:ph type="tbl" sz="quarter" idx="16"/>
          </p:nvPr>
        </p:nvSpPr>
        <p:spPr>
          <a:xfrm>
            <a:off x="828000" y="2304000"/>
            <a:ext cx="4392000" cy="4104000"/>
          </a:xfrm>
        </p:spPr>
        <p:txBody>
          <a:bodyPr>
            <a:noAutofit/>
          </a:bodyPr>
          <a:lstStyle>
            <a:lvl1pPr marL="0" indent="0">
              <a:buNone/>
              <a:defRPr/>
            </a:lvl1pPr>
          </a:lstStyle>
          <a:p>
            <a:r>
              <a:rPr lang="en-US"/>
              <a:t>Click icon to add table</a:t>
            </a:r>
            <a:endParaRPr lang="en-AU" dirty="0"/>
          </a:p>
        </p:txBody>
      </p:sp>
      <p:sp>
        <p:nvSpPr>
          <p:cNvPr id="2" name="Title">
            <a:extLst>
              <a:ext uri="{FF2B5EF4-FFF2-40B4-BE49-F238E27FC236}">
                <a16:creationId xmlns:a16="http://schemas.microsoft.com/office/drawing/2014/main" id="{3CBAC72E-E35C-4757-BF5B-4F24F147938E}"/>
              </a:ext>
            </a:extLst>
          </p:cNvPr>
          <p:cNvSpPr>
            <a:spLocks noGrp="1"/>
          </p:cNvSpPr>
          <p:nvPr>
            <p:ph type="title"/>
          </p:nvPr>
        </p:nvSpPr>
        <p:spPr/>
        <p:txBody>
          <a:bodyPr/>
          <a:lstStyle/>
          <a:p>
            <a:r>
              <a:rPr lang="en-US"/>
              <a:t>Click to edit Master title style</a:t>
            </a:r>
            <a:endParaRPr lang="en-AU" dirty="0"/>
          </a:p>
        </p:txBody>
      </p:sp>
    </p:spTree>
    <p:extLst>
      <p:ext uri="{BB962C8B-B14F-4D97-AF65-F5344CB8AC3E}">
        <p14:creationId xmlns:p14="http://schemas.microsoft.com/office/powerpoint/2010/main" val="370611232"/>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bottom) and Image">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C0F945E3-0F56-4816-8DF3-E8F9317A0B03}"/>
              </a:ext>
            </a:extLst>
          </p:cNvPr>
          <p:cNvSpPr>
            <a:spLocks noGrp="1"/>
          </p:cNvSpPr>
          <p:nvPr>
            <p:ph type="sldNum" sz="quarter" idx="17"/>
          </p:nvPr>
        </p:nvSpPr>
        <p:spPr/>
        <p:txBody>
          <a:bodyPr/>
          <a:lstStyle/>
          <a:p>
            <a:fld id="{B632C222-3951-4C98-AF84-90C3F5A4B080}" type="slidenum">
              <a:rPr lang="en-AU" smtClean="0"/>
              <a:pPr/>
              <a:t>‹#›</a:t>
            </a:fld>
            <a:endParaRPr lang="en-AU" dirty="0"/>
          </a:p>
        </p:txBody>
      </p:sp>
      <p:sp>
        <p:nvSpPr>
          <p:cNvPr id="4" name="Footer Placeholder 3">
            <a:extLst>
              <a:ext uri="{FF2B5EF4-FFF2-40B4-BE49-F238E27FC236}">
                <a16:creationId xmlns:a16="http://schemas.microsoft.com/office/drawing/2014/main" id="{E3505960-5498-4DCD-A5B1-D4323EB3FF4B}"/>
              </a:ext>
            </a:extLst>
          </p:cNvPr>
          <p:cNvSpPr>
            <a:spLocks noGrp="1"/>
          </p:cNvSpPr>
          <p:nvPr>
            <p:ph type="ftr" sz="quarter" idx="18"/>
          </p:nvPr>
        </p:nvSpPr>
        <p:spPr/>
        <p:txBody>
          <a:bodyPr/>
          <a:lstStyle/>
          <a:p>
            <a:endParaRPr lang="en-AU" dirty="0"/>
          </a:p>
        </p:txBody>
      </p:sp>
      <p:sp>
        <p:nvSpPr>
          <p:cNvPr id="9" name="Subtitle">
            <a:extLst>
              <a:ext uri="{FF2B5EF4-FFF2-40B4-BE49-F238E27FC236}">
                <a16:creationId xmlns:a16="http://schemas.microsoft.com/office/drawing/2014/main" id="{170BBF2A-C5D7-4A7D-8AB6-E6A447FC3B57}"/>
              </a:ext>
            </a:extLst>
          </p:cNvPr>
          <p:cNvSpPr>
            <a:spLocks noGrp="1"/>
          </p:cNvSpPr>
          <p:nvPr>
            <p:ph type="body" sz="quarter" idx="19" hasCustomPrompt="1"/>
          </p:nvPr>
        </p:nvSpPr>
        <p:spPr>
          <a:xfrm>
            <a:off x="828675" y="1300032"/>
            <a:ext cx="9000000" cy="179387"/>
          </a:xfrm>
        </p:spPr>
        <p:txBody>
          <a:bodyPr/>
          <a:lstStyle>
            <a:lvl1pPr marL="0" indent="0">
              <a:lnSpc>
                <a:spcPct val="110000"/>
              </a:lnSpc>
              <a:spcAft>
                <a:spcPts val="800"/>
              </a:spcAft>
              <a:buNone/>
              <a:defRPr sz="1000" b="1" cap="all" spc="300" baseline="0">
                <a:solidFill>
                  <a:schemeClr val="tx2"/>
                </a:solidFill>
              </a:defRPr>
            </a:lvl1pPr>
            <a:lvl2pPr marL="180000" indent="0">
              <a:buNone/>
              <a:defRPr sz="1100" b="1" cap="all" spc="300" baseline="0">
                <a:solidFill>
                  <a:schemeClr val="tx2"/>
                </a:solidFill>
              </a:defRPr>
            </a:lvl2pPr>
            <a:lvl3pPr marL="360000" indent="0">
              <a:buNone/>
              <a:defRPr sz="1100" b="1" cap="all" spc="300" baseline="0">
                <a:solidFill>
                  <a:schemeClr val="tx2"/>
                </a:solidFill>
              </a:defRPr>
            </a:lvl3pPr>
            <a:lvl4pPr marL="540000" indent="0">
              <a:buNone/>
              <a:defRPr sz="1100" b="1" cap="all" spc="300" baseline="0">
                <a:solidFill>
                  <a:schemeClr val="tx2"/>
                </a:solidFill>
              </a:defRPr>
            </a:lvl4pPr>
            <a:lvl5pPr marL="720000" indent="0">
              <a:buNone/>
              <a:defRPr sz="1100" b="1" cap="all" spc="300" baseline="0">
                <a:solidFill>
                  <a:schemeClr val="tx2"/>
                </a:solidFill>
              </a:defRPr>
            </a:lvl5pPr>
          </a:lstStyle>
          <a:p>
            <a:pPr lvl="0"/>
            <a:r>
              <a:rPr lang="en-US" dirty="0"/>
              <a:t>Click to add subtitle</a:t>
            </a:r>
          </a:p>
        </p:txBody>
      </p:sp>
      <p:sp>
        <p:nvSpPr>
          <p:cNvPr id="6" name="Picture Placeholder 1">
            <a:extLst>
              <a:ext uri="{FF2B5EF4-FFF2-40B4-BE49-F238E27FC236}">
                <a16:creationId xmlns:a16="http://schemas.microsoft.com/office/drawing/2014/main" id="{EF286C94-DA54-499C-9D54-F49014A64432}"/>
              </a:ext>
            </a:extLst>
          </p:cNvPr>
          <p:cNvSpPr>
            <a:spLocks noGrp="1"/>
          </p:cNvSpPr>
          <p:nvPr>
            <p:ph type="pic" sz="quarter" idx="15"/>
          </p:nvPr>
        </p:nvSpPr>
        <p:spPr>
          <a:xfrm>
            <a:off x="6248400" y="1872000"/>
            <a:ext cx="3600000" cy="4536000"/>
          </a:xfrm>
        </p:spPr>
        <p:txBody>
          <a:bodyPr/>
          <a:lstStyle/>
          <a:p>
            <a:r>
              <a:rPr lang="en-US"/>
              <a:t>Click icon to add picture</a:t>
            </a:r>
            <a:endParaRPr lang="en-AU" dirty="0"/>
          </a:p>
        </p:txBody>
      </p:sp>
      <p:sp>
        <p:nvSpPr>
          <p:cNvPr id="8" name="Text Placeholder 1">
            <a:extLst>
              <a:ext uri="{FF2B5EF4-FFF2-40B4-BE49-F238E27FC236}">
                <a16:creationId xmlns:a16="http://schemas.microsoft.com/office/drawing/2014/main" id="{5FDB49C4-7186-4E7C-BE93-3BDD5E04D477}"/>
              </a:ext>
            </a:extLst>
          </p:cNvPr>
          <p:cNvSpPr>
            <a:spLocks noGrp="1"/>
          </p:cNvSpPr>
          <p:nvPr>
            <p:ph type="body" sz="quarter" idx="13"/>
          </p:nvPr>
        </p:nvSpPr>
        <p:spPr>
          <a:xfrm>
            <a:off x="827088" y="2304000"/>
            <a:ext cx="4320000" cy="4104000"/>
          </a:xfrm>
        </p:spPr>
        <p:txBody>
          <a:bodyPr numCol="1" spcCol="360000" anchor="b"/>
          <a:lstStyle>
            <a:lvl1pPr marL="0" indent="0">
              <a:spcBef>
                <a:spcPts val="0"/>
              </a:spcBef>
              <a:spcAft>
                <a:spcPts val="800"/>
              </a:spcAft>
              <a:buFont typeface="Arial" panose="020B0604020202020204" pitchFamily="34" charset="0"/>
              <a:buNone/>
              <a:defRPr sz="1000"/>
            </a:lvl1pPr>
          </a:lstStyle>
          <a:p>
            <a:pPr lvl="0"/>
            <a:r>
              <a:rPr lang="en-US"/>
              <a:t>Click to edit Master text styles</a:t>
            </a:r>
          </a:p>
        </p:txBody>
      </p:sp>
      <p:sp>
        <p:nvSpPr>
          <p:cNvPr id="2" name="Title">
            <a:extLst>
              <a:ext uri="{FF2B5EF4-FFF2-40B4-BE49-F238E27FC236}">
                <a16:creationId xmlns:a16="http://schemas.microsoft.com/office/drawing/2014/main" id="{3CBAC72E-E35C-4757-BF5B-4F24F147938E}"/>
              </a:ext>
            </a:extLst>
          </p:cNvPr>
          <p:cNvSpPr>
            <a:spLocks noGrp="1"/>
          </p:cNvSpPr>
          <p:nvPr>
            <p:ph type="title"/>
          </p:nvPr>
        </p:nvSpPr>
        <p:spPr/>
        <p:txBody>
          <a:bodyPr/>
          <a:lstStyle/>
          <a:p>
            <a:r>
              <a:rPr lang="en-US"/>
              <a:t>Click to edit Master title style</a:t>
            </a:r>
            <a:endParaRPr lang="en-AU" dirty="0"/>
          </a:p>
        </p:txBody>
      </p:sp>
    </p:spTree>
    <p:extLst>
      <p:ext uri="{BB962C8B-B14F-4D97-AF65-F5344CB8AC3E}">
        <p14:creationId xmlns:p14="http://schemas.microsoft.com/office/powerpoint/2010/main" val="504906900"/>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top) and Image">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76E55EE3-A543-495A-8459-D217EF7ACF33}"/>
              </a:ext>
            </a:extLst>
          </p:cNvPr>
          <p:cNvSpPr>
            <a:spLocks noGrp="1"/>
          </p:cNvSpPr>
          <p:nvPr>
            <p:ph type="sldNum" sz="quarter" idx="17"/>
          </p:nvPr>
        </p:nvSpPr>
        <p:spPr/>
        <p:txBody>
          <a:bodyPr/>
          <a:lstStyle/>
          <a:p>
            <a:fld id="{B632C222-3951-4C98-AF84-90C3F5A4B080}" type="slidenum">
              <a:rPr lang="en-AU" smtClean="0"/>
              <a:pPr/>
              <a:t>‹#›</a:t>
            </a:fld>
            <a:endParaRPr lang="en-AU" dirty="0"/>
          </a:p>
        </p:txBody>
      </p:sp>
      <p:sp>
        <p:nvSpPr>
          <p:cNvPr id="4" name="Footer Placeholder 3">
            <a:extLst>
              <a:ext uri="{FF2B5EF4-FFF2-40B4-BE49-F238E27FC236}">
                <a16:creationId xmlns:a16="http://schemas.microsoft.com/office/drawing/2014/main" id="{86903737-ABA6-406D-B8DD-BDF16E03E236}"/>
              </a:ext>
            </a:extLst>
          </p:cNvPr>
          <p:cNvSpPr>
            <a:spLocks noGrp="1"/>
          </p:cNvSpPr>
          <p:nvPr>
            <p:ph type="ftr" sz="quarter" idx="18"/>
          </p:nvPr>
        </p:nvSpPr>
        <p:spPr/>
        <p:txBody>
          <a:bodyPr/>
          <a:lstStyle/>
          <a:p>
            <a:endParaRPr lang="en-AU" dirty="0"/>
          </a:p>
        </p:txBody>
      </p:sp>
      <p:sp>
        <p:nvSpPr>
          <p:cNvPr id="9" name="Subtitle">
            <a:extLst>
              <a:ext uri="{FF2B5EF4-FFF2-40B4-BE49-F238E27FC236}">
                <a16:creationId xmlns:a16="http://schemas.microsoft.com/office/drawing/2014/main" id="{546465D2-E45A-4DE7-B284-7F37FB9EC89F}"/>
              </a:ext>
            </a:extLst>
          </p:cNvPr>
          <p:cNvSpPr>
            <a:spLocks noGrp="1"/>
          </p:cNvSpPr>
          <p:nvPr>
            <p:ph type="body" sz="quarter" idx="19" hasCustomPrompt="1"/>
          </p:nvPr>
        </p:nvSpPr>
        <p:spPr>
          <a:xfrm>
            <a:off x="828675" y="1300032"/>
            <a:ext cx="9000000" cy="179387"/>
          </a:xfrm>
        </p:spPr>
        <p:txBody>
          <a:bodyPr/>
          <a:lstStyle>
            <a:lvl1pPr marL="0" indent="0">
              <a:lnSpc>
                <a:spcPct val="110000"/>
              </a:lnSpc>
              <a:spcAft>
                <a:spcPts val="800"/>
              </a:spcAft>
              <a:buNone/>
              <a:defRPr sz="1000" b="1" cap="all" spc="300" baseline="0">
                <a:solidFill>
                  <a:schemeClr val="tx2"/>
                </a:solidFill>
              </a:defRPr>
            </a:lvl1pPr>
            <a:lvl2pPr marL="180000" indent="0">
              <a:buNone/>
              <a:defRPr sz="1100" b="1" cap="all" spc="300" baseline="0">
                <a:solidFill>
                  <a:schemeClr val="tx2"/>
                </a:solidFill>
              </a:defRPr>
            </a:lvl2pPr>
            <a:lvl3pPr marL="360000" indent="0">
              <a:buNone/>
              <a:defRPr sz="1100" b="1" cap="all" spc="300" baseline="0">
                <a:solidFill>
                  <a:schemeClr val="tx2"/>
                </a:solidFill>
              </a:defRPr>
            </a:lvl3pPr>
            <a:lvl4pPr marL="540000" indent="0">
              <a:buNone/>
              <a:defRPr sz="1100" b="1" cap="all" spc="300" baseline="0">
                <a:solidFill>
                  <a:schemeClr val="tx2"/>
                </a:solidFill>
              </a:defRPr>
            </a:lvl4pPr>
            <a:lvl5pPr marL="720000" indent="0">
              <a:buNone/>
              <a:defRPr sz="1100" b="1" cap="all" spc="300" baseline="0">
                <a:solidFill>
                  <a:schemeClr val="tx2"/>
                </a:solidFill>
              </a:defRPr>
            </a:lvl5pPr>
          </a:lstStyle>
          <a:p>
            <a:pPr lvl="0"/>
            <a:r>
              <a:rPr lang="en-US" dirty="0"/>
              <a:t>Click to add subtitle</a:t>
            </a:r>
          </a:p>
        </p:txBody>
      </p:sp>
      <p:sp>
        <p:nvSpPr>
          <p:cNvPr id="6" name="Picture Placeholder 1">
            <a:extLst>
              <a:ext uri="{FF2B5EF4-FFF2-40B4-BE49-F238E27FC236}">
                <a16:creationId xmlns:a16="http://schemas.microsoft.com/office/drawing/2014/main" id="{EF286C94-DA54-499C-9D54-F49014A64432}"/>
              </a:ext>
            </a:extLst>
          </p:cNvPr>
          <p:cNvSpPr>
            <a:spLocks noGrp="1"/>
          </p:cNvSpPr>
          <p:nvPr>
            <p:ph type="pic" sz="quarter" idx="15"/>
          </p:nvPr>
        </p:nvSpPr>
        <p:spPr>
          <a:xfrm>
            <a:off x="6248400" y="2304000"/>
            <a:ext cx="3600000" cy="4104000"/>
          </a:xfrm>
        </p:spPr>
        <p:txBody>
          <a:bodyPr/>
          <a:lstStyle/>
          <a:p>
            <a:r>
              <a:rPr lang="en-US"/>
              <a:t>Click icon to add picture</a:t>
            </a:r>
            <a:endParaRPr lang="en-AU" dirty="0"/>
          </a:p>
        </p:txBody>
      </p:sp>
      <p:sp>
        <p:nvSpPr>
          <p:cNvPr id="8" name="Text Placeholder 1">
            <a:extLst>
              <a:ext uri="{FF2B5EF4-FFF2-40B4-BE49-F238E27FC236}">
                <a16:creationId xmlns:a16="http://schemas.microsoft.com/office/drawing/2014/main" id="{5FDB49C4-7186-4E7C-BE93-3BDD5E04D477}"/>
              </a:ext>
            </a:extLst>
          </p:cNvPr>
          <p:cNvSpPr>
            <a:spLocks noGrp="1"/>
          </p:cNvSpPr>
          <p:nvPr>
            <p:ph type="body" sz="quarter" idx="13"/>
          </p:nvPr>
        </p:nvSpPr>
        <p:spPr>
          <a:xfrm>
            <a:off x="827088" y="2304000"/>
            <a:ext cx="4320000" cy="4104000"/>
          </a:xfrm>
        </p:spPr>
        <p:txBody>
          <a:bodyPr numCol="1" spcCol="360000" anchor="t"/>
          <a:lstStyle>
            <a:lvl1pPr marL="0" indent="0">
              <a:spcBef>
                <a:spcPts val="0"/>
              </a:spcBef>
              <a:spcAft>
                <a:spcPts val="800"/>
              </a:spcAft>
              <a:buFont typeface="Arial" panose="020B0604020202020204" pitchFamily="34" charset="0"/>
              <a:buNone/>
              <a:defRPr sz="1000"/>
            </a:lvl1pPr>
          </a:lstStyle>
          <a:p>
            <a:pPr lvl="0"/>
            <a:r>
              <a:rPr lang="en-US"/>
              <a:t>Click to edit Master text styles</a:t>
            </a:r>
          </a:p>
        </p:txBody>
      </p:sp>
      <p:sp>
        <p:nvSpPr>
          <p:cNvPr id="2" name="Title">
            <a:extLst>
              <a:ext uri="{FF2B5EF4-FFF2-40B4-BE49-F238E27FC236}">
                <a16:creationId xmlns:a16="http://schemas.microsoft.com/office/drawing/2014/main" id="{3CBAC72E-E35C-4757-BF5B-4F24F147938E}"/>
              </a:ext>
            </a:extLst>
          </p:cNvPr>
          <p:cNvSpPr>
            <a:spLocks noGrp="1"/>
          </p:cNvSpPr>
          <p:nvPr>
            <p:ph type="title"/>
          </p:nvPr>
        </p:nvSpPr>
        <p:spPr/>
        <p:txBody>
          <a:bodyPr/>
          <a:lstStyle/>
          <a:p>
            <a:r>
              <a:rPr lang="en-US"/>
              <a:t>Click to edit Master title style</a:t>
            </a:r>
            <a:endParaRPr lang="en-AU" dirty="0"/>
          </a:p>
        </p:txBody>
      </p:sp>
    </p:spTree>
    <p:extLst>
      <p:ext uri="{BB962C8B-B14F-4D97-AF65-F5344CB8AC3E}">
        <p14:creationId xmlns:p14="http://schemas.microsoft.com/office/powerpoint/2010/main" val="1290174023"/>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and image (blee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448345FA-99F6-4050-972B-1E6F8DF42B65}"/>
              </a:ext>
            </a:extLst>
          </p:cNvPr>
          <p:cNvSpPr>
            <a:spLocks noGrp="1"/>
          </p:cNvSpPr>
          <p:nvPr>
            <p:ph type="sldNum" sz="quarter" idx="17"/>
          </p:nvPr>
        </p:nvSpPr>
        <p:spPr/>
        <p:txBody>
          <a:bodyPr/>
          <a:lstStyle/>
          <a:p>
            <a:fld id="{B632C222-3951-4C98-AF84-90C3F5A4B080}" type="slidenum">
              <a:rPr lang="en-AU" smtClean="0"/>
              <a:pPr/>
              <a:t>‹#›</a:t>
            </a:fld>
            <a:endParaRPr lang="en-AU" dirty="0"/>
          </a:p>
        </p:txBody>
      </p:sp>
      <p:sp>
        <p:nvSpPr>
          <p:cNvPr id="4" name="Footer Placeholder 3">
            <a:extLst>
              <a:ext uri="{FF2B5EF4-FFF2-40B4-BE49-F238E27FC236}">
                <a16:creationId xmlns:a16="http://schemas.microsoft.com/office/drawing/2014/main" id="{8CA741DF-0FCF-45ED-B663-63E00FA596BF}"/>
              </a:ext>
            </a:extLst>
          </p:cNvPr>
          <p:cNvSpPr>
            <a:spLocks noGrp="1"/>
          </p:cNvSpPr>
          <p:nvPr>
            <p:ph type="ftr" sz="quarter" idx="18"/>
          </p:nvPr>
        </p:nvSpPr>
        <p:spPr/>
        <p:txBody>
          <a:bodyPr/>
          <a:lstStyle/>
          <a:p>
            <a:endParaRPr lang="en-AU" dirty="0"/>
          </a:p>
        </p:txBody>
      </p:sp>
      <p:sp>
        <p:nvSpPr>
          <p:cNvPr id="9" name="Subtitle">
            <a:extLst>
              <a:ext uri="{FF2B5EF4-FFF2-40B4-BE49-F238E27FC236}">
                <a16:creationId xmlns:a16="http://schemas.microsoft.com/office/drawing/2014/main" id="{B6D27180-DAA5-44BA-B56A-2467D91324B8}"/>
              </a:ext>
            </a:extLst>
          </p:cNvPr>
          <p:cNvSpPr>
            <a:spLocks noGrp="1"/>
          </p:cNvSpPr>
          <p:nvPr>
            <p:ph type="body" sz="quarter" idx="19" hasCustomPrompt="1"/>
          </p:nvPr>
        </p:nvSpPr>
        <p:spPr>
          <a:xfrm>
            <a:off x="828675" y="1300032"/>
            <a:ext cx="9000000" cy="179387"/>
          </a:xfrm>
        </p:spPr>
        <p:txBody>
          <a:bodyPr/>
          <a:lstStyle>
            <a:lvl1pPr marL="0" indent="0">
              <a:lnSpc>
                <a:spcPct val="110000"/>
              </a:lnSpc>
              <a:spcAft>
                <a:spcPts val="800"/>
              </a:spcAft>
              <a:buNone/>
              <a:defRPr sz="1000" b="1" cap="all" spc="300" baseline="0">
                <a:solidFill>
                  <a:schemeClr val="tx2"/>
                </a:solidFill>
              </a:defRPr>
            </a:lvl1pPr>
            <a:lvl2pPr marL="180000" indent="0">
              <a:buNone/>
              <a:defRPr sz="1100" b="1" cap="all" spc="300" baseline="0">
                <a:solidFill>
                  <a:schemeClr val="tx2"/>
                </a:solidFill>
              </a:defRPr>
            </a:lvl2pPr>
            <a:lvl3pPr marL="360000" indent="0">
              <a:buNone/>
              <a:defRPr sz="1100" b="1" cap="all" spc="300" baseline="0">
                <a:solidFill>
                  <a:schemeClr val="tx2"/>
                </a:solidFill>
              </a:defRPr>
            </a:lvl3pPr>
            <a:lvl4pPr marL="540000" indent="0">
              <a:buNone/>
              <a:defRPr sz="1100" b="1" cap="all" spc="300" baseline="0">
                <a:solidFill>
                  <a:schemeClr val="tx2"/>
                </a:solidFill>
              </a:defRPr>
            </a:lvl4pPr>
            <a:lvl5pPr marL="720000" indent="0">
              <a:buNone/>
              <a:defRPr sz="1100" b="1" cap="all" spc="300" baseline="0">
                <a:solidFill>
                  <a:schemeClr val="tx2"/>
                </a:solidFill>
              </a:defRPr>
            </a:lvl5pPr>
          </a:lstStyle>
          <a:p>
            <a:pPr lvl="0"/>
            <a:r>
              <a:rPr lang="en-US" dirty="0"/>
              <a:t>Click to add subtitle</a:t>
            </a:r>
          </a:p>
        </p:txBody>
      </p:sp>
      <p:sp>
        <p:nvSpPr>
          <p:cNvPr id="6" name="Picture Placeholder 1">
            <a:extLst>
              <a:ext uri="{FF2B5EF4-FFF2-40B4-BE49-F238E27FC236}">
                <a16:creationId xmlns:a16="http://schemas.microsoft.com/office/drawing/2014/main" id="{EF286C94-DA54-499C-9D54-F49014A64432}"/>
              </a:ext>
            </a:extLst>
          </p:cNvPr>
          <p:cNvSpPr>
            <a:spLocks noGrp="1"/>
          </p:cNvSpPr>
          <p:nvPr>
            <p:ph type="pic" sz="quarter" idx="15"/>
          </p:nvPr>
        </p:nvSpPr>
        <p:spPr>
          <a:xfrm>
            <a:off x="5638800" y="0"/>
            <a:ext cx="5040000" cy="7542000"/>
          </a:xfrm>
        </p:spPr>
        <p:txBody>
          <a:bodyPr/>
          <a:lstStyle/>
          <a:p>
            <a:r>
              <a:rPr lang="en-US"/>
              <a:t>Click icon to add picture</a:t>
            </a:r>
            <a:endParaRPr lang="en-AU"/>
          </a:p>
        </p:txBody>
      </p:sp>
      <p:sp>
        <p:nvSpPr>
          <p:cNvPr id="8" name="Text Placeholder 1">
            <a:extLst>
              <a:ext uri="{FF2B5EF4-FFF2-40B4-BE49-F238E27FC236}">
                <a16:creationId xmlns:a16="http://schemas.microsoft.com/office/drawing/2014/main" id="{5FDB49C4-7186-4E7C-BE93-3BDD5E04D477}"/>
              </a:ext>
            </a:extLst>
          </p:cNvPr>
          <p:cNvSpPr>
            <a:spLocks noGrp="1"/>
          </p:cNvSpPr>
          <p:nvPr>
            <p:ph type="body" sz="quarter" idx="13"/>
          </p:nvPr>
        </p:nvSpPr>
        <p:spPr>
          <a:xfrm>
            <a:off x="827088" y="2304000"/>
            <a:ext cx="4320000" cy="4104000"/>
          </a:xfrm>
        </p:spPr>
        <p:txBody>
          <a:bodyPr numCol="1" spcCol="360000"/>
          <a:lstStyle>
            <a:lvl1pPr marL="0" indent="0">
              <a:spcBef>
                <a:spcPts val="0"/>
              </a:spcBef>
              <a:spcAft>
                <a:spcPts val="800"/>
              </a:spcAft>
              <a:buFont typeface="Arial" panose="020B0604020202020204" pitchFamily="34" charset="0"/>
              <a:buNone/>
              <a:defRPr sz="1000"/>
            </a:lvl1pPr>
          </a:lstStyle>
          <a:p>
            <a:pPr lvl="0"/>
            <a:r>
              <a:rPr lang="en-US"/>
              <a:t>Click to edit Master text styles</a:t>
            </a:r>
          </a:p>
        </p:txBody>
      </p:sp>
      <p:sp>
        <p:nvSpPr>
          <p:cNvPr id="2" name="Title">
            <a:extLst>
              <a:ext uri="{FF2B5EF4-FFF2-40B4-BE49-F238E27FC236}">
                <a16:creationId xmlns:a16="http://schemas.microsoft.com/office/drawing/2014/main" id="{3CBAC72E-E35C-4757-BF5B-4F24F147938E}"/>
              </a:ext>
            </a:extLst>
          </p:cNvPr>
          <p:cNvSpPr>
            <a:spLocks noGrp="1"/>
          </p:cNvSpPr>
          <p:nvPr>
            <p:ph type="title"/>
          </p:nvPr>
        </p:nvSpPr>
        <p:spPr/>
        <p:txBody>
          <a:bodyPr/>
          <a:lstStyle/>
          <a:p>
            <a:r>
              <a:rPr lang="en-US"/>
              <a:t>Click to edit Master title style</a:t>
            </a:r>
            <a:endParaRPr lang="en-AU" dirty="0"/>
          </a:p>
        </p:txBody>
      </p:sp>
    </p:spTree>
    <p:extLst>
      <p:ext uri="{BB962C8B-B14F-4D97-AF65-F5344CB8AC3E}">
        <p14:creationId xmlns:p14="http://schemas.microsoft.com/office/powerpoint/2010/main" val="3753384710"/>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and text">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AEC3C4A8-0B77-4E6C-A89D-40ABC4629B33}"/>
              </a:ext>
            </a:extLst>
          </p:cNvPr>
          <p:cNvSpPr>
            <a:spLocks noGrp="1"/>
          </p:cNvSpPr>
          <p:nvPr>
            <p:ph type="sldNum" sz="quarter" idx="17"/>
          </p:nvPr>
        </p:nvSpPr>
        <p:spPr/>
        <p:txBody>
          <a:bodyPr/>
          <a:lstStyle/>
          <a:p>
            <a:fld id="{B632C222-3951-4C98-AF84-90C3F5A4B080}" type="slidenum">
              <a:rPr lang="en-AU" smtClean="0"/>
              <a:pPr/>
              <a:t>‹#›</a:t>
            </a:fld>
            <a:endParaRPr lang="en-AU" dirty="0"/>
          </a:p>
        </p:txBody>
      </p:sp>
      <p:sp>
        <p:nvSpPr>
          <p:cNvPr id="4" name="Footer Placeholder 3">
            <a:extLst>
              <a:ext uri="{FF2B5EF4-FFF2-40B4-BE49-F238E27FC236}">
                <a16:creationId xmlns:a16="http://schemas.microsoft.com/office/drawing/2014/main" id="{7FB4B123-9565-447F-9568-A383728095BB}"/>
              </a:ext>
            </a:extLst>
          </p:cNvPr>
          <p:cNvSpPr>
            <a:spLocks noGrp="1"/>
          </p:cNvSpPr>
          <p:nvPr>
            <p:ph type="ftr" sz="quarter" idx="18"/>
          </p:nvPr>
        </p:nvSpPr>
        <p:spPr/>
        <p:txBody>
          <a:bodyPr/>
          <a:lstStyle/>
          <a:p>
            <a:endParaRPr lang="en-AU" dirty="0"/>
          </a:p>
        </p:txBody>
      </p:sp>
      <p:sp>
        <p:nvSpPr>
          <p:cNvPr id="9" name="Subtitle">
            <a:extLst>
              <a:ext uri="{FF2B5EF4-FFF2-40B4-BE49-F238E27FC236}">
                <a16:creationId xmlns:a16="http://schemas.microsoft.com/office/drawing/2014/main" id="{787802B2-CD33-4E60-8AE3-A172AD03F253}"/>
              </a:ext>
            </a:extLst>
          </p:cNvPr>
          <p:cNvSpPr>
            <a:spLocks noGrp="1"/>
          </p:cNvSpPr>
          <p:nvPr>
            <p:ph type="body" sz="quarter" idx="19" hasCustomPrompt="1"/>
          </p:nvPr>
        </p:nvSpPr>
        <p:spPr>
          <a:xfrm>
            <a:off x="828675" y="1300032"/>
            <a:ext cx="9000000" cy="179387"/>
          </a:xfrm>
        </p:spPr>
        <p:txBody>
          <a:bodyPr/>
          <a:lstStyle>
            <a:lvl1pPr marL="0" indent="0">
              <a:lnSpc>
                <a:spcPct val="110000"/>
              </a:lnSpc>
              <a:spcAft>
                <a:spcPts val="800"/>
              </a:spcAft>
              <a:buNone/>
              <a:defRPr sz="1000" b="1" cap="all" spc="300" baseline="0">
                <a:solidFill>
                  <a:schemeClr val="tx2"/>
                </a:solidFill>
              </a:defRPr>
            </a:lvl1pPr>
            <a:lvl2pPr marL="180000" indent="0">
              <a:buNone/>
              <a:defRPr sz="1100" b="1" cap="all" spc="300" baseline="0">
                <a:solidFill>
                  <a:schemeClr val="tx2"/>
                </a:solidFill>
              </a:defRPr>
            </a:lvl2pPr>
            <a:lvl3pPr marL="360000" indent="0">
              <a:buNone/>
              <a:defRPr sz="1100" b="1" cap="all" spc="300" baseline="0">
                <a:solidFill>
                  <a:schemeClr val="tx2"/>
                </a:solidFill>
              </a:defRPr>
            </a:lvl3pPr>
            <a:lvl4pPr marL="540000" indent="0">
              <a:buNone/>
              <a:defRPr sz="1100" b="1" cap="all" spc="300" baseline="0">
                <a:solidFill>
                  <a:schemeClr val="tx2"/>
                </a:solidFill>
              </a:defRPr>
            </a:lvl4pPr>
            <a:lvl5pPr marL="720000" indent="0">
              <a:buNone/>
              <a:defRPr sz="1100" b="1" cap="all" spc="300" baseline="0">
                <a:solidFill>
                  <a:schemeClr val="tx2"/>
                </a:solidFill>
              </a:defRPr>
            </a:lvl5pPr>
          </a:lstStyle>
          <a:p>
            <a:pPr lvl="0"/>
            <a:r>
              <a:rPr lang="en-US" dirty="0"/>
              <a:t>Click to add subtitle</a:t>
            </a:r>
          </a:p>
        </p:txBody>
      </p:sp>
      <p:sp>
        <p:nvSpPr>
          <p:cNvPr id="6" name="Picture Placeholder 1">
            <a:extLst>
              <a:ext uri="{FF2B5EF4-FFF2-40B4-BE49-F238E27FC236}">
                <a16:creationId xmlns:a16="http://schemas.microsoft.com/office/drawing/2014/main" id="{EF286C94-DA54-499C-9D54-F49014A64432}"/>
              </a:ext>
            </a:extLst>
          </p:cNvPr>
          <p:cNvSpPr>
            <a:spLocks noGrp="1"/>
          </p:cNvSpPr>
          <p:nvPr>
            <p:ph type="pic" sz="quarter" idx="15"/>
          </p:nvPr>
        </p:nvSpPr>
        <p:spPr>
          <a:xfrm>
            <a:off x="828000" y="2304000"/>
            <a:ext cx="4273200" cy="4104000"/>
          </a:xfrm>
        </p:spPr>
        <p:txBody>
          <a:bodyPr/>
          <a:lstStyle/>
          <a:p>
            <a:r>
              <a:rPr lang="en-US"/>
              <a:t>Click icon to add picture</a:t>
            </a:r>
            <a:endParaRPr lang="en-AU"/>
          </a:p>
        </p:txBody>
      </p:sp>
      <p:sp>
        <p:nvSpPr>
          <p:cNvPr id="8" name="Text Placeholder 1">
            <a:extLst>
              <a:ext uri="{FF2B5EF4-FFF2-40B4-BE49-F238E27FC236}">
                <a16:creationId xmlns:a16="http://schemas.microsoft.com/office/drawing/2014/main" id="{5FDB49C4-7186-4E7C-BE93-3BDD5E04D477}"/>
              </a:ext>
            </a:extLst>
          </p:cNvPr>
          <p:cNvSpPr>
            <a:spLocks noGrp="1"/>
          </p:cNvSpPr>
          <p:nvPr>
            <p:ph type="body" sz="quarter" idx="13"/>
          </p:nvPr>
        </p:nvSpPr>
        <p:spPr>
          <a:xfrm>
            <a:off x="5567363" y="2304000"/>
            <a:ext cx="4273200" cy="4104000"/>
          </a:xfrm>
        </p:spPr>
        <p:txBody>
          <a:bodyPr numCol="1" spcCol="360000"/>
          <a:lstStyle>
            <a:lvl1pPr marL="0" indent="0">
              <a:spcBef>
                <a:spcPts val="0"/>
              </a:spcBef>
              <a:spcAft>
                <a:spcPts val="800"/>
              </a:spcAft>
              <a:buFont typeface="Arial" panose="020B0604020202020204" pitchFamily="34" charset="0"/>
              <a:buNone/>
              <a:defRPr sz="1000"/>
            </a:lvl1pPr>
          </a:lstStyle>
          <a:p>
            <a:pPr lvl="0"/>
            <a:r>
              <a:rPr lang="en-US"/>
              <a:t>Click to edit Master text styles</a:t>
            </a:r>
          </a:p>
        </p:txBody>
      </p:sp>
      <p:sp>
        <p:nvSpPr>
          <p:cNvPr id="2" name="Title">
            <a:extLst>
              <a:ext uri="{FF2B5EF4-FFF2-40B4-BE49-F238E27FC236}">
                <a16:creationId xmlns:a16="http://schemas.microsoft.com/office/drawing/2014/main" id="{3CBAC72E-E35C-4757-BF5B-4F24F147938E}"/>
              </a:ext>
            </a:extLst>
          </p:cNvPr>
          <p:cNvSpPr>
            <a:spLocks noGrp="1"/>
          </p:cNvSpPr>
          <p:nvPr>
            <p:ph type="title"/>
          </p:nvPr>
        </p:nvSpPr>
        <p:spPr/>
        <p:txBody>
          <a:bodyPr/>
          <a:lstStyle/>
          <a:p>
            <a:r>
              <a:rPr lang="en-US"/>
              <a:t>Click to edit Master title style</a:t>
            </a:r>
            <a:endParaRPr lang="en-AU" dirty="0"/>
          </a:p>
        </p:txBody>
      </p:sp>
    </p:spTree>
    <p:extLst>
      <p:ext uri="{BB962C8B-B14F-4D97-AF65-F5344CB8AC3E}">
        <p14:creationId xmlns:p14="http://schemas.microsoft.com/office/powerpoint/2010/main" val="2715633441"/>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arrow left, wide right">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E738D618-9A2E-4B35-9292-520B9C23209F}"/>
              </a:ext>
            </a:extLst>
          </p:cNvPr>
          <p:cNvSpPr>
            <a:spLocks noGrp="1"/>
          </p:cNvSpPr>
          <p:nvPr>
            <p:ph type="sldNum" sz="quarter" idx="17"/>
          </p:nvPr>
        </p:nvSpPr>
        <p:spPr/>
        <p:txBody>
          <a:bodyPr/>
          <a:lstStyle/>
          <a:p>
            <a:fld id="{B632C222-3951-4C98-AF84-90C3F5A4B080}" type="slidenum">
              <a:rPr lang="en-AU" smtClean="0"/>
              <a:pPr/>
              <a:t>‹#›</a:t>
            </a:fld>
            <a:endParaRPr lang="en-AU" dirty="0"/>
          </a:p>
        </p:txBody>
      </p:sp>
      <p:sp>
        <p:nvSpPr>
          <p:cNvPr id="4" name="Footer Placeholder 3">
            <a:extLst>
              <a:ext uri="{FF2B5EF4-FFF2-40B4-BE49-F238E27FC236}">
                <a16:creationId xmlns:a16="http://schemas.microsoft.com/office/drawing/2014/main" id="{848839AD-84FC-450E-9B66-02772291B9F8}"/>
              </a:ext>
            </a:extLst>
          </p:cNvPr>
          <p:cNvSpPr>
            <a:spLocks noGrp="1"/>
          </p:cNvSpPr>
          <p:nvPr>
            <p:ph type="ftr" sz="quarter" idx="18"/>
          </p:nvPr>
        </p:nvSpPr>
        <p:spPr/>
        <p:txBody>
          <a:bodyPr/>
          <a:lstStyle/>
          <a:p>
            <a:endParaRPr lang="en-AU" dirty="0"/>
          </a:p>
        </p:txBody>
      </p:sp>
      <p:sp>
        <p:nvSpPr>
          <p:cNvPr id="9" name="Subtitle">
            <a:extLst>
              <a:ext uri="{FF2B5EF4-FFF2-40B4-BE49-F238E27FC236}">
                <a16:creationId xmlns:a16="http://schemas.microsoft.com/office/drawing/2014/main" id="{28049517-BD7B-47B1-BB0B-AE645C50CCBF}"/>
              </a:ext>
            </a:extLst>
          </p:cNvPr>
          <p:cNvSpPr>
            <a:spLocks noGrp="1"/>
          </p:cNvSpPr>
          <p:nvPr>
            <p:ph type="body" sz="quarter" idx="19" hasCustomPrompt="1"/>
          </p:nvPr>
        </p:nvSpPr>
        <p:spPr>
          <a:xfrm>
            <a:off x="828675" y="1300032"/>
            <a:ext cx="9000000" cy="179387"/>
          </a:xfrm>
        </p:spPr>
        <p:txBody>
          <a:bodyPr/>
          <a:lstStyle>
            <a:lvl1pPr marL="0" indent="0">
              <a:lnSpc>
                <a:spcPct val="110000"/>
              </a:lnSpc>
              <a:spcAft>
                <a:spcPts val="800"/>
              </a:spcAft>
              <a:buNone/>
              <a:defRPr sz="1000" b="1" cap="all" spc="300" baseline="0">
                <a:solidFill>
                  <a:schemeClr val="tx2"/>
                </a:solidFill>
              </a:defRPr>
            </a:lvl1pPr>
            <a:lvl2pPr marL="180000" indent="0">
              <a:buNone/>
              <a:defRPr sz="1100" b="1" cap="all" spc="300" baseline="0">
                <a:solidFill>
                  <a:schemeClr val="tx2"/>
                </a:solidFill>
              </a:defRPr>
            </a:lvl2pPr>
            <a:lvl3pPr marL="360000" indent="0">
              <a:buNone/>
              <a:defRPr sz="1100" b="1" cap="all" spc="300" baseline="0">
                <a:solidFill>
                  <a:schemeClr val="tx2"/>
                </a:solidFill>
              </a:defRPr>
            </a:lvl3pPr>
            <a:lvl4pPr marL="540000" indent="0">
              <a:buNone/>
              <a:defRPr sz="1100" b="1" cap="all" spc="300" baseline="0">
                <a:solidFill>
                  <a:schemeClr val="tx2"/>
                </a:solidFill>
              </a:defRPr>
            </a:lvl4pPr>
            <a:lvl5pPr marL="720000" indent="0">
              <a:buNone/>
              <a:defRPr sz="1100" b="1" cap="all" spc="300" baseline="0">
                <a:solidFill>
                  <a:schemeClr val="tx2"/>
                </a:solidFill>
              </a:defRPr>
            </a:lvl5pPr>
          </a:lstStyle>
          <a:p>
            <a:pPr lvl="0"/>
            <a:r>
              <a:rPr lang="en-US" dirty="0"/>
              <a:t>Click to add subtitle</a:t>
            </a:r>
          </a:p>
        </p:txBody>
      </p:sp>
      <p:sp>
        <p:nvSpPr>
          <p:cNvPr id="7" name="Content Placeholder 2">
            <a:extLst>
              <a:ext uri="{FF2B5EF4-FFF2-40B4-BE49-F238E27FC236}">
                <a16:creationId xmlns:a16="http://schemas.microsoft.com/office/drawing/2014/main" id="{C8B5F356-783D-4732-B02F-E8272C28A137}"/>
              </a:ext>
            </a:extLst>
          </p:cNvPr>
          <p:cNvSpPr>
            <a:spLocks noGrp="1"/>
          </p:cNvSpPr>
          <p:nvPr>
            <p:ph idx="15"/>
          </p:nvPr>
        </p:nvSpPr>
        <p:spPr>
          <a:xfrm>
            <a:off x="4084811" y="2304000"/>
            <a:ext cx="5756804" cy="4107600"/>
          </a:xfrm>
          <a:prstGeom prst="rect">
            <a:avLst/>
          </a:prstGeom>
        </p:spPr>
        <p:txBody>
          <a:bodyPr>
            <a:noAutofit/>
          </a:bodyPr>
          <a:lstStyle>
            <a:lvl1pPr marL="0" indent="0">
              <a:lnSpc>
                <a:spcPct val="150000"/>
              </a:lnSpc>
              <a:spcAft>
                <a:spcPts val="600"/>
              </a:spcAft>
              <a:buFont typeface="Arial" panose="020B0604020202020204" pitchFamily="34" charset="0"/>
              <a:buNone/>
              <a:defRPr sz="971"/>
            </a:lvl1pPr>
            <a:lvl2pPr>
              <a:lnSpc>
                <a:spcPts val="1295"/>
              </a:lnSpc>
              <a:spcAft>
                <a:spcPts val="647"/>
              </a:spcAft>
              <a:defRPr sz="971"/>
            </a:lvl2pPr>
            <a:lvl3pPr>
              <a:lnSpc>
                <a:spcPts val="1295"/>
              </a:lnSpc>
              <a:spcAft>
                <a:spcPts val="647"/>
              </a:spcAft>
              <a:defRPr sz="971"/>
            </a:lvl3pPr>
            <a:lvl4pPr>
              <a:lnSpc>
                <a:spcPts val="1295"/>
              </a:lnSpc>
              <a:spcAft>
                <a:spcPts val="647"/>
              </a:spcAft>
              <a:defRPr sz="971"/>
            </a:lvl4pPr>
            <a:lvl5pPr>
              <a:lnSpc>
                <a:spcPts val="1295"/>
              </a:lnSpc>
              <a:spcAft>
                <a:spcPts val="647"/>
              </a:spcAft>
              <a:defRPr sz="971"/>
            </a:lvl5pPr>
          </a:lstStyle>
          <a:p>
            <a:pPr lvl="0"/>
            <a:r>
              <a:rPr lang="en-US"/>
              <a:t>Click to edit Master text styles</a:t>
            </a:r>
          </a:p>
        </p:txBody>
      </p:sp>
      <p:sp>
        <p:nvSpPr>
          <p:cNvPr id="6" name="Content Placeholder 1">
            <a:extLst>
              <a:ext uri="{FF2B5EF4-FFF2-40B4-BE49-F238E27FC236}">
                <a16:creationId xmlns:a16="http://schemas.microsoft.com/office/drawing/2014/main" id="{8B7F6E33-E9B4-4AC0-881E-C8120F37E798}"/>
              </a:ext>
            </a:extLst>
          </p:cNvPr>
          <p:cNvSpPr>
            <a:spLocks noGrp="1"/>
          </p:cNvSpPr>
          <p:nvPr>
            <p:ph idx="1"/>
          </p:nvPr>
        </p:nvSpPr>
        <p:spPr>
          <a:xfrm>
            <a:off x="828000" y="2304000"/>
            <a:ext cx="2518878" cy="4107600"/>
          </a:xfrm>
          <a:prstGeom prst="rect">
            <a:avLst/>
          </a:prstGeom>
        </p:spPr>
        <p:txBody>
          <a:bodyPr>
            <a:noAutofit/>
          </a:bodyPr>
          <a:lstStyle>
            <a:lvl1pPr marL="0" indent="0">
              <a:lnSpc>
                <a:spcPct val="150000"/>
              </a:lnSpc>
              <a:spcAft>
                <a:spcPts val="600"/>
              </a:spcAft>
              <a:buFont typeface="Arial" panose="020B0604020202020204" pitchFamily="34" charset="0"/>
              <a:buNone/>
              <a:defRPr sz="1000"/>
            </a:lvl1pPr>
            <a:lvl2pPr>
              <a:lnSpc>
                <a:spcPts val="1295"/>
              </a:lnSpc>
              <a:spcAft>
                <a:spcPts val="647"/>
              </a:spcAft>
              <a:defRPr sz="971"/>
            </a:lvl2pPr>
            <a:lvl3pPr>
              <a:lnSpc>
                <a:spcPts val="1295"/>
              </a:lnSpc>
              <a:spcAft>
                <a:spcPts val="647"/>
              </a:spcAft>
              <a:defRPr sz="971"/>
            </a:lvl3pPr>
            <a:lvl4pPr>
              <a:lnSpc>
                <a:spcPts val="1295"/>
              </a:lnSpc>
              <a:spcAft>
                <a:spcPts val="647"/>
              </a:spcAft>
              <a:defRPr sz="971"/>
            </a:lvl4pPr>
            <a:lvl5pPr>
              <a:lnSpc>
                <a:spcPts val="1295"/>
              </a:lnSpc>
              <a:spcAft>
                <a:spcPts val="647"/>
              </a:spcAft>
              <a:defRPr sz="971"/>
            </a:lvl5pPr>
          </a:lstStyle>
          <a:p>
            <a:pPr lvl="0"/>
            <a:r>
              <a:rPr lang="en-US"/>
              <a:t>Click to edit Master text styles</a:t>
            </a:r>
          </a:p>
        </p:txBody>
      </p:sp>
      <p:sp>
        <p:nvSpPr>
          <p:cNvPr id="2" name="Title">
            <a:extLst>
              <a:ext uri="{FF2B5EF4-FFF2-40B4-BE49-F238E27FC236}">
                <a16:creationId xmlns:a16="http://schemas.microsoft.com/office/drawing/2014/main" id="{3CBAC72E-E35C-4757-BF5B-4F24F147938E}"/>
              </a:ext>
            </a:extLst>
          </p:cNvPr>
          <p:cNvSpPr>
            <a:spLocks noGrp="1"/>
          </p:cNvSpPr>
          <p:nvPr>
            <p:ph type="title"/>
          </p:nvPr>
        </p:nvSpPr>
        <p:spPr/>
        <p:txBody>
          <a:bodyPr/>
          <a:lstStyle/>
          <a:p>
            <a:r>
              <a:rPr lang="en-US"/>
              <a:t>Click to edit Master title style</a:t>
            </a:r>
            <a:endParaRPr lang="en-AU" dirty="0"/>
          </a:p>
        </p:txBody>
      </p:sp>
    </p:spTree>
    <p:extLst>
      <p:ext uri="{BB962C8B-B14F-4D97-AF65-F5344CB8AC3E}">
        <p14:creationId xmlns:p14="http://schemas.microsoft.com/office/powerpoint/2010/main" val="3769911706"/>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Wide left, narrow right">
    <p:spTree>
      <p:nvGrpSpPr>
        <p:cNvPr id="1" name=""/>
        <p:cNvGrpSpPr/>
        <p:nvPr/>
      </p:nvGrpSpPr>
      <p:grpSpPr>
        <a:xfrm>
          <a:off x="0" y="0"/>
          <a:ext cx="0" cy="0"/>
          <a:chOff x="0" y="0"/>
          <a:chExt cx="0" cy="0"/>
        </a:xfrm>
      </p:grpSpPr>
      <p:sp>
        <p:nvSpPr>
          <p:cNvPr id="9" name="Slide Number Placeholder 8">
            <a:extLst>
              <a:ext uri="{FF2B5EF4-FFF2-40B4-BE49-F238E27FC236}">
                <a16:creationId xmlns:a16="http://schemas.microsoft.com/office/drawing/2014/main" id="{866F0412-F579-4D81-BC80-DF06CAE81F58}"/>
              </a:ext>
            </a:extLst>
          </p:cNvPr>
          <p:cNvSpPr>
            <a:spLocks noGrp="1"/>
          </p:cNvSpPr>
          <p:nvPr>
            <p:ph type="sldNum" sz="quarter" idx="17"/>
          </p:nvPr>
        </p:nvSpPr>
        <p:spPr/>
        <p:txBody>
          <a:bodyPr/>
          <a:lstStyle/>
          <a:p>
            <a:fld id="{B632C222-3951-4C98-AF84-90C3F5A4B080}" type="slidenum">
              <a:rPr lang="en-AU" smtClean="0"/>
              <a:pPr/>
              <a:t>‹#›</a:t>
            </a:fld>
            <a:endParaRPr lang="en-AU" dirty="0"/>
          </a:p>
        </p:txBody>
      </p:sp>
      <p:sp>
        <p:nvSpPr>
          <p:cNvPr id="4" name="Footer Placeholder 3">
            <a:extLst>
              <a:ext uri="{FF2B5EF4-FFF2-40B4-BE49-F238E27FC236}">
                <a16:creationId xmlns:a16="http://schemas.microsoft.com/office/drawing/2014/main" id="{F394D5C0-8E97-4122-B83F-EC1A3702D051}"/>
              </a:ext>
            </a:extLst>
          </p:cNvPr>
          <p:cNvSpPr>
            <a:spLocks noGrp="1"/>
          </p:cNvSpPr>
          <p:nvPr>
            <p:ph type="ftr" sz="quarter" idx="18"/>
          </p:nvPr>
        </p:nvSpPr>
        <p:spPr/>
        <p:txBody>
          <a:bodyPr/>
          <a:lstStyle/>
          <a:p>
            <a:endParaRPr lang="en-AU" dirty="0"/>
          </a:p>
        </p:txBody>
      </p:sp>
      <p:sp>
        <p:nvSpPr>
          <p:cNvPr id="10" name="Subtitle">
            <a:extLst>
              <a:ext uri="{FF2B5EF4-FFF2-40B4-BE49-F238E27FC236}">
                <a16:creationId xmlns:a16="http://schemas.microsoft.com/office/drawing/2014/main" id="{ACB3488C-D9C9-4B9A-82E5-6C7703EBF56B}"/>
              </a:ext>
            </a:extLst>
          </p:cNvPr>
          <p:cNvSpPr>
            <a:spLocks noGrp="1"/>
          </p:cNvSpPr>
          <p:nvPr>
            <p:ph type="body" sz="quarter" idx="19" hasCustomPrompt="1"/>
          </p:nvPr>
        </p:nvSpPr>
        <p:spPr>
          <a:xfrm>
            <a:off x="828675" y="1300032"/>
            <a:ext cx="9000000" cy="179387"/>
          </a:xfrm>
        </p:spPr>
        <p:txBody>
          <a:bodyPr/>
          <a:lstStyle>
            <a:lvl1pPr marL="0" indent="0">
              <a:lnSpc>
                <a:spcPct val="110000"/>
              </a:lnSpc>
              <a:spcAft>
                <a:spcPts val="800"/>
              </a:spcAft>
              <a:buNone/>
              <a:defRPr sz="1000" b="1" cap="all" spc="300" baseline="0">
                <a:solidFill>
                  <a:schemeClr val="tx2"/>
                </a:solidFill>
              </a:defRPr>
            </a:lvl1pPr>
            <a:lvl2pPr marL="180000" indent="0">
              <a:buNone/>
              <a:defRPr sz="1100" b="1" cap="all" spc="300" baseline="0">
                <a:solidFill>
                  <a:schemeClr val="tx2"/>
                </a:solidFill>
              </a:defRPr>
            </a:lvl2pPr>
            <a:lvl3pPr marL="360000" indent="0">
              <a:buNone/>
              <a:defRPr sz="1100" b="1" cap="all" spc="300" baseline="0">
                <a:solidFill>
                  <a:schemeClr val="tx2"/>
                </a:solidFill>
              </a:defRPr>
            </a:lvl3pPr>
            <a:lvl4pPr marL="540000" indent="0">
              <a:buNone/>
              <a:defRPr sz="1100" b="1" cap="all" spc="300" baseline="0">
                <a:solidFill>
                  <a:schemeClr val="tx2"/>
                </a:solidFill>
              </a:defRPr>
            </a:lvl4pPr>
            <a:lvl5pPr marL="720000" indent="0">
              <a:buNone/>
              <a:defRPr sz="1100" b="1" cap="all" spc="300" baseline="0">
                <a:solidFill>
                  <a:schemeClr val="tx2"/>
                </a:solidFill>
              </a:defRPr>
            </a:lvl5pPr>
          </a:lstStyle>
          <a:p>
            <a:pPr lvl="0"/>
            <a:r>
              <a:rPr lang="en-US" dirty="0"/>
              <a:t>Click to add subtitle</a:t>
            </a:r>
          </a:p>
        </p:txBody>
      </p:sp>
      <p:sp>
        <p:nvSpPr>
          <p:cNvPr id="6" name="Content Placeholder 1">
            <a:extLst>
              <a:ext uri="{FF2B5EF4-FFF2-40B4-BE49-F238E27FC236}">
                <a16:creationId xmlns:a16="http://schemas.microsoft.com/office/drawing/2014/main" id="{8B7F6E33-E9B4-4AC0-881E-C8120F37E798}"/>
              </a:ext>
            </a:extLst>
          </p:cNvPr>
          <p:cNvSpPr>
            <a:spLocks noGrp="1"/>
          </p:cNvSpPr>
          <p:nvPr>
            <p:ph idx="1"/>
          </p:nvPr>
        </p:nvSpPr>
        <p:spPr>
          <a:xfrm>
            <a:off x="7314586" y="2304000"/>
            <a:ext cx="2518878" cy="4104000"/>
          </a:xfrm>
          <a:prstGeom prst="rect">
            <a:avLst/>
          </a:prstGeom>
        </p:spPr>
        <p:txBody>
          <a:bodyPr anchor="b">
            <a:noAutofit/>
          </a:bodyPr>
          <a:lstStyle>
            <a:lvl1pPr marL="0" indent="0">
              <a:lnSpc>
                <a:spcPct val="150000"/>
              </a:lnSpc>
              <a:spcAft>
                <a:spcPts val="600"/>
              </a:spcAft>
              <a:buFont typeface="Arial" panose="020B0604020202020204" pitchFamily="34" charset="0"/>
              <a:buNone/>
              <a:defRPr sz="1000"/>
            </a:lvl1pPr>
            <a:lvl2pPr>
              <a:lnSpc>
                <a:spcPts val="1295"/>
              </a:lnSpc>
              <a:spcAft>
                <a:spcPts val="647"/>
              </a:spcAft>
              <a:defRPr sz="971"/>
            </a:lvl2pPr>
            <a:lvl3pPr>
              <a:lnSpc>
                <a:spcPts val="1295"/>
              </a:lnSpc>
              <a:spcAft>
                <a:spcPts val="647"/>
              </a:spcAft>
              <a:defRPr sz="971"/>
            </a:lvl3pPr>
            <a:lvl4pPr>
              <a:lnSpc>
                <a:spcPts val="1295"/>
              </a:lnSpc>
              <a:spcAft>
                <a:spcPts val="647"/>
              </a:spcAft>
              <a:defRPr sz="971"/>
            </a:lvl4pPr>
            <a:lvl5pPr>
              <a:lnSpc>
                <a:spcPts val="1295"/>
              </a:lnSpc>
              <a:spcAft>
                <a:spcPts val="647"/>
              </a:spcAft>
              <a:defRPr sz="971"/>
            </a:lvl5pPr>
          </a:lstStyle>
          <a:p>
            <a:pPr lvl="0"/>
            <a:r>
              <a:rPr lang="en-US"/>
              <a:t>Click to edit Master text styles</a:t>
            </a:r>
          </a:p>
        </p:txBody>
      </p:sp>
      <p:sp>
        <p:nvSpPr>
          <p:cNvPr id="7" name="Content Placeholder 1">
            <a:extLst>
              <a:ext uri="{FF2B5EF4-FFF2-40B4-BE49-F238E27FC236}">
                <a16:creationId xmlns:a16="http://schemas.microsoft.com/office/drawing/2014/main" id="{C8B5F356-783D-4732-B02F-E8272C28A137}"/>
              </a:ext>
            </a:extLst>
          </p:cNvPr>
          <p:cNvSpPr>
            <a:spLocks noGrp="1"/>
          </p:cNvSpPr>
          <p:nvPr>
            <p:ph idx="15"/>
          </p:nvPr>
        </p:nvSpPr>
        <p:spPr>
          <a:xfrm>
            <a:off x="828000" y="2304000"/>
            <a:ext cx="5756804" cy="4104000"/>
          </a:xfrm>
          <a:prstGeom prst="rect">
            <a:avLst/>
          </a:prstGeom>
        </p:spPr>
        <p:txBody>
          <a:bodyPr anchor="b">
            <a:noAutofit/>
          </a:bodyPr>
          <a:lstStyle>
            <a:lvl1pPr marL="0" indent="0">
              <a:lnSpc>
                <a:spcPct val="150000"/>
              </a:lnSpc>
              <a:spcAft>
                <a:spcPts val="600"/>
              </a:spcAft>
              <a:buFont typeface="Arial" panose="020B0604020202020204" pitchFamily="34" charset="0"/>
              <a:buNone/>
              <a:defRPr sz="1000"/>
            </a:lvl1pPr>
            <a:lvl2pPr>
              <a:lnSpc>
                <a:spcPts val="1295"/>
              </a:lnSpc>
              <a:spcAft>
                <a:spcPts val="647"/>
              </a:spcAft>
              <a:defRPr sz="971"/>
            </a:lvl2pPr>
            <a:lvl3pPr>
              <a:lnSpc>
                <a:spcPts val="1295"/>
              </a:lnSpc>
              <a:spcAft>
                <a:spcPts val="647"/>
              </a:spcAft>
              <a:defRPr sz="971"/>
            </a:lvl3pPr>
            <a:lvl4pPr>
              <a:lnSpc>
                <a:spcPts val="1295"/>
              </a:lnSpc>
              <a:spcAft>
                <a:spcPts val="647"/>
              </a:spcAft>
              <a:defRPr sz="971"/>
            </a:lvl4pPr>
            <a:lvl5pPr>
              <a:lnSpc>
                <a:spcPts val="1295"/>
              </a:lnSpc>
              <a:spcAft>
                <a:spcPts val="647"/>
              </a:spcAft>
              <a:defRPr sz="971"/>
            </a:lvl5pPr>
          </a:lstStyle>
          <a:p>
            <a:pPr lvl="0"/>
            <a:r>
              <a:rPr lang="en-US"/>
              <a:t>Click to edit Master text styles</a:t>
            </a:r>
          </a:p>
        </p:txBody>
      </p:sp>
      <p:sp>
        <p:nvSpPr>
          <p:cNvPr id="2" name="Title">
            <a:extLst>
              <a:ext uri="{FF2B5EF4-FFF2-40B4-BE49-F238E27FC236}">
                <a16:creationId xmlns:a16="http://schemas.microsoft.com/office/drawing/2014/main" id="{3CBAC72E-E35C-4757-BF5B-4F24F147938E}"/>
              </a:ext>
            </a:extLst>
          </p:cNvPr>
          <p:cNvSpPr>
            <a:spLocks noGrp="1"/>
          </p:cNvSpPr>
          <p:nvPr>
            <p:ph type="title"/>
          </p:nvPr>
        </p:nvSpPr>
        <p:spPr/>
        <p:txBody>
          <a:bodyPr/>
          <a:lstStyle/>
          <a:p>
            <a:r>
              <a:rPr lang="en-US"/>
              <a:t>Click to edit Master title style</a:t>
            </a:r>
            <a:endParaRPr lang="en-AU" dirty="0"/>
          </a:p>
        </p:txBody>
      </p:sp>
    </p:spTree>
    <p:extLst>
      <p:ext uri="{BB962C8B-B14F-4D97-AF65-F5344CB8AC3E}">
        <p14:creationId xmlns:p14="http://schemas.microsoft.com/office/powerpoint/2010/main" val="2837079953"/>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able-large">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CBE60A72-FEE3-4332-B4FA-1C6568B92CA9}"/>
              </a:ext>
            </a:extLst>
          </p:cNvPr>
          <p:cNvSpPr>
            <a:spLocks noGrp="1"/>
          </p:cNvSpPr>
          <p:nvPr>
            <p:ph type="sldNum" sz="quarter" idx="17"/>
          </p:nvPr>
        </p:nvSpPr>
        <p:spPr/>
        <p:txBody>
          <a:bodyPr/>
          <a:lstStyle/>
          <a:p>
            <a:fld id="{B632C222-3951-4C98-AF84-90C3F5A4B080}" type="slidenum">
              <a:rPr lang="en-AU" smtClean="0"/>
              <a:pPr/>
              <a:t>‹#›</a:t>
            </a:fld>
            <a:endParaRPr lang="en-AU" dirty="0"/>
          </a:p>
        </p:txBody>
      </p:sp>
      <p:sp>
        <p:nvSpPr>
          <p:cNvPr id="4" name="Footer Placeholder 3">
            <a:extLst>
              <a:ext uri="{FF2B5EF4-FFF2-40B4-BE49-F238E27FC236}">
                <a16:creationId xmlns:a16="http://schemas.microsoft.com/office/drawing/2014/main" id="{465512D5-C53B-4D12-BA45-D09BC0AB910E}"/>
              </a:ext>
            </a:extLst>
          </p:cNvPr>
          <p:cNvSpPr>
            <a:spLocks noGrp="1"/>
          </p:cNvSpPr>
          <p:nvPr>
            <p:ph type="ftr" sz="quarter" idx="18"/>
          </p:nvPr>
        </p:nvSpPr>
        <p:spPr/>
        <p:txBody>
          <a:bodyPr/>
          <a:lstStyle/>
          <a:p>
            <a:endParaRPr lang="en-AU" dirty="0"/>
          </a:p>
        </p:txBody>
      </p:sp>
      <p:sp>
        <p:nvSpPr>
          <p:cNvPr id="8" name="Subtitle">
            <a:extLst>
              <a:ext uri="{FF2B5EF4-FFF2-40B4-BE49-F238E27FC236}">
                <a16:creationId xmlns:a16="http://schemas.microsoft.com/office/drawing/2014/main" id="{644D63B0-7960-48D9-9F41-16DB87D09ED9}"/>
              </a:ext>
            </a:extLst>
          </p:cNvPr>
          <p:cNvSpPr>
            <a:spLocks noGrp="1"/>
          </p:cNvSpPr>
          <p:nvPr>
            <p:ph type="body" sz="quarter" idx="19" hasCustomPrompt="1"/>
          </p:nvPr>
        </p:nvSpPr>
        <p:spPr>
          <a:xfrm>
            <a:off x="828675" y="1300032"/>
            <a:ext cx="9000000" cy="179387"/>
          </a:xfrm>
        </p:spPr>
        <p:txBody>
          <a:bodyPr/>
          <a:lstStyle>
            <a:lvl1pPr marL="0" indent="0">
              <a:lnSpc>
                <a:spcPct val="110000"/>
              </a:lnSpc>
              <a:spcAft>
                <a:spcPts val="800"/>
              </a:spcAft>
              <a:buNone/>
              <a:defRPr sz="1000" b="1" cap="all" spc="300" baseline="0">
                <a:solidFill>
                  <a:schemeClr val="tx2"/>
                </a:solidFill>
              </a:defRPr>
            </a:lvl1pPr>
            <a:lvl2pPr marL="180000" indent="0">
              <a:buNone/>
              <a:defRPr sz="1100" b="1" cap="all" spc="300" baseline="0">
                <a:solidFill>
                  <a:schemeClr val="tx2"/>
                </a:solidFill>
              </a:defRPr>
            </a:lvl2pPr>
            <a:lvl3pPr marL="360000" indent="0">
              <a:buNone/>
              <a:defRPr sz="1100" b="1" cap="all" spc="300" baseline="0">
                <a:solidFill>
                  <a:schemeClr val="tx2"/>
                </a:solidFill>
              </a:defRPr>
            </a:lvl3pPr>
            <a:lvl4pPr marL="540000" indent="0">
              <a:buNone/>
              <a:defRPr sz="1100" b="1" cap="all" spc="300" baseline="0">
                <a:solidFill>
                  <a:schemeClr val="tx2"/>
                </a:solidFill>
              </a:defRPr>
            </a:lvl4pPr>
            <a:lvl5pPr marL="720000" indent="0">
              <a:buNone/>
              <a:defRPr sz="1100" b="1" cap="all" spc="300" baseline="0">
                <a:solidFill>
                  <a:schemeClr val="tx2"/>
                </a:solidFill>
              </a:defRPr>
            </a:lvl5pPr>
          </a:lstStyle>
          <a:p>
            <a:pPr lvl="0"/>
            <a:r>
              <a:rPr lang="en-US" dirty="0"/>
              <a:t>Click to add subtitle</a:t>
            </a:r>
          </a:p>
        </p:txBody>
      </p:sp>
      <p:sp>
        <p:nvSpPr>
          <p:cNvPr id="7" name="Table Placeholder 1">
            <a:extLst>
              <a:ext uri="{FF2B5EF4-FFF2-40B4-BE49-F238E27FC236}">
                <a16:creationId xmlns:a16="http://schemas.microsoft.com/office/drawing/2014/main" id="{6E7F83D1-A77F-4167-87FE-5A2CD3EBB6BD}"/>
              </a:ext>
            </a:extLst>
          </p:cNvPr>
          <p:cNvSpPr>
            <a:spLocks noGrp="1"/>
          </p:cNvSpPr>
          <p:nvPr>
            <p:ph type="tbl" sz="quarter" idx="15"/>
          </p:nvPr>
        </p:nvSpPr>
        <p:spPr>
          <a:xfrm>
            <a:off x="828000" y="1872000"/>
            <a:ext cx="9000000" cy="4536000"/>
          </a:xfrm>
        </p:spPr>
        <p:txBody>
          <a:bodyPr>
            <a:noAutofit/>
          </a:bodyPr>
          <a:lstStyle>
            <a:lvl1pPr marL="0" indent="0">
              <a:buNone/>
              <a:defRPr sz="1100"/>
            </a:lvl1pPr>
          </a:lstStyle>
          <a:p>
            <a:r>
              <a:rPr lang="en-US"/>
              <a:t>Click icon to add table</a:t>
            </a:r>
            <a:endParaRPr lang="en-AU" dirty="0"/>
          </a:p>
        </p:txBody>
      </p:sp>
      <p:sp>
        <p:nvSpPr>
          <p:cNvPr id="2" name="Title">
            <a:extLst>
              <a:ext uri="{FF2B5EF4-FFF2-40B4-BE49-F238E27FC236}">
                <a16:creationId xmlns:a16="http://schemas.microsoft.com/office/drawing/2014/main" id="{3CBAC72E-E35C-4757-BF5B-4F24F147938E}"/>
              </a:ext>
            </a:extLst>
          </p:cNvPr>
          <p:cNvSpPr>
            <a:spLocks noGrp="1"/>
          </p:cNvSpPr>
          <p:nvPr>
            <p:ph type="title"/>
          </p:nvPr>
        </p:nvSpPr>
        <p:spPr/>
        <p:txBody>
          <a:bodyPr/>
          <a:lstStyle/>
          <a:p>
            <a:r>
              <a:rPr lang="en-US"/>
              <a:t>Click to edit Master title style</a:t>
            </a:r>
            <a:endParaRPr lang="en-AU" dirty="0"/>
          </a:p>
        </p:txBody>
      </p:sp>
    </p:spTree>
    <p:extLst>
      <p:ext uri="{BB962C8B-B14F-4D97-AF65-F5344CB8AC3E}">
        <p14:creationId xmlns:p14="http://schemas.microsoft.com/office/powerpoint/2010/main" val="415385229"/>
      </p:ext>
    </p:extLst>
  </p:cSld>
  <p:clrMapOvr>
    <a:masterClrMapping/>
  </p:clrMapOvr>
  <p:hf hdr="0" dt="0"/>
  <p:extLst>
    <p:ext uri="{DCECCB84-F9BA-43D5-87BE-67443E8EF086}">
      <p15:sldGuideLst xmlns:p15="http://schemas.microsoft.com/office/powerpoint/2012/main">
        <p15:guide id="1" orient="horz" pos="117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able-medium">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F2874AC-785D-4C9C-BAB2-A97AE3F895A0}"/>
              </a:ext>
            </a:extLst>
          </p:cNvPr>
          <p:cNvSpPr>
            <a:spLocks noGrp="1"/>
          </p:cNvSpPr>
          <p:nvPr>
            <p:ph type="sldNum" sz="quarter" idx="17"/>
          </p:nvPr>
        </p:nvSpPr>
        <p:spPr/>
        <p:txBody>
          <a:bodyPr/>
          <a:lstStyle/>
          <a:p>
            <a:fld id="{B632C222-3951-4C98-AF84-90C3F5A4B080}" type="slidenum">
              <a:rPr lang="en-AU" smtClean="0"/>
              <a:pPr/>
              <a:t>‹#›</a:t>
            </a:fld>
            <a:endParaRPr lang="en-AU" dirty="0"/>
          </a:p>
        </p:txBody>
      </p:sp>
      <p:sp>
        <p:nvSpPr>
          <p:cNvPr id="4" name="Footer Placeholder 3">
            <a:extLst>
              <a:ext uri="{FF2B5EF4-FFF2-40B4-BE49-F238E27FC236}">
                <a16:creationId xmlns:a16="http://schemas.microsoft.com/office/drawing/2014/main" id="{9A9A0DC1-93A0-40D5-9585-BAE284AAD82C}"/>
              </a:ext>
            </a:extLst>
          </p:cNvPr>
          <p:cNvSpPr>
            <a:spLocks noGrp="1"/>
          </p:cNvSpPr>
          <p:nvPr>
            <p:ph type="ftr" sz="quarter" idx="18"/>
          </p:nvPr>
        </p:nvSpPr>
        <p:spPr/>
        <p:txBody>
          <a:bodyPr/>
          <a:lstStyle/>
          <a:p>
            <a:endParaRPr lang="en-AU" dirty="0"/>
          </a:p>
        </p:txBody>
      </p:sp>
      <p:sp>
        <p:nvSpPr>
          <p:cNvPr id="8" name="Subtitle">
            <a:extLst>
              <a:ext uri="{FF2B5EF4-FFF2-40B4-BE49-F238E27FC236}">
                <a16:creationId xmlns:a16="http://schemas.microsoft.com/office/drawing/2014/main" id="{1517BE1D-7584-4BD8-9186-16904381080D}"/>
              </a:ext>
            </a:extLst>
          </p:cNvPr>
          <p:cNvSpPr>
            <a:spLocks noGrp="1"/>
          </p:cNvSpPr>
          <p:nvPr>
            <p:ph type="body" sz="quarter" idx="19" hasCustomPrompt="1"/>
          </p:nvPr>
        </p:nvSpPr>
        <p:spPr>
          <a:xfrm>
            <a:off x="828675" y="1300032"/>
            <a:ext cx="9000000" cy="179387"/>
          </a:xfrm>
        </p:spPr>
        <p:txBody>
          <a:bodyPr/>
          <a:lstStyle>
            <a:lvl1pPr marL="0" indent="0">
              <a:lnSpc>
                <a:spcPct val="110000"/>
              </a:lnSpc>
              <a:spcAft>
                <a:spcPts val="800"/>
              </a:spcAft>
              <a:buNone/>
              <a:defRPr sz="1000" b="1" cap="all" spc="300" baseline="0">
                <a:solidFill>
                  <a:schemeClr val="tx2"/>
                </a:solidFill>
              </a:defRPr>
            </a:lvl1pPr>
            <a:lvl2pPr marL="180000" indent="0">
              <a:buNone/>
              <a:defRPr sz="1100" b="1" cap="all" spc="300" baseline="0">
                <a:solidFill>
                  <a:schemeClr val="tx2"/>
                </a:solidFill>
              </a:defRPr>
            </a:lvl2pPr>
            <a:lvl3pPr marL="360000" indent="0">
              <a:buNone/>
              <a:defRPr sz="1100" b="1" cap="all" spc="300" baseline="0">
                <a:solidFill>
                  <a:schemeClr val="tx2"/>
                </a:solidFill>
              </a:defRPr>
            </a:lvl3pPr>
            <a:lvl4pPr marL="540000" indent="0">
              <a:buNone/>
              <a:defRPr sz="1100" b="1" cap="all" spc="300" baseline="0">
                <a:solidFill>
                  <a:schemeClr val="tx2"/>
                </a:solidFill>
              </a:defRPr>
            </a:lvl4pPr>
            <a:lvl5pPr marL="720000" indent="0">
              <a:buNone/>
              <a:defRPr sz="1100" b="1" cap="all" spc="300" baseline="0">
                <a:solidFill>
                  <a:schemeClr val="tx2"/>
                </a:solidFill>
              </a:defRPr>
            </a:lvl5pPr>
          </a:lstStyle>
          <a:p>
            <a:pPr lvl="0"/>
            <a:r>
              <a:rPr lang="en-US" dirty="0"/>
              <a:t>Click to add subtitle</a:t>
            </a:r>
          </a:p>
        </p:txBody>
      </p:sp>
      <p:sp>
        <p:nvSpPr>
          <p:cNvPr id="7" name="Table Placeholder 1">
            <a:extLst>
              <a:ext uri="{FF2B5EF4-FFF2-40B4-BE49-F238E27FC236}">
                <a16:creationId xmlns:a16="http://schemas.microsoft.com/office/drawing/2014/main" id="{6E7F83D1-A77F-4167-87FE-5A2CD3EBB6BD}"/>
              </a:ext>
            </a:extLst>
          </p:cNvPr>
          <p:cNvSpPr>
            <a:spLocks noGrp="1"/>
          </p:cNvSpPr>
          <p:nvPr>
            <p:ph type="tbl" sz="quarter" idx="15"/>
          </p:nvPr>
        </p:nvSpPr>
        <p:spPr>
          <a:xfrm>
            <a:off x="828000" y="2304000"/>
            <a:ext cx="9000000" cy="4104000"/>
          </a:xfrm>
        </p:spPr>
        <p:txBody>
          <a:bodyPr>
            <a:noAutofit/>
          </a:bodyPr>
          <a:lstStyle>
            <a:lvl1pPr marL="0" indent="0">
              <a:buNone/>
              <a:defRPr sz="1100"/>
            </a:lvl1pPr>
          </a:lstStyle>
          <a:p>
            <a:r>
              <a:rPr lang="en-US"/>
              <a:t>Click icon to add table</a:t>
            </a:r>
            <a:endParaRPr lang="en-AU" dirty="0"/>
          </a:p>
        </p:txBody>
      </p:sp>
      <p:sp>
        <p:nvSpPr>
          <p:cNvPr id="2" name="Title">
            <a:extLst>
              <a:ext uri="{FF2B5EF4-FFF2-40B4-BE49-F238E27FC236}">
                <a16:creationId xmlns:a16="http://schemas.microsoft.com/office/drawing/2014/main" id="{3CBAC72E-E35C-4757-BF5B-4F24F147938E}"/>
              </a:ext>
            </a:extLst>
          </p:cNvPr>
          <p:cNvSpPr>
            <a:spLocks noGrp="1"/>
          </p:cNvSpPr>
          <p:nvPr>
            <p:ph type="title"/>
          </p:nvPr>
        </p:nvSpPr>
        <p:spPr/>
        <p:txBody>
          <a:bodyPr/>
          <a:lstStyle/>
          <a:p>
            <a:r>
              <a:rPr lang="en-US"/>
              <a:t>Click to edit Master title style</a:t>
            </a:r>
            <a:endParaRPr lang="en-AU" dirty="0"/>
          </a:p>
        </p:txBody>
      </p:sp>
    </p:spTree>
    <p:extLst>
      <p:ext uri="{BB962C8B-B14F-4D97-AF65-F5344CB8AC3E}">
        <p14:creationId xmlns:p14="http://schemas.microsoft.com/office/powerpoint/2010/main" val="1062724917"/>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arrow bullet columns (flow on text) with heading">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8C1D1B74-CA7C-4516-8AAE-92ADB0ED4128}"/>
              </a:ext>
            </a:extLst>
          </p:cNvPr>
          <p:cNvSpPr>
            <a:spLocks noGrp="1"/>
          </p:cNvSpPr>
          <p:nvPr>
            <p:ph type="body" sz="quarter" idx="12"/>
          </p:nvPr>
        </p:nvSpPr>
        <p:spPr>
          <a:xfrm>
            <a:off x="827088" y="2304000"/>
            <a:ext cx="4518025" cy="180000"/>
          </a:xfrm>
        </p:spPr>
        <p:txBody>
          <a:bodyPr>
            <a:noAutofit/>
          </a:bodyPr>
          <a:lstStyle>
            <a:lvl1pPr marL="0" indent="0">
              <a:lnSpc>
                <a:spcPct val="100000"/>
              </a:lnSpc>
              <a:spcBef>
                <a:spcPts val="0"/>
              </a:spcBef>
              <a:spcAft>
                <a:spcPts val="0"/>
              </a:spcAft>
              <a:buFont typeface="+mj-lt"/>
              <a:buNone/>
              <a:defRPr sz="1000" b="1" spc="100" baseline="0">
                <a:solidFill>
                  <a:schemeClr val="tx2"/>
                </a:solidFill>
              </a:defRPr>
            </a:lvl1pPr>
          </a:lstStyle>
          <a:p>
            <a:pPr lvl="0"/>
            <a:r>
              <a:rPr lang="en-US"/>
              <a:t>Click to edit Master text styles</a:t>
            </a:r>
          </a:p>
        </p:txBody>
      </p:sp>
      <p:sp>
        <p:nvSpPr>
          <p:cNvPr id="9" name="Subtitle">
            <a:extLst>
              <a:ext uri="{FF2B5EF4-FFF2-40B4-BE49-F238E27FC236}">
                <a16:creationId xmlns:a16="http://schemas.microsoft.com/office/drawing/2014/main" id="{2FCA0CDA-5F75-4147-9627-C1F8C1D86396}"/>
              </a:ext>
            </a:extLst>
          </p:cNvPr>
          <p:cNvSpPr>
            <a:spLocks noGrp="1"/>
          </p:cNvSpPr>
          <p:nvPr>
            <p:ph type="body" sz="quarter" idx="19" hasCustomPrompt="1"/>
          </p:nvPr>
        </p:nvSpPr>
        <p:spPr>
          <a:xfrm>
            <a:off x="828675" y="1300032"/>
            <a:ext cx="9000000" cy="179387"/>
          </a:xfrm>
        </p:spPr>
        <p:txBody>
          <a:bodyPr/>
          <a:lstStyle>
            <a:lvl1pPr marL="0" indent="0">
              <a:lnSpc>
                <a:spcPct val="110000"/>
              </a:lnSpc>
              <a:spcAft>
                <a:spcPts val="800"/>
              </a:spcAft>
              <a:buNone/>
              <a:defRPr sz="1000" b="1" cap="all" spc="300" baseline="0">
                <a:solidFill>
                  <a:schemeClr val="tx2"/>
                </a:solidFill>
              </a:defRPr>
            </a:lvl1pPr>
            <a:lvl2pPr marL="180000" indent="0">
              <a:buNone/>
              <a:defRPr sz="1100" b="1" cap="all" spc="300" baseline="0">
                <a:solidFill>
                  <a:schemeClr val="tx2"/>
                </a:solidFill>
              </a:defRPr>
            </a:lvl2pPr>
            <a:lvl3pPr marL="360000" indent="0">
              <a:buNone/>
              <a:defRPr sz="1100" b="1" cap="all" spc="300" baseline="0">
                <a:solidFill>
                  <a:schemeClr val="tx2"/>
                </a:solidFill>
              </a:defRPr>
            </a:lvl3pPr>
            <a:lvl4pPr marL="540000" indent="0">
              <a:buNone/>
              <a:defRPr sz="1100" b="1" cap="all" spc="300" baseline="0">
                <a:solidFill>
                  <a:schemeClr val="tx2"/>
                </a:solidFill>
              </a:defRPr>
            </a:lvl4pPr>
            <a:lvl5pPr marL="720000" indent="0">
              <a:buNone/>
              <a:defRPr sz="1100" b="1" cap="all" spc="300" baseline="0">
                <a:solidFill>
                  <a:schemeClr val="tx2"/>
                </a:solidFill>
              </a:defRPr>
            </a:lvl5pPr>
          </a:lstStyle>
          <a:p>
            <a:pPr lvl="0"/>
            <a:r>
              <a:rPr lang="en-US" dirty="0"/>
              <a:t>Click to add subtitle</a:t>
            </a:r>
          </a:p>
        </p:txBody>
      </p:sp>
      <p:sp>
        <p:nvSpPr>
          <p:cNvPr id="7" name="Text Placeholder 1">
            <a:extLst>
              <a:ext uri="{FF2B5EF4-FFF2-40B4-BE49-F238E27FC236}">
                <a16:creationId xmlns:a16="http://schemas.microsoft.com/office/drawing/2014/main" id="{D22C1D36-794C-4A5F-91CA-85406A9D951B}"/>
              </a:ext>
            </a:extLst>
          </p:cNvPr>
          <p:cNvSpPr>
            <a:spLocks noGrp="1"/>
          </p:cNvSpPr>
          <p:nvPr>
            <p:ph type="body" sz="quarter" idx="15"/>
          </p:nvPr>
        </p:nvSpPr>
        <p:spPr>
          <a:xfrm>
            <a:off x="828000" y="2664000"/>
            <a:ext cx="9000000" cy="3744000"/>
          </a:xfrm>
        </p:spPr>
        <p:txBody>
          <a:bodyPr numCol="2" spcCol="360000"/>
          <a:lstStyle>
            <a:lvl1pPr marL="179388" indent="-179388">
              <a:spcBef>
                <a:spcPts val="0"/>
              </a:spcBef>
              <a:spcAft>
                <a:spcPts val="800"/>
              </a:spcAft>
              <a:buFont typeface="Arial" panose="020B0604020202020204" pitchFamily="34" charset="0"/>
              <a:buChar char="&gt;"/>
              <a:defRPr sz="1000"/>
            </a:lvl1pPr>
            <a:lvl2pPr marL="360000" indent="-180000">
              <a:spcAft>
                <a:spcPts val="800"/>
              </a:spcAft>
              <a:buFont typeface="Arial" panose="020B0604020202020204" pitchFamily="34" charset="0"/>
              <a:buChar char="&gt;"/>
              <a:defRPr sz="1000"/>
            </a:lvl2pPr>
            <a:lvl3pPr marL="540000" indent="-180000">
              <a:spcAft>
                <a:spcPts val="800"/>
              </a:spcAft>
              <a:buFont typeface="Arial" panose="020B0604020202020204" pitchFamily="34" charset="0"/>
              <a:buChar char="&gt;"/>
              <a:defRPr sz="1000"/>
            </a:lvl3pPr>
            <a:lvl4pPr marL="720000" indent="-180000">
              <a:spcAft>
                <a:spcPts val="800"/>
              </a:spcAft>
              <a:buFont typeface="Arial" panose="020B0604020202020204" pitchFamily="34" charset="0"/>
              <a:buChar char="&gt;"/>
              <a:defRPr sz="1000"/>
            </a:lvl4pPr>
            <a:lvl5pPr marL="900000" indent="-180000">
              <a:spcAft>
                <a:spcPts val="800"/>
              </a:spcAft>
              <a:buFont typeface="Arial" panose="020B0604020202020204" pitchFamily="34" charset="0"/>
              <a:buChar char="&gt;"/>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2" name="Title">
            <a:extLst>
              <a:ext uri="{FF2B5EF4-FFF2-40B4-BE49-F238E27FC236}">
                <a16:creationId xmlns:a16="http://schemas.microsoft.com/office/drawing/2014/main" id="{3CBAC72E-E35C-4757-BF5B-4F24F147938E}"/>
              </a:ext>
            </a:extLst>
          </p:cNvPr>
          <p:cNvSpPr>
            <a:spLocks noGrp="1"/>
          </p:cNvSpPr>
          <p:nvPr>
            <p:ph type="title"/>
          </p:nvPr>
        </p:nvSpPr>
        <p:spPr/>
        <p:txBody>
          <a:bodyPr/>
          <a:lstStyle/>
          <a:p>
            <a:r>
              <a:rPr lang="en-US"/>
              <a:t>Click to edit Master title style</a:t>
            </a:r>
            <a:endParaRPr lang="en-AU" dirty="0"/>
          </a:p>
        </p:txBody>
      </p:sp>
      <p:sp>
        <p:nvSpPr>
          <p:cNvPr id="3" name="Footer Placeholder 2">
            <a:extLst>
              <a:ext uri="{FF2B5EF4-FFF2-40B4-BE49-F238E27FC236}">
                <a16:creationId xmlns:a16="http://schemas.microsoft.com/office/drawing/2014/main" id="{B3E5E649-BCD4-416D-9DB2-60716C708E4E}"/>
              </a:ext>
            </a:extLst>
          </p:cNvPr>
          <p:cNvSpPr>
            <a:spLocks noGrp="1"/>
          </p:cNvSpPr>
          <p:nvPr>
            <p:ph type="ftr" sz="quarter" idx="20"/>
          </p:nvPr>
        </p:nvSpPr>
        <p:spPr/>
        <p:txBody>
          <a:bodyPr/>
          <a:lstStyle/>
          <a:p>
            <a:endParaRPr lang="en-AU" dirty="0"/>
          </a:p>
        </p:txBody>
      </p:sp>
      <p:sp>
        <p:nvSpPr>
          <p:cNvPr id="5" name="Slide Number Placeholder 4">
            <a:extLst>
              <a:ext uri="{FF2B5EF4-FFF2-40B4-BE49-F238E27FC236}">
                <a16:creationId xmlns:a16="http://schemas.microsoft.com/office/drawing/2014/main" id="{6A568B4A-59BF-4580-936A-425273CCD0F9}"/>
              </a:ext>
            </a:extLst>
          </p:cNvPr>
          <p:cNvSpPr>
            <a:spLocks noGrp="1"/>
          </p:cNvSpPr>
          <p:nvPr>
            <p:ph type="sldNum" sz="quarter" idx="21"/>
          </p:nvPr>
        </p:nvSpPr>
        <p:spPr/>
        <p:txBody>
          <a:bodyPr/>
          <a:lstStyle/>
          <a:p>
            <a:fld id="{B632C222-3951-4C98-AF84-90C3F5A4B080}" type="slidenum">
              <a:rPr lang="en-AU" smtClean="0"/>
              <a:pPr/>
              <a:t>‹#›</a:t>
            </a:fld>
            <a:endParaRPr lang="en-AU" dirty="0"/>
          </a:p>
        </p:txBody>
      </p:sp>
    </p:spTree>
    <p:extLst>
      <p:ext uri="{BB962C8B-B14F-4D97-AF65-F5344CB8AC3E}">
        <p14:creationId xmlns:p14="http://schemas.microsoft.com/office/powerpoint/2010/main" val="1734708906"/>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large">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21144A34-1BAB-41B4-9FD9-7D250C0E06D8}"/>
              </a:ext>
            </a:extLst>
          </p:cNvPr>
          <p:cNvSpPr>
            <a:spLocks noGrp="1"/>
          </p:cNvSpPr>
          <p:nvPr>
            <p:ph type="sldNum" sz="quarter" idx="18"/>
          </p:nvPr>
        </p:nvSpPr>
        <p:spPr/>
        <p:txBody>
          <a:bodyPr/>
          <a:lstStyle/>
          <a:p>
            <a:fld id="{B632C222-3951-4C98-AF84-90C3F5A4B080}" type="slidenum">
              <a:rPr lang="en-AU" smtClean="0"/>
              <a:pPr/>
              <a:t>‹#›</a:t>
            </a:fld>
            <a:endParaRPr lang="en-AU" dirty="0"/>
          </a:p>
        </p:txBody>
      </p:sp>
      <p:sp>
        <p:nvSpPr>
          <p:cNvPr id="4" name="Footer Placeholder 3">
            <a:extLst>
              <a:ext uri="{FF2B5EF4-FFF2-40B4-BE49-F238E27FC236}">
                <a16:creationId xmlns:a16="http://schemas.microsoft.com/office/drawing/2014/main" id="{988FFC39-7320-4EC8-9FFD-98F11B329171}"/>
              </a:ext>
            </a:extLst>
          </p:cNvPr>
          <p:cNvSpPr>
            <a:spLocks noGrp="1"/>
          </p:cNvSpPr>
          <p:nvPr>
            <p:ph type="ftr" sz="quarter" idx="19"/>
          </p:nvPr>
        </p:nvSpPr>
        <p:spPr/>
        <p:txBody>
          <a:bodyPr/>
          <a:lstStyle/>
          <a:p>
            <a:endParaRPr lang="en-AU" dirty="0"/>
          </a:p>
        </p:txBody>
      </p:sp>
      <p:sp>
        <p:nvSpPr>
          <p:cNvPr id="8" name="Subtitle">
            <a:extLst>
              <a:ext uri="{FF2B5EF4-FFF2-40B4-BE49-F238E27FC236}">
                <a16:creationId xmlns:a16="http://schemas.microsoft.com/office/drawing/2014/main" id="{19A8C94C-CF63-49BC-8C18-64B044F7C9DB}"/>
              </a:ext>
            </a:extLst>
          </p:cNvPr>
          <p:cNvSpPr>
            <a:spLocks noGrp="1"/>
          </p:cNvSpPr>
          <p:nvPr>
            <p:ph type="body" sz="quarter" idx="20" hasCustomPrompt="1"/>
          </p:nvPr>
        </p:nvSpPr>
        <p:spPr>
          <a:xfrm>
            <a:off x="828675" y="1300032"/>
            <a:ext cx="9000000" cy="179387"/>
          </a:xfrm>
        </p:spPr>
        <p:txBody>
          <a:bodyPr/>
          <a:lstStyle>
            <a:lvl1pPr marL="0" indent="0">
              <a:lnSpc>
                <a:spcPct val="110000"/>
              </a:lnSpc>
              <a:spcAft>
                <a:spcPts val="800"/>
              </a:spcAft>
              <a:buNone/>
              <a:defRPr sz="1000" b="1" cap="all" spc="300" baseline="0">
                <a:solidFill>
                  <a:schemeClr val="tx2"/>
                </a:solidFill>
              </a:defRPr>
            </a:lvl1pPr>
            <a:lvl2pPr marL="180000" indent="0">
              <a:buNone/>
              <a:defRPr sz="1100" b="1" cap="all" spc="300" baseline="0">
                <a:solidFill>
                  <a:schemeClr val="tx2"/>
                </a:solidFill>
              </a:defRPr>
            </a:lvl2pPr>
            <a:lvl3pPr marL="360000" indent="0">
              <a:buNone/>
              <a:defRPr sz="1100" b="1" cap="all" spc="300" baseline="0">
                <a:solidFill>
                  <a:schemeClr val="tx2"/>
                </a:solidFill>
              </a:defRPr>
            </a:lvl3pPr>
            <a:lvl4pPr marL="540000" indent="0">
              <a:buNone/>
              <a:defRPr sz="1100" b="1" cap="all" spc="300" baseline="0">
                <a:solidFill>
                  <a:schemeClr val="tx2"/>
                </a:solidFill>
              </a:defRPr>
            </a:lvl4pPr>
            <a:lvl5pPr marL="720000" indent="0">
              <a:buNone/>
              <a:defRPr sz="1100" b="1" cap="all" spc="300" baseline="0">
                <a:solidFill>
                  <a:schemeClr val="tx2"/>
                </a:solidFill>
              </a:defRPr>
            </a:lvl5pPr>
          </a:lstStyle>
          <a:p>
            <a:pPr lvl="0"/>
            <a:r>
              <a:rPr lang="en-US" dirty="0"/>
              <a:t>Click to add subtitle</a:t>
            </a:r>
          </a:p>
        </p:txBody>
      </p:sp>
      <p:sp>
        <p:nvSpPr>
          <p:cNvPr id="6" name="Content Placeholder 1">
            <a:extLst>
              <a:ext uri="{FF2B5EF4-FFF2-40B4-BE49-F238E27FC236}">
                <a16:creationId xmlns:a16="http://schemas.microsoft.com/office/drawing/2014/main" id="{424F5481-3A79-48FB-BEA2-47E0B83E7FAD}"/>
              </a:ext>
            </a:extLst>
          </p:cNvPr>
          <p:cNvSpPr>
            <a:spLocks noGrp="1"/>
          </p:cNvSpPr>
          <p:nvPr>
            <p:ph sz="quarter" idx="16"/>
          </p:nvPr>
        </p:nvSpPr>
        <p:spPr>
          <a:xfrm>
            <a:off x="826861" y="1872000"/>
            <a:ext cx="9000000" cy="4536000"/>
          </a:xfrm>
        </p:spPr>
        <p:txBody>
          <a:bodyPr>
            <a:noAutofit/>
          </a:bodyPr>
          <a:lstStyle>
            <a:lvl1pPr marL="0" indent="0">
              <a:spcAft>
                <a:spcPts val="800"/>
              </a:spcAft>
              <a:buNone/>
              <a:defRPr sz="1000"/>
            </a:lvl1pPr>
          </a:lstStyle>
          <a:p>
            <a:pPr lvl="0"/>
            <a:r>
              <a:rPr lang="en-US"/>
              <a:t>Click to edit Master text styles</a:t>
            </a:r>
          </a:p>
        </p:txBody>
      </p:sp>
      <p:sp>
        <p:nvSpPr>
          <p:cNvPr id="2" name="Title">
            <a:extLst>
              <a:ext uri="{FF2B5EF4-FFF2-40B4-BE49-F238E27FC236}">
                <a16:creationId xmlns:a16="http://schemas.microsoft.com/office/drawing/2014/main" id="{3CBAC72E-E35C-4757-BF5B-4F24F147938E}"/>
              </a:ext>
            </a:extLst>
          </p:cNvPr>
          <p:cNvSpPr>
            <a:spLocks noGrp="1"/>
          </p:cNvSpPr>
          <p:nvPr>
            <p:ph type="title"/>
          </p:nvPr>
        </p:nvSpPr>
        <p:spPr/>
        <p:txBody>
          <a:bodyPr/>
          <a:lstStyle/>
          <a:p>
            <a:r>
              <a:rPr lang="en-US"/>
              <a:t>Click to edit Master title style</a:t>
            </a:r>
            <a:endParaRPr lang="en-AU" dirty="0"/>
          </a:p>
        </p:txBody>
      </p:sp>
    </p:spTree>
    <p:extLst>
      <p:ext uri="{BB962C8B-B14F-4D97-AF65-F5344CB8AC3E}">
        <p14:creationId xmlns:p14="http://schemas.microsoft.com/office/powerpoint/2010/main" val="1447457847"/>
      </p:ext>
    </p:extLst>
  </p:cSld>
  <p:clrMapOvr>
    <a:masterClrMapping/>
  </p:clrMapOvr>
  <p:hf hdr="0" dt="0"/>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8EB1CE73-3CCF-48E1-8A79-D0371BC80FC9}"/>
              </a:ext>
            </a:extLst>
          </p:cNvPr>
          <p:cNvSpPr>
            <a:spLocks noGrp="1"/>
          </p:cNvSpPr>
          <p:nvPr>
            <p:ph type="sldNum" sz="quarter" idx="19"/>
          </p:nvPr>
        </p:nvSpPr>
        <p:spPr/>
        <p:txBody>
          <a:bodyPr/>
          <a:lstStyle/>
          <a:p>
            <a:fld id="{B632C222-3951-4C98-AF84-90C3F5A4B080}" type="slidenum">
              <a:rPr lang="en-AU" smtClean="0"/>
              <a:pPr/>
              <a:t>‹#›</a:t>
            </a:fld>
            <a:endParaRPr lang="en-AU" dirty="0"/>
          </a:p>
        </p:txBody>
      </p:sp>
      <p:sp>
        <p:nvSpPr>
          <p:cNvPr id="4" name="Footer Placeholder 3">
            <a:extLst>
              <a:ext uri="{FF2B5EF4-FFF2-40B4-BE49-F238E27FC236}">
                <a16:creationId xmlns:a16="http://schemas.microsoft.com/office/drawing/2014/main" id="{AE27B703-612F-4BAC-99EC-9A451F7515CF}"/>
              </a:ext>
            </a:extLst>
          </p:cNvPr>
          <p:cNvSpPr>
            <a:spLocks noGrp="1"/>
          </p:cNvSpPr>
          <p:nvPr>
            <p:ph type="ftr" sz="quarter" idx="20"/>
          </p:nvPr>
        </p:nvSpPr>
        <p:spPr/>
        <p:txBody>
          <a:bodyPr/>
          <a:lstStyle/>
          <a:p>
            <a:endParaRPr lang="en-AU" dirty="0"/>
          </a:p>
        </p:txBody>
      </p:sp>
      <p:sp>
        <p:nvSpPr>
          <p:cNvPr id="10" name="Subtitle">
            <a:extLst>
              <a:ext uri="{FF2B5EF4-FFF2-40B4-BE49-F238E27FC236}">
                <a16:creationId xmlns:a16="http://schemas.microsoft.com/office/drawing/2014/main" id="{90EE2AC2-769B-4F6C-95D8-F166C6CADF3F}"/>
              </a:ext>
            </a:extLst>
          </p:cNvPr>
          <p:cNvSpPr>
            <a:spLocks noGrp="1"/>
          </p:cNvSpPr>
          <p:nvPr>
            <p:ph type="body" sz="quarter" idx="21" hasCustomPrompt="1"/>
          </p:nvPr>
        </p:nvSpPr>
        <p:spPr>
          <a:xfrm>
            <a:off x="828675" y="1300032"/>
            <a:ext cx="9000000" cy="179387"/>
          </a:xfrm>
        </p:spPr>
        <p:txBody>
          <a:bodyPr/>
          <a:lstStyle>
            <a:lvl1pPr marL="0" indent="0">
              <a:lnSpc>
                <a:spcPct val="110000"/>
              </a:lnSpc>
              <a:spcAft>
                <a:spcPts val="800"/>
              </a:spcAft>
              <a:buNone/>
              <a:defRPr sz="1000" b="1" cap="all" spc="300" baseline="0">
                <a:solidFill>
                  <a:schemeClr val="tx2"/>
                </a:solidFill>
              </a:defRPr>
            </a:lvl1pPr>
            <a:lvl2pPr marL="180000" indent="0">
              <a:buNone/>
              <a:defRPr sz="1100" b="1" cap="all" spc="300" baseline="0">
                <a:solidFill>
                  <a:schemeClr val="tx2"/>
                </a:solidFill>
              </a:defRPr>
            </a:lvl2pPr>
            <a:lvl3pPr marL="360000" indent="0">
              <a:buNone/>
              <a:defRPr sz="1100" b="1" cap="all" spc="300" baseline="0">
                <a:solidFill>
                  <a:schemeClr val="tx2"/>
                </a:solidFill>
              </a:defRPr>
            </a:lvl3pPr>
            <a:lvl4pPr marL="540000" indent="0">
              <a:buNone/>
              <a:defRPr sz="1100" b="1" cap="all" spc="300" baseline="0">
                <a:solidFill>
                  <a:schemeClr val="tx2"/>
                </a:solidFill>
              </a:defRPr>
            </a:lvl4pPr>
            <a:lvl5pPr marL="720000" indent="0">
              <a:buNone/>
              <a:defRPr sz="1100" b="1" cap="all" spc="300" baseline="0">
                <a:solidFill>
                  <a:schemeClr val="tx2"/>
                </a:solidFill>
              </a:defRPr>
            </a:lvl5pPr>
          </a:lstStyle>
          <a:p>
            <a:pPr lvl="0"/>
            <a:r>
              <a:rPr lang="en-US" dirty="0"/>
              <a:t>Click to add subtitle</a:t>
            </a:r>
          </a:p>
        </p:txBody>
      </p:sp>
      <p:sp>
        <p:nvSpPr>
          <p:cNvPr id="9" name="Content Placeholder 3">
            <a:extLst>
              <a:ext uri="{FF2B5EF4-FFF2-40B4-BE49-F238E27FC236}">
                <a16:creationId xmlns:a16="http://schemas.microsoft.com/office/drawing/2014/main" id="{97F50404-1AEF-44C2-8902-48E11DBFD7BF}"/>
              </a:ext>
            </a:extLst>
          </p:cNvPr>
          <p:cNvSpPr>
            <a:spLocks noGrp="1"/>
          </p:cNvSpPr>
          <p:nvPr>
            <p:ph sz="quarter" idx="17"/>
          </p:nvPr>
        </p:nvSpPr>
        <p:spPr>
          <a:xfrm>
            <a:off x="7180297" y="2304000"/>
            <a:ext cx="2664000" cy="4104000"/>
          </a:xfrm>
        </p:spPr>
        <p:txBody>
          <a:bodyPr>
            <a:noAutofit/>
          </a:bodyPr>
          <a:lstStyle>
            <a:lvl1pPr marL="0" indent="0">
              <a:spcAft>
                <a:spcPts val="800"/>
              </a:spcAft>
              <a:buNone/>
              <a:defRPr sz="1000"/>
            </a:lvl1pPr>
          </a:lstStyle>
          <a:p>
            <a:pPr lvl="0"/>
            <a:r>
              <a:rPr lang="en-US"/>
              <a:t>Click to edit Master text styles</a:t>
            </a:r>
          </a:p>
        </p:txBody>
      </p:sp>
      <p:sp>
        <p:nvSpPr>
          <p:cNvPr id="8" name="Content Placeholder 2">
            <a:extLst>
              <a:ext uri="{FF2B5EF4-FFF2-40B4-BE49-F238E27FC236}">
                <a16:creationId xmlns:a16="http://schemas.microsoft.com/office/drawing/2014/main" id="{50B42BE7-1AC4-4EE6-8FF8-C0004FEC53A0}"/>
              </a:ext>
            </a:extLst>
          </p:cNvPr>
          <p:cNvSpPr>
            <a:spLocks noGrp="1"/>
          </p:cNvSpPr>
          <p:nvPr>
            <p:ph sz="quarter" idx="16"/>
          </p:nvPr>
        </p:nvSpPr>
        <p:spPr>
          <a:xfrm>
            <a:off x="4004149" y="2304000"/>
            <a:ext cx="2664000" cy="4104000"/>
          </a:xfrm>
        </p:spPr>
        <p:txBody>
          <a:bodyPr>
            <a:noAutofit/>
          </a:bodyPr>
          <a:lstStyle>
            <a:lvl1pPr marL="0" indent="0">
              <a:spcAft>
                <a:spcPts val="800"/>
              </a:spcAft>
              <a:buNone/>
              <a:defRPr sz="1000"/>
            </a:lvl1pPr>
          </a:lstStyle>
          <a:p>
            <a:pPr lvl="0"/>
            <a:r>
              <a:rPr lang="en-US"/>
              <a:t>Click to edit Master text styles</a:t>
            </a:r>
          </a:p>
        </p:txBody>
      </p:sp>
      <p:sp>
        <p:nvSpPr>
          <p:cNvPr id="6" name="Content Placeholder 1">
            <a:extLst>
              <a:ext uri="{FF2B5EF4-FFF2-40B4-BE49-F238E27FC236}">
                <a16:creationId xmlns:a16="http://schemas.microsoft.com/office/drawing/2014/main" id="{10EAE2AB-852C-4F8C-8856-527BEA8E24E4}"/>
              </a:ext>
            </a:extLst>
          </p:cNvPr>
          <p:cNvSpPr>
            <a:spLocks noGrp="1"/>
          </p:cNvSpPr>
          <p:nvPr>
            <p:ph sz="quarter" idx="15"/>
          </p:nvPr>
        </p:nvSpPr>
        <p:spPr>
          <a:xfrm>
            <a:off x="828000" y="2304000"/>
            <a:ext cx="2664000" cy="4104000"/>
          </a:xfrm>
        </p:spPr>
        <p:txBody>
          <a:bodyPr>
            <a:noAutofit/>
          </a:bodyPr>
          <a:lstStyle>
            <a:lvl1pPr marL="0" indent="0">
              <a:spcAft>
                <a:spcPts val="800"/>
              </a:spcAft>
              <a:buNone/>
              <a:defRPr sz="1000"/>
            </a:lvl1pPr>
          </a:lstStyle>
          <a:p>
            <a:pPr lvl="0"/>
            <a:r>
              <a:rPr lang="en-US"/>
              <a:t>Click to edit Master text styles</a:t>
            </a:r>
          </a:p>
        </p:txBody>
      </p:sp>
      <p:sp>
        <p:nvSpPr>
          <p:cNvPr id="2" name="Title">
            <a:extLst>
              <a:ext uri="{FF2B5EF4-FFF2-40B4-BE49-F238E27FC236}">
                <a16:creationId xmlns:a16="http://schemas.microsoft.com/office/drawing/2014/main" id="{3CBAC72E-E35C-4757-BF5B-4F24F147938E}"/>
              </a:ext>
            </a:extLst>
          </p:cNvPr>
          <p:cNvSpPr>
            <a:spLocks noGrp="1"/>
          </p:cNvSpPr>
          <p:nvPr>
            <p:ph type="title"/>
          </p:nvPr>
        </p:nvSpPr>
        <p:spPr/>
        <p:txBody>
          <a:bodyPr/>
          <a:lstStyle/>
          <a:p>
            <a:r>
              <a:rPr lang="en-US"/>
              <a:t>Click to edit Master title style</a:t>
            </a:r>
            <a:endParaRPr lang="en-AU" dirty="0"/>
          </a:p>
        </p:txBody>
      </p:sp>
    </p:spTree>
    <p:extLst>
      <p:ext uri="{BB962C8B-B14F-4D97-AF65-F5344CB8AC3E}">
        <p14:creationId xmlns:p14="http://schemas.microsoft.com/office/powerpoint/2010/main" val="1499620082"/>
      </p:ext>
    </p:extLst>
  </p:cSld>
  <p:clrMapOvr>
    <a:masterClrMapping/>
  </p:clrMapOvr>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our tables">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AA2409A1-04A4-444B-BAB1-FE628A8F4F3A}"/>
              </a:ext>
            </a:extLst>
          </p:cNvPr>
          <p:cNvSpPr>
            <a:spLocks noGrp="1"/>
          </p:cNvSpPr>
          <p:nvPr>
            <p:ph type="sldNum" sz="quarter" idx="20"/>
          </p:nvPr>
        </p:nvSpPr>
        <p:spPr/>
        <p:txBody>
          <a:bodyPr/>
          <a:lstStyle/>
          <a:p>
            <a:fld id="{B632C222-3951-4C98-AF84-90C3F5A4B080}" type="slidenum">
              <a:rPr lang="en-AU" smtClean="0"/>
              <a:pPr/>
              <a:t>‹#›</a:t>
            </a:fld>
            <a:endParaRPr lang="en-AU" dirty="0"/>
          </a:p>
        </p:txBody>
      </p:sp>
      <p:sp>
        <p:nvSpPr>
          <p:cNvPr id="4" name="Footer Placeholder 3">
            <a:extLst>
              <a:ext uri="{FF2B5EF4-FFF2-40B4-BE49-F238E27FC236}">
                <a16:creationId xmlns:a16="http://schemas.microsoft.com/office/drawing/2014/main" id="{2BBEBCFE-3050-4D99-A349-D6BB63E00F53}"/>
              </a:ext>
            </a:extLst>
          </p:cNvPr>
          <p:cNvSpPr>
            <a:spLocks noGrp="1"/>
          </p:cNvSpPr>
          <p:nvPr>
            <p:ph type="ftr" sz="quarter" idx="21"/>
          </p:nvPr>
        </p:nvSpPr>
        <p:spPr/>
        <p:txBody>
          <a:bodyPr/>
          <a:lstStyle/>
          <a:p>
            <a:endParaRPr lang="en-AU" dirty="0"/>
          </a:p>
        </p:txBody>
      </p:sp>
      <p:sp>
        <p:nvSpPr>
          <p:cNvPr id="12" name="Subtitle">
            <a:extLst>
              <a:ext uri="{FF2B5EF4-FFF2-40B4-BE49-F238E27FC236}">
                <a16:creationId xmlns:a16="http://schemas.microsoft.com/office/drawing/2014/main" id="{ECDD38C6-C8C3-4010-949E-C1754F739F4C}"/>
              </a:ext>
            </a:extLst>
          </p:cNvPr>
          <p:cNvSpPr>
            <a:spLocks noGrp="1"/>
          </p:cNvSpPr>
          <p:nvPr>
            <p:ph type="body" sz="quarter" idx="19" hasCustomPrompt="1"/>
          </p:nvPr>
        </p:nvSpPr>
        <p:spPr>
          <a:xfrm>
            <a:off x="828675" y="1300032"/>
            <a:ext cx="9000000" cy="179387"/>
          </a:xfrm>
        </p:spPr>
        <p:txBody>
          <a:bodyPr/>
          <a:lstStyle>
            <a:lvl1pPr marL="0" indent="0">
              <a:lnSpc>
                <a:spcPct val="110000"/>
              </a:lnSpc>
              <a:spcAft>
                <a:spcPts val="800"/>
              </a:spcAft>
              <a:buNone/>
              <a:defRPr sz="1000" b="1" cap="all" spc="300" baseline="0">
                <a:solidFill>
                  <a:schemeClr val="tx2"/>
                </a:solidFill>
              </a:defRPr>
            </a:lvl1pPr>
            <a:lvl2pPr marL="180000" indent="0">
              <a:buNone/>
              <a:defRPr sz="1100" b="1" cap="all" spc="300" baseline="0">
                <a:solidFill>
                  <a:schemeClr val="tx2"/>
                </a:solidFill>
              </a:defRPr>
            </a:lvl2pPr>
            <a:lvl3pPr marL="360000" indent="0">
              <a:buNone/>
              <a:defRPr sz="1100" b="1" cap="all" spc="300" baseline="0">
                <a:solidFill>
                  <a:schemeClr val="tx2"/>
                </a:solidFill>
              </a:defRPr>
            </a:lvl3pPr>
            <a:lvl4pPr marL="540000" indent="0">
              <a:buNone/>
              <a:defRPr sz="1100" b="1" cap="all" spc="300" baseline="0">
                <a:solidFill>
                  <a:schemeClr val="tx2"/>
                </a:solidFill>
              </a:defRPr>
            </a:lvl4pPr>
            <a:lvl5pPr marL="720000" indent="0">
              <a:buNone/>
              <a:defRPr sz="1100" b="1" cap="all" spc="300" baseline="0">
                <a:solidFill>
                  <a:schemeClr val="tx2"/>
                </a:solidFill>
              </a:defRPr>
            </a:lvl5pPr>
          </a:lstStyle>
          <a:p>
            <a:pPr lvl="0"/>
            <a:r>
              <a:rPr lang="en-US" dirty="0"/>
              <a:t>Click to add subtitle</a:t>
            </a:r>
          </a:p>
        </p:txBody>
      </p:sp>
      <p:sp>
        <p:nvSpPr>
          <p:cNvPr id="10" name="Table4">
            <a:extLst>
              <a:ext uri="{FF2B5EF4-FFF2-40B4-BE49-F238E27FC236}">
                <a16:creationId xmlns:a16="http://schemas.microsoft.com/office/drawing/2014/main" id="{E7683D53-61FD-41B3-90C1-52934A4D1B99}"/>
              </a:ext>
            </a:extLst>
          </p:cNvPr>
          <p:cNvSpPr>
            <a:spLocks noGrp="1"/>
          </p:cNvSpPr>
          <p:nvPr>
            <p:ph type="tbl" sz="quarter" idx="18"/>
          </p:nvPr>
        </p:nvSpPr>
        <p:spPr>
          <a:xfrm>
            <a:off x="5680027" y="4442400"/>
            <a:ext cx="4165200" cy="1483200"/>
          </a:xfrm>
        </p:spPr>
        <p:txBody>
          <a:bodyPr>
            <a:noAutofit/>
          </a:bodyPr>
          <a:lstStyle>
            <a:lvl1pPr marL="0" indent="0">
              <a:buNone/>
              <a:defRPr sz="1100"/>
            </a:lvl1pPr>
          </a:lstStyle>
          <a:p>
            <a:r>
              <a:rPr lang="en-US"/>
              <a:t>Click icon to add table</a:t>
            </a:r>
            <a:endParaRPr lang="en-AU" dirty="0"/>
          </a:p>
        </p:txBody>
      </p:sp>
      <p:sp>
        <p:nvSpPr>
          <p:cNvPr id="9" name="Table3">
            <a:extLst>
              <a:ext uri="{FF2B5EF4-FFF2-40B4-BE49-F238E27FC236}">
                <a16:creationId xmlns:a16="http://schemas.microsoft.com/office/drawing/2014/main" id="{C17C0B29-8513-4838-90D8-2EC0A0F7C936}"/>
              </a:ext>
            </a:extLst>
          </p:cNvPr>
          <p:cNvSpPr>
            <a:spLocks noGrp="1"/>
          </p:cNvSpPr>
          <p:nvPr>
            <p:ph type="tbl" sz="quarter" idx="17"/>
          </p:nvPr>
        </p:nvSpPr>
        <p:spPr>
          <a:xfrm>
            <a:off x="828000" y="4442400"/>
            <a:ext cx="4165200" cy="1483200"/>
          </a:xfrm>
        </p:spPr>
        <p:txBody>
          <a:bodyPr>
            <a:noAutofit/>
          </a:bodyPr>
          <a:lstStyle>
            <a:lvl1pPr marL="0" indent="0">
              <a:buNone/>
              <a:defRPr sz="1100"/>
            </a:lvl1pPr>
          </a:lstStyle>
          <a:p>
            <a:r>
              <a:rPr lang="en-US"/>
              <a:t>Click icon to add table</a:t>
            </a:r>
            <a:endParaRPr lang="en-AU" dirty="0"/>
          </a:p>
        </p:txBody>
      </p:sp>
      <p:sp>
        <p:nvSpPr>
          <p:cNvPr id="8" name="Table2">
            <a:extLst>
              <a:ext uri="{FF2B5EF4-FFF2-40B4-BE49-F238E27FC236}">
                <a16:creationId xmlns:a16="http://schemas.microsoft.com/office/drawing/2014/main" id="{7CAA38E4-3DAF-4C56-ACCF-83ADAFD86CD9}"/>
              </a:ext>
            </a:extLst>
          </p:cNvPr>
          <p:cNvSpPr>
            <a:spLocks noGrp="1"/>
          </p:cNvSpPr>
          <p:nvPr>
            <p:ph type="tbl" sz="quarter" idx="16"/>
          </p:nvPr>
        </p:nvSpPr>
        <p:spPr>
          <a:xfrm>
            <a:off x="5668002" y="2303236"/>
            <a:ext cx="4165200" cy="1483200"/>
          </a:xfrm>
        </p:spPr>
        <p:txBody>
          <a:bodyPr>
            <a:noAutofit/>
          </a:bodyPr>
          <a:lstStyle>
            <a:lvl1pPr marL="0" indent="0">
              <a:buNone/>
              <a:defRPr sz="1100"/>
            </a:lvl1pPr>
          </a:lstStyle>
          <a:p>
            <a:r>
              <a:rPr lang="en-US"/>
              <a:t>Click icon to add table</a:t>
            </a:r>
            <a:endParaRPr lang="en-AU" dirty="0"/>
          </a:p>
        </p:txBody>
      </p:sp>
      <p:sp>
        <p:nvSpPr>
          <p:cNvPr id="7" name="Table1">
            <a:extLst>
              <a:ext uri="{FF2B5EF4-FFF2-40B4-BE49-F238E27FC236}">
                <a16:creationId xmlns:a16="http://schemas.microsoft.com/office/drawing/2014/main" id="{6E7F83D1-A77F-4167-87FE-5A2CD3EBB6BD}"/>
              </a:ext>
            </a:extLst>
          </p:cNvPr>
          <p:cNvSpPr>
            <a:spLocks noGrp="1"/>
          </p:cNvSpPr>
          <p:nvPr>
            <p:ph type="tbl" sz="quarter" idx="15"/>
          </p:nvPr>
        </p:nvSpPr>
        <p:spPr>
          <a:xfrm>
            <a:off x="828000" y="2304000"/>
            <a:ext cx="4165200" cy="1483200"/>
          </a:xfrm>
        </p:spPr>
        <p:txBody>
          <a:bodyPr>
            <a:noAutofit/>
          </a:bodyPr>
          <a:lstStyle>
            <a:lvl1pPr marL="0" indent="0">
              <a:buNone/>
              <a:defRPr sz="1100"/>
            </a:lvl1pPr>
          </a:lstStyle>
          <a:p>
            <a:r>
              <a:rPr lang="en-US"/>
              <a:t>Click icon to add table</a:t>
            </a:r>
            <a:endParaRPr lang="en-AU" dirty="0"/>
          </a:p>
        </p:txBody>
      </p:sp>
      <p:sp>
        <p:nvSpPr>
          <p:cNvPr id="2" name="Title">
            <a:extLst>
              <a:ext uri="{FF2B5EF4-FFF2-40B4-BE49-F238E27FC236}">
                <a16:creationId xmlns:a16="http://schemas.microsoft.com/office/drawing/2014/main" id="{3CBAC72E-E35C-4757-BF5B-4F24F147938E}"/>
              </a:ext>
            </a:extLst>
          </p:cNvPr>
          <p:cNvSpPr>
            <a:spLocks noGrp="1"/>
          </p:cNvSpPr>
          <p:nvPr>
            <p:ph type="title"/>
          </p:nvPr>
        </p:nvSpPr>
        <p:spPr/>
        <p:txBody>
          <a:bodyPr/>
          <a:lstStyle/>
          <a:p>
            <a:r>
              <a:rPr lang="en-US"/>
              <a:t>Click to edit Master title style</a:t>
            </a:r>
            <a:endParaRPr lang="en-AU" dirty="0"/>
          </a:p>
        </p:txBody>
      </p:sp>
    </p:spTree>
    <p:extLst>
      <p:ext uri="{BB962C8B-B14F-4D97-AF65-F5344CB8AC3E}">
        <p14:creationId xmlns:p14="http://schemas.microsoft.com/office/powerpoint/2010/main" val="2763423106"/>
      </p:ext>
    </p:extLst>
  </p:cSld>
  <p:clrMapOvr>
    <a:masterClrMapping/>
  </p:clrMapOvr>
  <p:hf hdr="0" dt="0"/>
  <p:extLst>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ix content">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693713F8-CE06-44D7-BEC1-498D19085928}"/>
              </a:ext>
            </a:extLst>
          </p:cNvPr>
          <p:cNvSpPr>
            <a:spLocks noGrp="1"/>
          </p:cNvSpPr>
          <p:nvPr>
            <p:ph type="sldNum" sz="quarter" idx="26"/>
          </p:nvPr>
        </p:nvSpPr>
        <p:spPr/>
        <p:txBody>
          <a:bodyPr/>
          <a:lstStyle/>
          <a:p>
            <a:fld id="{B632C222-3951-4C98-AF84-90C3F5A4B080}" type="slidenum">
              <a:rPr lang="en-AU" smtClean="0"/>
              <a:pPr/>
              <a:t>‹#›</a:t>
            </a:fld>
            <a:endParaRPr lang="en-AU" dirty="0"/>
          </a:p>
        </p:txBody>
      </p:sp>
      <p:sp>
        <p:nvSpPr>
          <p:cNvPr id="4" name="Footer Placeholder 3">
            <a:extLst>
              <a:ext uri="{FF2B5EF4-FFF2-40B4-BE49-F238E27FC236}">
                <a16:creationId xmlns:a16="http://schemas.microsoft.com/office/drawing/2014/main" id="{EABDDC2E-CA13-4CA9-BA7F-D3B1BCB4EFC5}"/>
              </a:ext>
            </a:extLst>
          </p:cNvPr>
          <p:cNvSpPr>
            <a:spLocks noGrp="1"/>
          </p:cNvSpPr>
          <p:nvPr>
            <p:ph type="ftr" sz="quarter" idx="27"/>
          </p:nvPr>
        </p:nvSpPr>
        <p:spPr/>
        <p:txBody>
          <a:bodyPr/>
          <a:lstStyle/>
          <a:p>
            <a:endParaRPr lang="en-AU" dirty="0"/>
          </a:p>
        </p:txBody>
      </p:sp>
      <p:sp>
        <p:nvSpPr>
          <p:cNvPr id="17" name="Subtitle">
            <a:extLst>
              <a:ext uri="{FF2B5EF4-FFF2-40B4-BE49-F238E27FC236}">
                <a16:creationId xmlns:a16="http://schemas.microsoft.com/office/drawing/2014/main" id="{8146A3EE-F3BB-4F87-A761-932475C93CE3}"/>
              </a:ext>
            </a:extLst>
          </p:cNvPr>
          <p:cNvSpPr>
            <a:spLocks noGrp="1"/>
          </p:cNvSpPr>
          <p:nvPr>
            <p:ph type="body" sz="quarter" idx="28" hasCustomPrompt="1"/>
          </p:nvPr>
        </p:nvSpPr>
        <p:spPr>
          <a:xfrm>
            <a:off x="828675" y="1300032"/>
            <a:ext cx="9000000" cy="179387"/>
          </a:xfrm>
        </p:spPr>
        <p:txBody>
          <a:bodyPr/>
          <a:lstStyle>
            <a:lvl1pPr marL="0" indent="0">
              <a:lnSpc>
                <a:spcPct val="110000"/>
              </a:lnSpc>
              <a:spcAft>
                <a:spcPts val="800"/>
              </a:spcAft>
              <a:buNone/>
              <a:defRPr sz="1000" b="1" cap="all" spc="300" baseline="0">
                <a:solidFill>
                  <a:schemeClr val="tx2"/>
                </a:solidFill>
              </a:defRPr>
            </a:lvl1pPr>
            <a:lvl2pPr marL="180000" indent="0">
              <a:buNone/>
              <a:defRPr sz="1100" b="1" cap="all" spc="300" baseline="0">
                <a:solidFill>
                  <a:schemeClr val="tx2"/>
                </a:solidFill>
              </a:defRPr>
            </a:lvl2pPr>
            <a:lvl3pPr marL="360000" indent="0">
              <a:buNone/>
              <a:defRPr sz="1100" b="1" cap="all" spc="300" baseline="0">
                <a:solidFill>
                  <a:schemeClr val="tx2"/>
                </a:solidFill>
              </a:defRPr>
            </a:lvl3pPr>
            <a:lvl4pPr marL="540000" indent="0">
              <a:buNone/>
              <a:defRPr sz="1100" b="1" cap="all" spc="300" baseline="0">
                <a:solidFill>
                  <a:schemeClr val="tx2"/>
                </a:solidFill>
              </a:defRPr>
            </a:lvl4pPr>
            <a:lvl5pPr marL="720000" indent="0">
              <a:buNone/>
              <a:defRPr sz="1100" b="1" cap="all" spc="300" baseline="0">
                <a:solidFill>
                  <a:schemeClr val="tx2"/>
                </a:solidFill>
              </a:defRPr>
            </a:lvl5pPr>
          </a:lstStyle>
          <a:p>
            <a:pPr lvl="0"/>
            <a:r>
              <a:rPr lang="en-US" dirty="0"/>
              <a:t>Click to add subtitle</a:t>
            </a:r>
          </a:p>
        </p:txBody>
      </p:sp>
      <p:sp>
        <p:nvSpPr>
          <p:cNvPr id="16" name="Content Placeholder 6">
            <a:extLst>
              <a:ext uri="{FF2B5EF4-FFF2-40B4-BE49-F238E27FC236}">
                <a16:creationId xmlns:a16="http://schemas.microsoft.com/office/drawing/2014/main" id="{11013511-FF75-4F45-98AE-1C04A8CF24A7}"/>
              </a:ext>
            </a:extLst>
          </p:cNvPr>
          <p:cNvSpPr>
            <a:spLocks noGrp="1"/>
          </p:cNvSpPr>
          <p:nvPr>
            <p:ph sz="quarter" idx="24"/>
          </p:nvPr>
        </p:nvSpPr>
        <p:spPr>
          <a:xfrm>
            <a:off x="6971684" y="4392000"/>
            <a:ext cx="2865600" cy="1548000"/>
          </a:xfrm>
        </p:spPr>
        <p:txBody>
          <a:bodyPr>
            <a:noAutofit/>
          </a:bodyPr>
          <a:lstStyle>
            <a:lvl1pPr marL="0" indent="0">
              <a:spcAft>
                <a:spcPts val="800"/>
              </a:spcAft>
              <a:buFont typeface="Arial" panose="020B0604020202020204" pitchFamily="34" charset="0"/>
              <a:buNone/>
              <a:defRPr sz="1000"/>
            </a:lvl1pPr>
          </a:lstStyle>
          <a:p>
            <a:pPr lvl="0"/>
            <a:r>
              <a:rPr lang="en-US"/>
              <a:t>Click to edit Master text styles</a:t>
            </a:r>
          </a:p>
        </p:txBody>
      </p:sp>
      <p:sp>
        <p:nvSpPr>
          <p:cNvPr id="15" name="Content Placeholder 5">
            <a:extLst>
              <a:ext uri="{FF2B5EF4-FFF2-40B4-BE49-F238E27FC236}">
                <a16:creationId xmlns:a16="http://schemas.microsoft.com/office/drawing/2014/main" id="{158EC8E2-F054-488A-A2A9-661DB01D4099}"/>
              </a:ext>
            </a:extLst>
          </p:cNvPr>
          <p:cNvSpPr>
            <a:spLocks noGrp="1"/>
          </p:cNvSpPr>
          <p:nvPr>
            <p:ph sz="quarter" idx="23"/>
          </p:nvPr>
        </p:nvSpPr>
        <p:spPr>
          <a:xfrm>
            <a:off x="3904715" y="4392000"/>
            <a:ext cx="2865600" cy="1548000"/>
          </a:xfrm>
        </p:spPr>
        <p:txBody>
          <a:bodyPr>
            <a:noAutofit/>
          </a:bodyPr>
          <a:lstStyle>
            <a:lvl1pPr marL="0" indent="0">
              <a:spcAft>
                <a:spcPts val="800"/>
              </a:spcAft>
              <a:buFont typeface="Arial" panose="020B0604020202020204" pitchFamily="34" charset="0"/>
              <a:buNone/>
              <a:defRPr sz="1000"/>
            </a:lvl1pPr>
          </a:lstStyle>
          <a:p>
            <a:pPr lvl="0"/>
            <a:r>
              <a:rPr lang="en-US"/>
              <a:t>Click to edit Master text styles</a:t>
            </a:r>
          </a:p>
        </p:txBody>
      </p:sp>
      <p:sp>
        <p:nvSpPr>
          <p:cNvPr id="14" name="Content Placeholder 4">
            <a:extLst>
              <a:ext uri="{FF2B5EF4-FFF2-40B4-BE49-F238E27FC236}">
                <a16:creationId xmlns:a16="http://schemas.microsoft.com/office/drawing/2014/main" id="{4A9DD3B7-E268-41CD-A3A7-A1F5CB8B7E16}"/>
              </a:ext>
            </a:extLst>
          </p:cNvPr>
          <p:cNvSpPr>
            <a:spLocks noGrp="1"/>
          </p:cNvSpPr>
          <p:nvPr>
            <p:ph sz="quarter" idx="22"/>
          </p:nvPr>
        </p:nvSpPr>
        <p:spPr>
          <a:xfrm>
            <a:off x="828000" y="4392000"/>
            <a:ext cx="2865600" cy="1548000"/>
          </a:xfrm>
        </p:spPr>
        <p:txBody>
          <a:bodyPr>
            <a:noAutofit/>
          </a:bodyPr>
          <a:lstStyle>
            <a:lvl1pPr marL="0" indent="0">
              <a:spcAft>
                <a:spcPts val="800"/>
              </a:spcAft>
              <a:buFont typeface="Arial" panose="020B0604020202020204" pitchFamily="34" charset="0"/>
              <a:buNone/>
              <a:defRPr sz="1000"/>
            </a:lvl1pPr>
          </a:lstStyle>
          <a:p>
            <a:pPr lvl="0"/>
            <a:r>
              <a:rPr lang="en-US"/>
              <a:t>Click to edit Master text styles</a:t>
            </a:r>
          </a:p>
        </p:txBody>
      </p:sp>
      <p:sp>
        <p:nvSpPr>
          <p:cNvPr id="13" name="Content Placeholder 3">
            <a:extLst>
              <a:ext uri="{FF2B5EF4-FFF2-40B4-BE49-F238E27FC236}">
                <a16:creationId xmlns:a16="http://schemas.microsoft.com/office/drawing/2014/main" id="{BEC852E6-D51F-4BE3-8A79-1C4E870F8F92}"/>
              </a:ext>
            </a:extLst>
          </p:cNvPr>
          <p:cNvSpPr>
            <a:spLocks noGrp="1"/>
          </p:cNvSpPr>
          <p:nvPr>
            <p:ph sz="quarter" idx="21"/>
          </p:nvPr>
        </p:nvSpPr>
        <p:spPr>
          <a:xfrm>
            <a:off x="6961025" y="2304000"/>
            <a:ext cx="2865600" cy="1548000"/>
          </a:xfrm>
        </p:spPr>
        <p:txBody>
          <a:bodyPr>
            <a:noAutofit/>
          </a:bodyPr>
          <a:lstStyle>
            <a:lvl1pPr marL="0" indent="0">
              <a:spcAft>
                <a:spcPts val="800"/>
              </a:spcAft>
              <a:buFont typeface="Arial" panose="020B0604020202020204" pitchFamily="34" charset="0"/>
              <a:buNone/>
              <a:defRPr sz="1000"/>
            </a:lvl1pPr>
          </a:lstStyle>
          <a:p>
            <a:pPr lvl="0"/>
            <a:r>
              <a:rPr lang="en-US"/>
              <a:t>Click to edit Master text styles</a:t>
            </a:r>
          </a:p>
        </p:txBody>
      </p:sp>
      <p:sp>
        <p:nvSpPr>
          <p:cNvPr id="12" name="Content Placeholder 2">
            <a:extLst>
              <a:ext uri="{FF2B5EF4-FFF2-40B4-BE49-F238E27FC236}">
                <a16:creationId xmlns:a16="http://schemas.microsoft.com/office/drawing/2014/main" id="{23104FFC-80E9-4370-B0B4-E8111338EBD4}"/>
              </a:ext>
            </a:extLst>
          </p:cNvPr>
          <p:cNvSpPr>
            <a:spLocks noGrp="1"/>
          </p:cNvSpPr>
          <p:nvPr>
            <p:ph sz="quarter" idx="20"/>
          </p:nvPr>
        </p:nvSpPr>
        <p:spPr>
          <a:xfrm>
            <a:off x="3894056" y="2304000"/>
            <a:ext cx="2865600" cy="1548000"/>
          </a:xfrm>
        </p:spPr>
        <p:txBody>
          <a:bodyPr>
            <a:noAutofit/>
          </a:bodyPr>
          <a:lstStyle>
            <a:lvl1pPr marL="0" indent="0">
              <a:spcAft>
                <a:spcPts val="800"/>
              </a:spcAft>
              <a:buFont typeface="Arial" panose="020B0604020202020204" pitchFamily="34" charset="0"/>
              <a:buNone/>
              <a:defRPr sz="1000"/>
            </a:lvl1pPr>
          </a:lstStyle>
          <a:p>
            <a:pPr lvl="0"/>
            <a:r>
              <a:rPr lang="en-US"/>
              <a:t>Click to edit Master text styles</a:t>
            </a:r>
          </a:p>
        </p:txBody>
      </p:sp>
      <p:sp>
        <p:nvSpPr>
          <p:cNvPr id="6" name="Content Placeholder 1">
            <a:extLst>
              <a:ext uri="{FF2B5EF4-FFF2-40B4-BE49-F238E27FC236}">
                <a16:creationId xmlns:a16="http://schemas.microsoft.com/office/drawing/2014/main" id="{7ED3F399-1630-460C-9F5C-55AEDF5E1533}"/>
              </a:ext>
            </a:extLst>
          </p:cNvPr>
          <p:cNvSpPr>
            <a:spLocks noGrp="1"/>
          </p:cNvSpPr>
          <p:nvPr>
            <p:ph sz="quarter" idx="19"/>
          </p:nvPr>
        </p:nvSpPr>
        <p:spPr>
          <a:xfrm>
            <a:off x="827088" y="2304000"/>
            <a:ext cx="2865600" cy="1548000"/>
          </a:xfrm>
        </p:spPr>
        <p:txBody>
          <a:bodyPr>
            <a:noAutofit/>
          </a:bodyPr>
          <a:lstStyle>
            <a:lvl1pPr marL="0" indent="0">
              <a:spcAft>
                <a:spcPts val="800"/>
              </a:spcAft>
              <a:buFont typeface="Arial" panose="020B0604020202020204" pitchFamily="34" charset="0"/>
              <a:buNone/>
              <a:defRPr sz="1000"/>
            </a:lvl1pPr>
          </a:lstStyle>
          <a:p>
            <a:pPr lvl="0"/>
            <a:r>
              <a:rPr lang="en-US"/>
              <a:t>Click to edit Master text styles</a:t>
            </a:r>
          </a:p>
        </p:txBody>
      </p:sp>
      <p:sp>
        <p:nvSpPr>
          <p:cNvPr id="2" name="Title">
            <a:extLst>
              <a:ext uri="{FF2B5EF4-FFF2-40B4-BE49-F238E27FC236}">
                <a16:creationId xmlns:a16="http://schemas.microsoft.com/office/drawing/2014/main" id="{3CBAC72E-E35C-4757-BF5B-4F24F147938E}"/>
              </a:ext>
            </a:extLst>
          </p:cNvPr>
          <p:cNvSpPr>
            <a:spLocks noGrp="1"/>
          </p:cNvSpPr>
          <p:nvPr>
            <p:ph type="title"/>
          </p:nvPr>
        </p:nvSpPr>
        <p:spPr/>
        <p:txBody>
          <a:bodyPr/>
          <a:lstStyle/>
          <a:p>
            <a:r>
              <a:rPr lang="en-US"/>
              <a:t>Click to edit Master title style</a:t>
            </a:r>
            <a:endParaRPr lang="en-AU" dirty="0"/>
          </a:p>
        </p:txBody>
      </p:sp>
    </p:spTree>
    <p:extLst>
      <p:ext uri="{BB962C8B-B14F-4D97-AF65-F5344CB8AC3E}">
        <p14:creationId xmlns:p14="http://schemas.microsoft.com/office/powerpoint/2010/main" val="1350588378"/>
      </p:ext>
    </p:extLst>
  </p:cSld>
  <p:clrMapOvr>
    <a:masterClrMapping/>
  </p:clrMapOvr>
  <p:hf hdr="0" dt="0"/>
  <p:extLst>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Eight content">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693713F8-CE06-44D7-BEC1-498D19085928}"/>
              </a:ext>
            </a:extLst>
          </p:cNvPr>
          <p:cNvSpPr>
            <a:spLocks noGrp="1"/>
          </p:cNvSpPr>
          <p:nvPr>
            <p:ph type="sldNum" sz="quarter" idx="26"/>
          </p:nvPr>
        </p:nvSpPr>
        <p:spPr/>
        <p:txBody>
          <a:bodyPr/>
          <a:lstStyle/>
          <a:p>
            <a:fld id="{B632C222-3951-4C98-AF84-90C3F5A4B080}" type="slidenum">
              <a:rPr lang="en-AU" smtClean="0"/>
              <a:pPr/>
              <a:t>‹#›</a:t>
            </a:fld>
            <a:endParaRPr lang="en-AU" dirty="0"/>
          </a:p>
        </p:txBody>
      </p:sp>
      <p:sp>
        <p:nvSpPr>
          <p:cNvPr id="4" name="Footer Placeholder 3">
            <a:extLst>
              <a:ext uri="{FF2B5EF4-FFF2-40B4-BE49-F238E27FC236}">
                <a16:creationId xmlns:a16="http://schemas.microsoft.com/office/drawing/2014/main" id="{045A7410-28BA-4EA3-8958-12C1A6FFFFCE}"/>
              </a:ext>
            </a:extLst>
          </p:cNvPr>
          <p:cNvSpPr>
            <a:spLocks noGrp="1"/>
          </p:cNvSpPr>
          <p:nvPr>
            <p:ph type="ftr" sz="quarter" idx="29"/>
          </p:nvPr>
        </p:nvSpPr>
        <p:spPr/>
        <p:txBody>
          <a:bodyPr/>
          <a:lstStyle/>
          <a:p>
            <a:endParaRPr lang="en-AU" dirty="0"/>
          </a:p>
        </p:txBody>
      </p:sp>
      <p:sp>
        <p:nvSpPr>
          <p:cNvPr id="19" name="Subtitle">
            <a:extLst>
              <a:ext uri="{FF2B5EF4-FFF2-40B4-BE49-F238E27FC236}">
                <a16:creationId xmlns:a16="http://schemas.microsoft.com/office/drawing/2014/main" id="{6DE1B7BD-E824-434D-BA54-081640006DEC}"/>
              </a:ext>
            </a:extLst>
          </p:cNvPr>
          <p:cNvSpPr>
            <a:spLocks noGrp="1"/>
          </p:cNvSpPr>
          <p:nvPr>
            <p:ph type="body" sz="quarter" idx="30" hasCustomPrompt="1"/>
          </p:nvPr>
        </p:nvSpPr>
        <p:spPr>
          <a:xfrm>
            <a:off x="828675" y="1300032"/>
            <a:ext cx="9000000" cy="179387"/>
          </a:xfrm>
        </p:spPr>
        <p:txBody>
          <a:bodyPr/>
          <a:lstStyle>
            <a:lvl1pPr marL="0" indent="0">
              <a:lnSpc>
                <a:spcPct val="110000"/>
              </a:lnSpc>
              <a:spcAft>
                <a:spcPts val="800"/>
              </a:spcAft>
              <a:buNone/>
              <a:defRPr sz="1000" b="1" cap="all" spc="300" baseline="0">
                <a:solidFill>
                  <a:schemeClr val="tx2"/>
                </a:solidFill>
              </a:defRPr>
            </a:lvl1pPr>
            <a:lvl2pPr marL="180000" indent="0">
              <a:buNone/>
              <a:defRPr sz="1100" b="1" cap="all" spc="300" baseline="0">
                <a:solidFill>
                  <a:schemeClr val="tx2"/>
                </a:solidFill>
              </a:defRPr>
            </a:lvl2pPr>
            <a:lvl3pPr marL="360000" indent="0">
              <a:buNone/>
              <a:defRPr sz="1100" b="1" cap="all" spc="300" baseline="0">
                <a:solidFill>
                  <a:schemeClr val="tx2"/>
                </a:solidFill>
              </a:defRPr>
            </a:lvl3pPr>
            <a:lvl4pPr marL="540000" indent="0">
              <a:buNone/>
              <a:defRPr sz="1100" b="1" cap="all" spc="300" baseline="0">
                <a:solidFill>
                  <a:schemeClr val="tx2"/>
                </a:solidFill>
              </a:defRPr>
            </a:lvl4pPr>
            <a:lvl5pPr marL="720000" indent="0">
              <a:buNone/>
              <a:defRPr sz="1100" b="1" cap="all" spc="300" baseline="0">
                <a:solidFill>
                  <a:schemeClr val="tx2"/>
                </a:solidFill>
              </a:defRPr>
            </a:lvl5pPr>
          </a:lstStyle>
          <a:p>
            <a:pPr lvl="0"/>
            <a:r>
              <a:rPr lang="en-US" dirty="0"/>
              <a:t>Click to add subtitle</a:t>
            </a:r>
          </a:p>
        </p:txBody>
      </p:sp>
      <p:sp>
        <p:nvSpPr>
          <p:cNvPr id="17" name="Content Placeholder 8">
            <a:extLst>
              <a:ext uri="{FF2B5EF4-FFF2-40B4-BE49-F238E27FC236}">
                <a16:creationId xmlns:a16="http://schemas.microsoft.com/office/drawing/2014/main" id="{6EC9B0FB-DE76-474E-8471-D42010E1E4A9}"/>
              </a:ext>
            </a:extLst>
          </p:cNvPr>
          <p:cNvSpPr>
            <a:spLocks noGrp="1"/>
          </p:cNvSpPr>
          <p:nvPr>
            <p:ph sz="quarter" idx="27"/>
          </p:nvPr>
        </p:nvSpPr>
        <p:spPr>
          <a:xfrm>
            <a:off x="7733684" y="4392000"/>
            <a:ext cx="2109600" cy="1800000"/>
          </a:xfrm>
        </p:spPr>
        <p:txBody>
          <a:bodyPr>
            <a:noAutofit/>
          </a:bodyPr>
          <a:lstStyle>
            <a:lvl1pPr marL="0" indent="0">
              <a:spcAft>
                <a:spcPts val="800"/>
              </a:spcAft>
              <a:buFont typeface="Arial" panose="020B0604020202020204" pitchFamily="34" charset="0"/>
              <a:buNone/>
              <a:defRPr sz="1000"/>
            </a:lvl1pPr>
          </a:lstStyle>
          <a:p>
            <a:pPr lvl="0"/>
            <a:r>
              <a:rPr lang="en-US"/>
              <a:t>Click to edit Master text styles</a:t>
            </a:r>
          </a:p>
        </p:txBody>
      </p:sp>
      <p:sp>
        <p:nvSpPr>
          <p:cNvPr id="16" name="Content Placeholder 7">
            <a:extLst>
              <a:ext uri="{FF2B5EF4-FFF2-40B4-BE49-F238E27FC236}">
                <a16:creationId xmlns:a16="http://schemas.microsoft.com/office/drawing/2014/main" id="{11013511-FF75-4F45-98AE-1C04A8CF24A7}"/>
              </a:ext>
            </a:extLst>
          </p:cNvPr>
          <p:cNvSpPr>
            <a:spLocks noGrp="1"/>
          </p:cNvSpPr>
          <p:nvPr>
            <p:ph sz="quarter" idx="24"/>
          </p:nvPr>
        </p:nvSpPr>
        <p:spPr>
          <a:xfrm>
            <a:off x="5430730" y="4392000"/>
            <a:ext cx="2109600" cy="1800000"/>
          </a:xfrm>
        </p:spPr>
        <p:txBody>
          <a:bodyPr>
            <a:noAutofit/>
          </a:bodyPr>
          <a:lstStyle>
            <a:lvl1pPr marL="0" indent="0">
              <a:spcAft>
                <a:spcPts val="800"/>
              </a:spcAft>
              <a:buFont typeface="Arial" panose="020B0604020202020204" pitchFamily="34" charset="0"/>
              <a:buNone/>
              <a:defRPr sz="1000"/>
            </a:lvl1pPr>
          </a:lstStyle>
          <a:p>
            <a:pPr lvl="0"/>
            <a:r>
              <a:rPr lang="en-US"/>
              <a:t>Click to edit Master text styles</a:t>
            </a:r>
          </a:p>
        </p:txBody>
      </p:sp>
      <p:sp>
        <p:nvSpPr>
          <p:cNvPr id="15" name="Content Placeholder 6">
            <a:extLst>
              <a:ext uri="{FF2B5EF4-FFF2-40B4-BE49-F238E27FC236}">
                <a16:creationId xmlns:a16="http://schemas.microsoft.com/office/drawing/2014/main" id="{158EC8E2-F054-488A-A2A9-661DB01D4099}"/>
              </a:ext>
            </a:extLst>
          </p:cNvPr>
          <p:cNvSpPr>
            <a:spLocks noGrp="1"/>
          </p:cNvSpPr>
          <p:nvPr>
            <p:ph sz="quarter" idx="23"/>
          </p:nvPr>
        </p:nvSpPr>
        <p:spPr>
          <a:xfrm>
            <a:off x="3128909" y="4392000"/>
            <a:ext cx="2109600" cy="1800000"/>
          </a:xfrm>
        </p:spPr>
        <p:txBody>
          <a:bodyPr>
            <a:noAutofit/>
          </a:bodyPr>
          <a:lstStyle>
            <a:lvl1pPr marL="0" indent="0">
              <a:spcAft>
                <a:spcPts val="800"/>
              </a:spcAft>
              <a:buFont typeface="Arial" panose="020B0604020202020204" pitchFamily="34" charset="0"/>
              <a:buNone/>
              <a:defRPr sz="1000"/>
            </a:lvl1pPr>
          </a:lstStyle>
          <a:p>
            <a:pPr lvl="0"/>
            <a:r>
              <a:rPr lang="en-US"/>
              <a:t>Click to edit Master text styles</a:t>
            </a:r>
          </a:p>
        </p:txBody>
      </p:sp>
      <p:sp>
        <p:nvSpPr>
          <p:cNvPr id="14" name="Content Placeholder 5">
            <a:extLst>
              <a:ext uri="{FF2B5EF4-FFF2-40B4-BE49-F238E27FC236}">
                <a16:creationId xmlns:a16="http://schemas.microsoft.com/office/drawing/2014/main" id="{4A9DD3B7-E268-41CD-A3A7-A1F5CB8B7E16}"/>
              </a:ext>
            </a:extLst>
          </p:cNvPr>
          <p:cNvSpPr>
            <a:spLocks noGrp="1"/>
          </p:cNvSpPr>
          <p:nvPr>
            <p:ph sz="quarter" idx="22"/>
          </p:nvPr>
        </p:nvSpPr>
        <p:spPr>
          <a:xfrm>
            <a:off x="827088" y="4392000"/>
            <a:ext cx="2109600" cy="1800000"/>
          </a:xfrm>
        </p:spPr>
        <p:txBody>
          <a:bodyPr>
            <a:noAutofit/>
          </a:bodyPr>
          <a:lstStyle>
            <a:lvl1pPr marL="0" indent="0">
              <a:spcAft>
                <a:spcPts val="800"/>
              </a:spcAft>
              <a:buFont typeface="Arial" panose="020B0604020202020204" pitchFamily="34" charset="0"/>
              <a:buNone/>
              <a:defRPr sz="1000"/>
            </a:lvl1pPr>
          </a:lstStyle>
          <a:p>
            <a:pPr lvl="0"/>
            <a:r>
              <a:rPr lang="en-US"/>
              <a:t>Click to edit Master text styles</a:t>
            </a:r>
          </a:p>
        </p:txBody>
      </p:sp>
      <p:sp>
        <p:nvSpPr>
          <p:cNvPr id="18" name="Content Placeholder 4">
            <a:extLst>
              <a:ext uri="{FF2B5EF4-FFF2-40B4-BE49-F238E27FC236}">
                <a16:creationId xmlns:a16="http://schemas.microsoft.com/office/drawing/2014/main" id="{0B24CD59-89B5-43BF-BFD8-2B4A3F535876}"/>
              </a:ext>
            </a:extLst>
          </p:cNvPr>
          <p:cNvSpPr>
            <a:spLocks noGrp="1"/>
          </p:cNvSpPr>
          <p:nvPr>
            <p:ph sz="quarter" idx="28"/>
          </p:nvPr>
        </p:nvSpPr>
        <p:spPr>
          <a:xfrm>
            <a:off x="7733684" y="2304000"/>
            <a:ext cx="2109600" cy="1800000"/>
          </a:xfrm>
        </p:spPr>
        <p:txBody>
          <a:bodyPr>
            <a:noAutofit/>
          </a:bodyPr>
          <a:lstStyle>
            <a:lvl1pPr marL="0" indent="0">
              <a:spcAft>
                <a:spcPts val="800"/>
              </a:spcAft>
              <a:buFont typeface="Arial" panose="020B0604020202020204" pitchFamily="34" charset="0"/>
              <a:buNone/>
              <a:defRPr sz="1000"/>
            </a:lvl1pPr>
          </a:lstStyle>
          <a:p>
            <a:pPr lvl="0"/>
            <a:r>
              <a:rPr lang="en-US"/>
              <a:t>Click to edit Master text styles</a:t>
            </a:r>
          </a:p>
        </p:txBody>
      </p:sp>
      <p:sp>
        <p:nvSpPr>
          <p:cNvPr id="13" name="Content Placeholder 3">
            <a:extLst>
              <a:ext uri="{FF2B5EF4-FFF2-40B4-BE49-F238E27FC236}">
                <a16:creationId xmlns:a16="http://schemas.microsoft.com/office/drawing/2014/main" id="{BEC852E6-D51F-4BE3-8A79-1C4E870F8F92}"/>
              </a:ext>
            </a:extLst>
          </p:cNvPr>
          <p:cNvSpPr>
            <a:spLocks noGrp="1"/>
          </p:cNvSpPr>
          <p:nvPr>
            <p:ph sz="quarter" idx="21"/>
          </p:nvPr>
        </p:nvSpPr>
        <p:spPr>
          <a:xfrm>
            <a:off x="5430730" y="2304000"/>
            <a:ext cx="2109600" cy="1800000"/>
          </a:xfrm>
        </p:spPr>
        <p:txBody>
          <a:bodyPr>
            <a:noAutofit/>
          </a:bodyPr>
          <a:lstStyle>
            <a:lvl1pPr marL="0" indent="0">
              <a:spcAft>
                <a:spcPts val="800"/>
              </a:spcAft>
              <a:buFont typeface="Arial" panose="020B0604020202020204" pitchFamily="34" charset="0"/>
              <a:buNone/>
              <a:defRPr sz="1000"/>
            </a:lvl1pPr>
          </a:lstStyle>
          <a:p>
            <a:pPr lvl="0"/>
            <a:r>
              <a:rPr lang="en-US"/>
              <a:t>Click to edit Master text styles</a:t>
            </a:r>
          </a:p>
        </p:txBody>
      </p:sp>
      <p:sp>
        <p:nvSpPr>
          <p:cNvPr id="12" name="Content Placeholder 2">
            <a:extLst>
              <a:ext uri="{FF2B5EF4-FFF2-40B4-BE49-F238E27FC236}">
                <a16:creationId xmlns:a16="http://schemas.microsoft.com/office/drawing/2014/main" id="{23104FFC-80E9-4370-B0B4-E8111338EBD4}"/>
              </a:ext>
            </a:extLst>
          </p:cNvPr>
          <p:cNvSpPr>
            <a:spLocks noGrp="1"/>
          </p:cNvSpPr>
          <p:nvPr>
            <p:ph sz="quarter" idx="20"/>
          </p:nvPr>
        </p:nvSpPr>
        <p:spPr>
          <a:xfrm>
            <a:off x="3128909" y="2304000"/>
            <a:ext cx="2109600" cy="1800000"/>
          </a:xfrm>
        </p:spPr>
        <p:txBody>
          <a:bodyPr>
            <a:noAutofit/>
          </a:bodyPr>
          <a:lstStyle>
            <a:lvl1pPr marL="0" indent="0">
              <a:spcAft>
                <a:spcPts val="800"/>
              </a:spcAft>
              <a:buFont typeface="Arial" panose="020B0604020202020204" pitchFamily="34" charset="0"/>
              <a:buNone/>
              <a:defRPr sz="1000"/>
            </a:lvl1pPr>
          </a:lstStyle>
          <a:p>
            <a:pPr lvl="0"/>
            <a:r>
              <a:rPr lang="en-US"/>
              <a:t>Click to edit Master text styles</a:t>
            </a:r>
          </a:p>
        </p:txBody>
      </p:sp>
      <p:sp>
        <p:nvSpPr>
          <p:cNvPr id="6" name="Content Placeholder 1">
            <a:extLst>
              <a:ext uri="{FF2B5EF4-FFF2-40B4-BE49-F238E27FC236}">
                <a16:creationId xmlns:a16="http://schemas.microsoft.com/office/drawing/2014/main" id="{7ED3F399-1630-460C-9F5C-55AEDF5E1533}"/>
              </a:ext>
            </a:extLst>
          </p:cNvPr>
          <p:cNvSpPr>
            <a:spLocks noGrp="1"/>
          </p:cNvSpPr>
          <p:nvPr>
            <p:ph sz="quarter" idx="19"/>
          </p:nvPr>
        </p:nvSpPr>
        <p:spPr>
          <a:xfrm>
            <a:off x="827088" y="2304000"/>
            <a:ext cx="2109600" cy="1800000"/>
          </a:xfrm>
        </p:spPr>
        <p:txBody>
          <a:bodyPr>
            <a:noAutofit/>
          </a:bodyPr>
          <a:lstStyle>
            <a:lvl1pPr marL="0" indent="0">
              <a:spcAft>
                <a:spcPts val="800"/>
              </a:spcAft>
              <a:buFont typeface="Arial" panose="020B0604020202020204" pitchFamily="34" charset="0"/>
              <a:buNone/>
              <a:defRPr sz="1000"/>
            </a:lvl1pPr>
          </a:lstStyle>
          <a:p>
            <a:pPr lvl="0"/>
            <a:r>
              <a:rPr lang="en-US"/>
              <a:t>Click to edit Master text styles</a:t>
            </a:r>
          </a:p>
        </p:txBody>
      </p:sp>
      <p:sp>
        <p:nvSpPr>
          <p:cNvPr id="2" name="Title">
            <a:extLst>
              <a:ext uri="{FF2B5EF4-FFF2-40B4-BE49-F238E27FC236}">
                <a16:creationId xmlns:a16="http://schemas.microsoft.com/office/drawing/2014/main" id="{3CBAC72E-E35C-4757-BF5B-4F24F147938E}"/>
              </a:ext>
            </a:extLst>
          </p:cNvPr>
          <p:cNvSpPr>
            <a:spLocks noGrp="1"/>
          </p:cNvSpPr>
          <p:nvPr>
            <p:ph type="title"/>
          </p:nvPr>
        </p:nvSpPr>
        <p:spPr/>
        <p:txBody>
          <a:bodyPr/>
          <a:lstStyle/>
          <a:p>
            <a:r>
              <a:rPr lang="en-US"/>
              <a:t>Click to edit Master title style</a:t>
            </a:r>
            <a:endParaRPr lang="en-AU" dirty="0"/>
          </a:p>
        </p:txBody>
      </p:sp>
    </p:spTree>
    <p:extLst>
      <p:ext uri="{BB962C8B-B14F-4D97-AF65-F5344CB8AC3E}">
        <p14:creationId xmlns:p14="http://schemas.microsoft.com/office/powerpoint/2010/main" val="3018091771"/>
      </p:ext>
    </p:extLst>
  </p:cSld>
  <p:clrMapOvr>
    <a:masterClrMapping/>
  </p:clrMapOvr>
  <p:hf hdr="0" dt="0"/>
  <p:extLst>
    <p:ext uri="{DCECCB84-F9BA-43D5-87BE-67443E8EF086}">
      <p15:sldGuideLst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9CFC7819-A218-4C8F-9EEA-A519F7004AF8}"/>
              </a:ext>
            </a:extLst>
          </p:cNvPr>
          <p:cNvSpPr>
            <a:spLocks noGrp="1"/>
          </p:cNvSpPr>
          <p:nvPr>
            <p:ph type="sldNum" sz="quarter" idx="16"/>
          </p:nvPr>
        </p:nvSpPr>
        <p:spPr/>
        <p:txBody>
          <a:bodyPr/>
          <a:lstStyle/>
          <a:p>
            <a:fld id="{B632C222-3951-4C98-AF84-90C3F5A4B080}" type="slidenum">
              <a:rPr lang="en-AU" smtClean="0"/>
              <a:pPr/>
              <a:t>‹#›</a:t>
            </a:fld>
            <a:endParaRPr lang="en-AU" dirty="0"/>
          </a:p>
        </p:txBody>
      </p:sp>
      <p:sp>
        <p:nvSpPr>
          <p:cNvPr id="3" name="Footer Placeholder 2">
            <a:extLst>
              <a:ext uri="{FF2B5EF4-FFF2-40B4-BE49-F238E27FC236}">
                <a16:creationId xmlns:a16="http://schemas.microsoft.com/office/drawing/2014/main" id="{05E866A7-6024-47DD-A4D1-EFE56AE45135}"/>
              </a:ext>
            </a:extLst>
          </p:cNvPr>
          <p:cNvSpPr>
            <a:spLocks noGrp="1"/>
          </p:cNvSpPr>
          <p:nvPr>
            <p:ph type="ftr" sz="quarter" idx="17"/>
          </p:nvPr>
        </p:nvSpPr>
        <p:spPr/>
        <p:txBody>
          <a:bodyPr/>
          <a:lstStyle/>
          <a:p>
            <a:endParaRPr lang="en-AU" dirty="0"/>
          </a:p>
        </p:txBody>
      </p:sp>
      <p:sp>
        <p:nvSpPr>
          <p:cNvPr id="7" name="Subtitle">
            <a:extLst>
              <a:ext uri="{FF2B5EF4-FFF2-40B4-BE49-F238E27FC236}">
                <a16:creationId xmlns:a16="http://schemas.microsoft.com/office/drawing/2014/main" id="{DDB23E5F-F479-453A-A9B7-C108703AD1EB}"/>
              </a:ext>
            </a:extLst>
          </p:cNvPr>
          <p:cNvSpPr>
            <a:spLocks noGrp="1"/>
          </p:cNvSpPr>
          <p:nvPr>
            <p:ph type="body" sz="quarter" idx="19" hasCustomPrompt="1"/>
          </p:nvPr>
        </p:nvSpPr>
        <p:spPr>
          <a:xfrm>
            <a:off x="828675" y="1300032"/>
            <a:ext cx="9000000" cy="179387"/>
          </a:xfrm>
        </p:spPr>
        <p:txBody>
          <a:bodyPr/>
          <a:lstStyle>
            <a:lvl1pPr marL="0" indent="0">
              <a:lnSpc>
                <a:spcPct val="110000"/>
              </a:lnSpc>
              <a:spcAft>
                <a:spcPts val="800"/>
              </a:spcAft>
              <a:buNone/>
              <a:defRPr sz="1000" b="1" cap="all" spc="300" baseline="0">
                <a:solidFill>
                  <a:schemeClr val="tx2"/>
                </a:solidFill>
              </a:defRPr>
            </a:lvl1pPr>
            <a:lvl2pPr marL="180000" indent="0">
              <a:buNone/>
              <a:defRPr sz="1100" b="1" cap="all" spc="300" baseline="0">
                <a:solidFill>
                  <a:schemeClr val="tx2"/>
                </a:solidFill>
              </a:defRPr>
            </a:lvl2pPr>
            <a:lvl3pPr marL="360000" indent="0">
              <a:buNone/>
              <a:defRPr sz="1100" b="1" cap="all" spc="300" baseline="0">
                <a:solidFill>
                  <a:schemeClr val="tx2"/>
                </a:solidFill>
              </a:defRPr>
            </a:lvl3pPr>
            <a:lvl4pPr marL="540000" indent="0">
              <a:buNone/>
              <a:defRPr sz="1100" b="1" cap="all" spc="300" baseline="0">
                <a:solidFill>
                  <a:schemeClr val="tx2"/>
                </a:solidFill>
              </a:defRPr>
            </a:lvl4pPr>
            <a:lvl5pPr marL="720000" indent="0">
              <a:buNone/>
              <a:defRPr sz="1100" b="1" cap="all" spc="300" baseline="0">
                <a:solidFill>
                  <a:schemeClr val="tx2"/>
                </a:solidFill>
              </a:defRPr>
            </a:lvl5pPr>
          </a:lstStyle>
          <a:p>
            <a:pPr lvl="0"/>
            <a:r>
              <a:rPr lang="en-US" dirty="0"/>
              <a:t>Click to add subtitle</a:t>
            </a:r>
          </a:p>
        </p:txBody>
      </p:sp>
      <p:sp>
        <p:nvSpPr>
          <p:cNvPr id="2" name="Title">
            <a:extLst>
              <a:ext uri="{FF2B5EF4-FFF2-40B4-BE49-F238E27FC236}">
                <a16:creationId xmlns:a16="http://schemas.microsoft.com/office/drawing/2014/main" id="{3CBAC72E-E35C-4757-BF5B-4F24F147938E}"/>
              </a:ext>
            </a:extLst>
          </p:cNvPr>
          <p:cNvSpPr>
            <a:spLocks noGrp="1"/>
          </p:cNvSpPr>
          <p:nvPr>
            <p:ph type="title"/>
          </p:nvPr>
        </p:nvSpPr>
        <p:spPr/>
        <p:txBody>
          <a:bodyPr/>
          <a:lstStyle/>
          <a:p>
            <a:r>
              <a:rPr lang="en-US"/>
              <a:t>Click to edit Master title style</a:t>
            </a:r>
            <a:endParaRPr lang="en-AU" dirty="0"/>
          </a:p>
        </p:txBody>
      </p:sp>
    </p:spTree>
    <p:extLst>
      <p:ext uri="{BB962C8B-B14F-4D97-AF65-F5344CB8AC3E}">
        <p14:creationId xmlns:p14="http://schemas.microsoft.com/office/powerpoint/2010/main" val="2348091376"/>
      </p:ext>
    </p:extLst>
  </p:cSld>
  <p:clrMapOvr>
    <a:masterClrMapping/>
  </p:clrMapOvr>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8BF4306-E1BF-4024-9B65-BE7CD4AC17BD}"/>
              </a:ext>
            </a:extLst>
          </p:cNvPr>
          <p:cNvSpPr>
            <a:spLocks noGrp="1"/>
          </p:cNvSpPr>
          <p:nvPr>
            <p:ph type="sldNum" sz="quarter" idx="11"/>
          </p:nvPr>
        </p:nvSpPr>
        <p:spPr/>
        <p:txBody>
          <a:bodyPr/>
          <a:lstStyle/>
          <a:p>
            <a:fld id="{B632C222-3951-4C98-AF84-90C3F5A4B080}" type="slidenum">
              <a:rPr lang="en-AU" smtClean="0"/>
              <a:pPr/>
              <a:t>‹#›</a:t>
            </a:fld>
            <a:endParaRPr lang="en-AU" dirty="0"/>
          </a:p>
        </p:txBody>
      </p:sp>
      <p:sp>
        <p:nvSpPr>
          <p:cNvPr id="2" name="Footer Placeholder 1">
            <a:extLst>
              <a:ext uri="{FF2B5EF4-FFF2-40B4-BE49-F238E27FC236}">
                <a16:creationId xmlns:a16="http://schemas.microsoft.com/office/drawing/2014/main" id="{EA65955B-7F36-43AF-A096-88131344F7FE}"/>
              </a:ext>
            </a:extLst>
          </p:cNvPr>
          <p:cNvSpPr>
            <a:spLocks noGrp="1"/>
          </p:cNvSpPr>
          <p:nvPr>
            <p:ph type="ftr" sz="quarter" idx="12"/>
          </p:nvPr>
        </p:nvSpPr>
        <p:spPr/>
        <p:txBody>
          <a:bodyPr/>
          <a:lstStyle/>
          <a:p>
            <a:endParaRPr lang="en-AU" dirty="0"/>
          </a:p>
        </p:txBody>
      </p:sp>
    </p:spTree>
    <p:extLst>
      <p:ext uri="{BB962C8B-B14F-4D97-AF65-F5344CB8AC3E}">
        <p14:creationId xmlns:p14="http://schemas.microsoft.com/office/powerpoint/2010/main" val="2323628492"/>
      </p:ext>
    </p:extLst>
  </p:cSld>
  <p:clrMapOvr>
    <a:masterClrMapping/>
  </p:clrMapOvr>
  <p:hf hd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Framing page">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FC9A21B1-F2C0-4DD2-A300-5C927384A525}"/>
              </a:ext>
            </a:extLst>
          </p:cNvPr>
          <p:cNvSpPr>
            <a:spLocks noGrp="1"/>
          </p:cNvSpPr>
          <p:nvPr>
            <p:ph type="sldNum" sz="quarter" idx="17"/>
          </p:nvPr>
        </p:nvSpPr>
        <p:spPr/>
        <p:txBody>
          <a:bodyPr/>
          <a:lstStyle/>
          <a:p>
            <a:fld id="{B632C222-3951-4C98-AF84-90C3F5A4B080}" type="slidenum">
              <a:rPr lang="en-AU" smtClean="0"/>
              <a:pPr/>
              <a:t>‹#›</a:t>
            </a:fld>
            <a:endParaRPr lang="en-AU" dirty="0"/>
          </a:p>
        </p:txBody>
      </p:sp>
      <p:sp>
        <p:nvSpPr>
          <p:cNvPr id="2" name="Footer Placeholder 1">
            <a:extLst>
              <a:ext uri="{FF2B5EF4-FFF2-40B4-BE49-F238E27FC236}">
                <a16:creationId xmlns:a16="http://schemas.microsoft.com/office/drawing/2014/main" id="{3A1A28D4-E4FD-475D-A938-BE83C036F784}"/>
              </a:ext>
            </a:extLst>
          </p:cNvPr>
          <p:cNvSpPr>
            <a:spLocks noGrp="1"/>
          </p:cNvSpPr>
          <p:nvPr>
            <p:ph type="ftr" sz="quarter" idx="18"/>
          </p:nvPr>
        </p:nvSpPr>
        <p:spPr/>
        <p:txBody>
          <a:bodyPr/>
          <a:lstStyle/>
          <a:p>
            <a:endParaRPr lang="en-AU" dirty="0"/>
          </a:p>
        </p:txBody>
      </p:sp>
      <p:cxnSp>
        <p:nvCxnSpPr>
          <p:cNvPr id="6" name="Straight Connector 5">
            <a:extLst>
              <a:ext uri="{FF2B5EF4-FFF2-40B4-BE49-F238E27FC236}">
                <a16:creationId xmlns:a16="http://schemas.microsoft.com/office/drawing/2014/main" id="{5A24CA81-F169-41FE-99F4-E30C64A9B097}"/>
              </a:ext>
            </a:extLst>
          </p:cNvPr>
          <p:cNvCxnSpPr/>
          <p:nvPr userDrawn="1"/>
        </p:nvCxnSpPr>
        <p:spPr>
          <a:xfrm>
            <a:off x="828000" y="813600"/>
            <a:ext cx="9016088" cy="0"/>
          </a:xfrm>
          <a:prstGeom prst="line">
            <a:avLst/>
          </a:prstGeom>
          <a:ln>
            <a:solidFill>
              <a:schemeClr val="tx1">
                <a:lumMod val="60000"/>
                <a:lumOff val="40000"/>
              </a:schemeClr>
            </a:solidFill>
          </a:ln>
        </p:spPr>
        <p:style>
          <a:lnRef idx="1">
            <a:schemeClr val="dk1"/>
          </a:lnRef>
          <a:fillRef idx="0">
            <a:schemeClr val="dk1"/>
          </a:fillRef>
          <a:effectRef idx="0">
            <a:schemeClr val="dk1"/>
          </a:effectRef>
          <a:fontRef idx="minor">
            <a:schemeClr val="tx1"/>
          </a:fontRef>
        </p:style>
      </p:cxnSp>
      <p:sp>
        <p:nvSpPr>
          <p:cNvPr id="9" name="Content Placeholder 8">
            <a:extLst>
              <a:ext uri="{FF2B5EF4-FFF2-40B4-BE49-F238E27FC236}">
                <a16:creationId xmlns:a16="http://schemas.microsoft.com/office/drawing/2014/main" id="{5EBE913B-1C5A-4208-8AD5-AA88C4A975F3}"/>
              </a:ext>
            </a:extLst>
          </p:cNvPr>
          <p:cNvSpPr>
            <a:spLocks noGrp="1"/>
          </p:cNvSpPr>
          <p:nvPr>
            <p:ph sz="quarter" idx="15"/>
          </p:nvPr>
        </p:nvSpPr>
        <p:spPr>
          <a:xfrm>
            <a:off x="828675" y="1080000"/>
            <a:ext cx="9000000" cy="5328000"/>
          </a:xfrm>
        </p:spPr>
        <p:txBody>
          <a:bodyPr>
            <a:noAutofit/>
          </a:bodyPr>
          <a:lstStyle>
            <a:lvl1pPr marL="0" indent="0">
              <a:spcAft>
                <a:spcPts val="800"/>
              </a:spcAft>
              <a:buNone/>
              <a:defRPr sz="1000"/>
            </a:lvl1pPr>
          </a:lstStyle>
          <a:p>
            <a:pPr lvl="0"/>
            <a:r>
              <a:rPr lang="en-US"/>
              <a:t>Click to edit Master text styles</a:t>
            </a:r>
          </a:p>
        </p:txBody>
      </p:sp>
      <p:sp>
        <p:nvSpPr>
          <p:cNvPr id="8" name="Subtitle">
            <a:extLst>
              <a:ext uri="{FF2B5EF4-FFF2-40B4-BE49-F238E27FC236}">
                <a16:creationId xmlns:a16="http://schemas.microsoft.com/office/drawing/2014/main" id="{D0420444-5D2F-4265-AE10-BDC2F565B698}"/>
              </a:ext>
            </a:extLst>
          </p:cNvPr>
          <p:cNvSpPr>
            <a:spLocks noGrp="1"/>
          </p:cNvSpPr>
          <p:nvPr>
            <p:ph type="body" sz="quarter" idx="14" hasCustomPrompt="1"/>
          </p:nvPr>
        </p:nvSpPr>
        <p:spPr>
          <a:xfrm>
            <a:off x="827088" y="540000"/>
            <a:ext cx="8999537" cy="180975"/>
          </a:xfrm>
        </p:spPr>
        <p:txBody>
          <a:bodyPr>
            <a:noAutofit/>
          </a:bodyPr>
          <a:lstStyle>
            <a:lvl1pPr indent="0">
              <a:lnSpc>
                <a:spcPct val="110000"/>
              </a:lnSpc>
              <a:spcBef>
                <a:spcPts val="0"/>
              </a:spcBef>
              <a:buNone/>
              <a:defRPr sz="1000" b="1" cap="all" spc="300" baseline="0">
                <a:solidFill>
                  <a:schemeClr val="tx1"/>
                </a:solidFill>
              </a:defRPr>
            </a:lvl1pPr>
          </a:lstStyle>
          <a:p>
            <a:pPr lvl="0"/>
            <a:r>
              <a:rPr lang="en-US" dirty="0"/>
              <a:t>Click to add subtitle</a:t>
            </a:r>
            <a:endParaRPr lang="en-AU" dirty="0"/>
          </a:p>
        </p:txBody>
      </p:sp>
    </p:spTree>
    <p:extLst>
      <p:ext uri="{BB962C8B-B14F-4D97-AF65-F5344CB8AC3E}">
        <p14:creationId xmlns:p14="http://schemas.microsoft.com/office/powerpoint/2010/main" val="2734894941"/>
      </p:ext>
    </p:extLst>
  </p:cSld>
  <p:clrMapOvr>
    <a:masterClrMapping/>
  </p:clrMapOvr>
  <p:hf hdr="0" dt="0"/>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White text (lett), primary background and image (bleed)">
    <p:bg>
      <p:bgPr>
        <a:solidFill>
          <a:schemeClr val="tx2"/>
        </a:solidFill>
        <a:effectLst/>
      </p:bgPr>
    </p:bg>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9D8049B4-882F-43CF-905F-F671D7711A4F}"/>
              </a:ext>
            </a:extLst>
          </p:cNvPr>
          <p:cNvSpPr>
            <a:spLocks noGrp="1"/>
          </p:cNvSpPr>
          <p:nvPr>
            <p:ph type="sldNum" sz="quarter" idx="17"/>
          </p:nvPr>
        </p:nvSpPr>
        <p:spPr/>
        <p:txBody>
          <a:bodyPr/>
          <a:lstStyle>
            <a:lvl1pPr>
              <a:defRPr>
                <a:solidFill>
                  <a:schemeClr val="bg1"/>
                </a:solidFill>
              </a:defRPr>
            </a:lvl1pPr>
          </a:lstStyle>
          <a:p>
            <a:fld id="{B632C222-3951-4C98-AF84-90C3F5A4B080}" type="slidenum">
              <a:rPr lang="en-AU" smtClean="0"/>
              <a:pPr/>
              <a:t>‹#›</a:t>
            </a:fld>
            <a:endParaRPr lang="en-AU" dirty="0"/>
          </a:p>
        </p:txBody>
      </p:sp>
      <p:sp>
        <p:nvSpPr>
          <p:cNvPr id="4" name="Footer Placeholder 3">
            <a:extLst>
              <a:ext uri="{FF2B5EF4-FFF2-40B4-BE49-F238E27FC236}">
                <a16:creationId xmlns:a16="http://schemas.microsoft.com/office/drawing/2014/main" id="{0F27261E-5525-4EEF-9DF4-B954246B222B}"/>
              </a:ext>
            </a:extLst>
          </p:cNvPr>
          <p:cNvSpPr>
            <a:spLocks noGrp="1"/>
          </p:cNvSpPr>
          <p:nvPr>
            <p:ph type="ftr" sz="quarter" idx="18"/>
          </p:nvPr>
        </p:nvSpPr>
        <p:spPr/>
        <p:txBody>
          <a:bodyPr/>
          <a:lstStyle>
            <a:lvl1pPr>
              <a:defRPr>
                <a:solidFill>
                  <a:schemeClr val="bg1"/>
                </a:solidFill>
              </a:defRPr>
            </a:lvl1pPr>
          </a:lstStyle>
          <a:p>
            <a:endParaRPr lang="en-AU" dirty="0"/>
          </a:p>
        </p:txBody>
      </p:sp>
      <p:sp>
        <p:nvSpPr>
          <p:cNvPr id="11" name="Subtitle">
            <a:extLst>
              <a:ext uri="{FF2B5EF4-FFF2-40B4-BE49-F238E27FC236}">
                <a16:creationId xmlns:a16="http://schemas.microsoft.com/office/drawing/2014/main" id="{3FD7CB80-ADDF-49EE-B4FE-30ECD36D8990}"/>
              </a:ext>
            </a:extLst>
          </p:cNvPr>
          <p:cNvSpPr>
            <a:spLocks noGrp="1"/>
          </p:cNvSpPr>
          <p:nvPr>
            <p:ph type="body" sz="quarter" idx="14" hasCustomPrompt="1"/>
          </p:nvPr>
        </p:nvSpPr>
        <p:spPr>
          <a:xfrm>
            <a:off x="827088" y="1296000"/>
            <a:ext cx="8999537" cy="180975"/>
          </a:xfrm>
        </p:spPr>
        <p:txBody>
          <a:bodyPr/>
          <a:lstStyle>
            <a:lvl1pPr indent="0">
              <a:lnSpc>
                <a:spcPct val="110000"/>
              </a:lnSpc>
              <a:spcBef>
                <a:spcPts val="0"/>
              </a:spcBef>
              <a:spcAft>
                <a:spcPts val="800"/>
              </a:spcAft>
              <a:buNone/>
              <a:defRPr sz="1000" b="1" cap="all" spc="300" baseline="0">
                <a:solidFill>
                  <a:schemeClr val="bg1"/>
                </a:solidFill>
              </a:defRPr>
            </a:lvl1pPr>
          </a:lstStyle>
          <a:p>
            <a:pPr lvl="0"/>
            <a:r>
              <a:rPr lang="en-US" dirty="0"/>
              <a:t>Click to add subtitle</a:t>
            </a:r>
            <a:endParaRPr lang="en-AU" dirty="0"/>
          </a:p>
        </p:txBody>
      </p:sp>
      <p:sp>
        <p:nvSpPr>
          <p:cNvPr id="10" name="TextBox 1">
            <a:extLst>
              <a:ext uri="{FF2B5EF4-FFF2-40B4-BE49-F238E27FC236}">
                <a16:creationId xmlns:a16="http://schemas.microsoft.com/office/drawing/2014/main" id="{861425A0-166A-4835-80F2-7F194D4C4E5F}"/>
              </a:ext>
            </a:extLst>
          </p:cNvPr>
          <p:cNvSpPr txBox="1"/>
          <p:nvPr userDrawn="1"/>
        </p:nvSpPr>
        <p:spPr>
          <a:xfrm>
            <a:off x="828000" y="7136251"/>
            <a:ext cx="962700" cy="182038"/>
          </a:xfrm>
          <a:prstGeom prst="rect">
            <a:avLst/>
          </a:prstGeom>
          <a:noFill/>
        </p:spPr>
        <p:txBody>
          <a:bodyPr wrap="square" lIns="0" tIns="0" rIns="0" bIns="0" rtlCol="0" anchor="b" anchorCtr="0">
            <a:spAutoFit/>
          </a:bodyPr>
          <a:lstStyle/>
          <a:p>
            <a:pPr algn="l">
              <a:lnSpc>
                <a:spcPct val="150000"/>
              </a:lnSpc>
              <a:spcAft>
                <a:spcPts val="600"/>
              </a:spcAft>
            </a:pPr>
            <a:r>
              <a:rPr lang="en-AU" sz="900" cap="all" spc="300" baseline="0" dirty="0" err="1">
                <a:solidFill>
                  <a:schemeClr val="bg1"/>
                </a:solidFill>
              </a:rPr>
              <a:t>ashurSt</a:t>
            </a:r>
            <a:endParaRPr lang="en-AU" sz="900" cap="all" spc="300" baseline="0" dirty="0">
              <a:solidFill>
                <a:schemeClr val="bg1"/>
              </a:solidFill>
            </a:endParaRPr>
          </a:p>
        </p:txBody>
      </p:sp>
      <p:sp>
        <p:nvSpPr>
          <p:cNvPr id="6" name="Picture Placeholder 1">
            <a:extLst>
              <a:ext uri="{FF2B5EF4-FFF2-40B4-BE49-F238E27FC236}">
                <a16:creationId xmlns:a16="http://schemas.microsoft.com/office/drawing/2014/main" id="{EF286C94-DA54-499C-9D54-F49014A64432}"/>
              </a:ext>
            </a:extLst>
          </p:cNvPr>
          <p:cNvSpPr>
            <a:spLocks noGrp="1"/>
          </p:cNvSpPr>
          <p:nvPr>
            <p:ph type="pic" sz="quarter" idx="15"/>
          </p:nvPr>
        </p:nvSpPr>
        <p:spPr>
          <a:xfrm>
            <a:off x="4788000" y="-1"/>
            <a:ext cx="5981600" cy="7559675"/>
          </a:xfrm>
        </p:spPr>
        <p:txBody>
          <a:bodyPr/>
          <a:lstStyle/>
          <a:p>
            <a:r>
              <a:rPr lang="en-US"/>
              <a:t>Click icon to add picture</a:t>
            </a:r>
            <a:endParaRPr lang="en-AU" dirty="0"/>
          </a:p>
        </p:txBody>
      </p:sp>
      <p:sp>
        <p:nvSpPr>
          <p:cNvPr id="8" name="Text Placeholder 1">
            <a:extLst>
              <a:ext uri="{FF2B5EF4-FFF2-40B4-BE49-F238E27FC236}">
                <a16:creationId xmlns:a16="http://schemas.microsoft.com/office/drawing/2014/main" id="{5FDB49C4-7186-4E7C-BE93-3BDD5E04D477}"/>
              </a:ext>
            </a:extLst>
          </p:cNvPr>
          <p:cNvSpPr>
            <a:spLocks noGrp="1"/>
          </p:cNvSpPr>
          <p:nvPr>
            <p:ph type="body" sz="quarter" idx="13"/>
          </p:nvPr>
        </p:nvSpPr>
        <p:spPr>
          <a:xfrm>
            <a:off x="827088" y="2304000"/>
            <a:ext cx="3312000" cy="4104000"/>
          </a:xfrm>
        </p:spPr>
        <p:txBody>
          <a:bodyPr numCol="1" spcCol="360000" anchor="b"/>
          <a:lstStyle>
            <a:lvl1pPr marL="0" indent="0">
              <a:spcBef>
                <a:spcPts val="0"/>
              </a:spcBef>
              <a:spcAft>
                <a:spcPts val="600"/>
              </a:spcAft>
              <a:buFont typeface="Arial" panose="020B0604020202020204" pitchFamily="34" charset="0"/>
              <a:buNone/>
              <a:defRPr sz="1000">
                <a:solidFill>
                  <a:schemeClr val="bg1"/>
                </a:solidFill>
              </a:defRPr>
            </a:lvl1pPr>
          </a:lstStyle>
          <a:p>
            <a:pPr lvl="0"/>
            <a:r>
              <a:rPr lang="en-US"/>
              <a:t>Click to edit Master text styles</a:t>
            </a:r>
          </a:p>
        </p:txBody>
      </p:sp>
      <p:sp>
        <p:nvSpPr>
          <p:cNvPr id="2" name="Title">
            <a:extLst>
              <a:ext uri="{FF2B5EF4-FFF2-40B4-BE49-F238E27FC236}">
                <a16:creationId xmlns:a16="http://schemas.microsoft.com/office/drawing/2014/main" id="{3CBAC72E-E35C-4757-BF5B-4F24F147938E}"/>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AU" dirty="0"/>
          </a:p>
        </p:txBody>
      </p:sp>
    </p:spTree>
    <p:extLst>
      <p:ext uri="{BB962C8B-B14F-4D97-AF65-F5344CB8AC3E}">
        <p14:creationId xmlns:p14="http://schemas.microsoft.com/office/powerpoint/2010/main" val="1300683865"/>
      </p:ext>
    </p:extLst>
  </p:cSld>
  <p:clrMapOvr>
    <a:masterClrMapping/>
  </p:clrMapOvr>
  <p:hf hdr="0" dt="0"/>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White text (right), slate background and image (bleed)">
    <p:bg>
      <p:bgRef idx="1001">
        <a:schemeClr val="bg1"/>
      </p:bgRef>
    </p:bg>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2F71FDFF-68A3-4093-9225-E59DD00E3C7B}"/>
              </a:ext>
            </a:extLst>
          </p:cNvPr>
          <p:cNvSpPr>
            <a:spLocks noGrp="1"/>
          </p:cNvSpPr>
          <p:nvPr>
            <p:ph type="sldNum" sz="quarter" idx="17"/>
          </p:nvPr>
        </p:nvSpPr>
        <p:spPr/>
        <p:txBody>
          <a:bodyPr/>
          <a:lstStyle/>
          <a:p>
            <a:fld id="{B632C222-3951-4C98-AF84-90C3F5A4B080}" type="slidenum">
              <a:rPr lang="en-AU" smtClean="0"/>
              <a:pPr/>
              <a:t>‹#›</a:t>
            </a:fld>
            <a:endParaRPr lang="en-AU" dirty="0"/>
          </a:p>
        </p:txBody>
      </p:sp>
      <p:sp>
        <p:nvSpPr>
          <p:cNvPr id="3" name="Footer Placeholder 2">
            <a:extLst>
              <a:ext uri="{FF2B5EF4-FFF2-40B4-BE49-F238E27FC236}">
                <a16:creationId xmlns:a16="http://schemas.microsoft.com/office/drawing/2014/main" id="{1BBE7912-263E-4A04-A8C5-212C79137914}"/>
              </a:ext>
            </a:extLst>
          </p:cNvPr>
          <p:cNvSpPr>
            <a:spLocks noGrp="1"/>
          </p:cNvSpPr>
          <p:nvPr>
            <p:ph type="ftr" sz="quarter" idx="18"/>
          </p:nvPr>
        </p:nvSpPr>
        <p:spPr/>
        <p:txBody>
          <a:bodyPr/>
          <a:lstStyle>
            <a:lvl1pPr>
              <a:defRPr>
                <a:solidFill>
                  <a:schemeClr val="tx1"/>
                </a:solidFill>
              </a:defRPr>
            </a:lvl1pPr>
          </a:lstStyle>
          <a:p>
            <a:endParaRPr lang="en-AU" dirty="0"/>
          </a:p>
        </p:txBody>
      </p:sp>
      <p:sp>
        <p:nvSpPr>
          <p:cNvPr id="11" name="Subtitle">
            <a:extLst>
              <a:ext uri="{FF2B5EF4-FFF2-40B4-BE49-F238E27FC236}">
                <a16:creationId xmlns:a16="http://schemas.microsoft.com/office/drawing/2014/main" id="{3FD7CB80-ADDF-49EE-B4FE-30ECD36D8990}"/>
              </a:ext>
            </a:extLst>
          </p:cNvPr>
          <p:cNvSpPr>
            <a:spLocks noGrp="1"/>
          </p:cNvSpPr>
          <p:nvPr>
            <p:ph type="body" sz="quarter" idx="14" hasCustomPrompt="1"/>
          </p:nvPr>
        </p:nvSpPr>
        <p:spPr>
          <a:xfrm>
            <a:off x="6480000" y="1296000"/>
            <a:ext cx="3348000" cy="180975"/>
          </a:xfrm>
        </p:spPr>
        <p:txBody>
          <a:bodyPr/>
          <a:lstStyle>
            <a:lvl1pPr indent="0">
              <a:lnSpc>
                <a:spcPct val="110000"/>
              </a:lnSpc>
              <a:spcBef>
                <a:spcPts val="0"/>
              </a:spcBef>
              <a:spcAft>
                <a:spcPts val="800"/>
              </a:spcAft>
              <a:buNone/>
              <a:defRPr sz="1000" b="1" cap="all" spc="300" baseline="0">
                <a:solidFill>
                  <a:schemeClr val="accent5"/>
                </a:solidFill>
              </a:defRPr>
            </a:lvl1pPr>
          </a:lstStyle>
          <a:p>
            <a:pPr lvl="0"/>
            <a:r>
              <a:rPr lang="en-US" dirty="0"/>
              <a:t>Click to add subtitle</a:t>
            </a:r>
            <a:endParaRPr lang="en-AU" dirty="0"/>
          </a:p>
        </p:txBody>
      </p:sp>
      <p:sp>
        <p:nvSpPr>
          <p:cNvPr id="10" name="TextBox 1">
            <a:extLst>
              <a:ext uri="{FF2B5EF4-FFF2-40B4-BE49-F238E27FC236}">
                <a16:creationId xmlns:a16="http://schemas.microsoft.com/office/drawing/2014/main" id="{C6B592AA-1BAF-4EA8-BC36-31E8A237F92A}"/>
              </a:ext>
            </a:extLst>
          </p:cNvPr>
          <p:cNvSpPr txBox="1"/>
          <p:nvPr userDrawn="1"/>
        </p:nvSpPr>
        <p:spPr>
          <a:xfrm>
            <a:off x="828000" y="7136251"/>
            <a:ext cx="962700" cy="182038"/>
          </a:xfrm>
          <a:prstGeom prst="rect">
            <a:avLst/>
          </a:prstGeom>
          <a:noFill/>
        </p:spPr>
        <p:txBody>
          <a:bodyPr wrap="square" lIns="0" tIns="0" rIns="0" bIns="0" rtlCol="0" anchor="b" anchorCtr="0">
            <a:spAutoFit/>
          </a:bodyPr>
          <a:lstStyle/>
          <a:p>
            <a:pPr algn="l">
              <a:lnSpc>
                <a:spcPct val="150000"/>
              </a:lnSpc>
              <a:spcAft>
                <a:spcPts val="600"/>
              </a:spcAft>
            </a:pPr>
            <a:r>
              <a:rPr lang="en-AU" sz="900" cap="all" spc="300" baseline="0" dirty="0" err="1">
                <a:solidFill>
                  <a:schemeClr val="tx1"/>
                </a:solidFill>
              </a:rPr>
              <a:t>ashurSt</a:t>
            </a:r>
            <a:endParaRPr lang="en-AU" sz="900" cap="all" spc="300" baseline="0" dirty="0">
              <a:solidFill>
                <a:schemeClr val="tx1"/>
              </a:solidFill>
            </a:endParaRPr>
          </a:p>
        </p:txBody>
      </p:sp>
      <p:sp>
        <p:nvSpPr>
          <p:cNvPr id="6" name="Picture Placeholder 1">
            <a:extLst>
              <a:ext uri="{FF2B5EF4-FFF2-40B4-BE49-F238E27FC236}">
                <a16:creationId xmlns:a16="http://schemas.microsoft.com/office/drawing/2014/main" id="{EF286C94-DA54-499C-9D54-F49014A64432}"/>
              </a:ext>
            </a:extLst>
          </p:cNvPr>
          <p:cNvSpPr>
            <a:spLocks noGrp="1"/>
          </p:cNvSpPr>
          <p:nvPr>
            <p:ph type="pic" sz="quarter" idx="15"/>
          </p:nvPr>
        </p:nvSpPr>
        <p:spPr>
          <a:xfrm>
            <a:off x="0" y="-1"/>
            <a:ext cx="5904000" cy="7559675"/>
          </a:xfrm>
        </p:spPr>
        <p:txBody>
          <a:bodyPr/>
          <a:lstStyle/>
          <a:p>
            <a:r>
              <a:rPr lang="en-US"/>
              <a:t>Click icon to add picture</a:t>
            </a:r>
            <a:endParaRPr lang="en-AU" dirty="0"/>
          </a:p>
        </p:txBody>
      </p:sp>
      <p:sp>
        <p:nvSpPr>
          <p:cNvPr id="8" name="Text Placeholder 1">
            <a:extLst>
              <a:ext uri="{FF2B5EF4-FFF2-40B4-BE49-F238E27FC236}">
                <a16:creationId xmlns:a16="http://schemas.microsoft.com/office/drawing/2014/main" id="{5FDB49C4-7186-4E7C-BE93-3BDD5E04D477}"/>
              </a:ext>
            </a:extLst>
          </p:cNvPr>
          <p:cNvSpPr>
            <a:spLocks noGrp="1"/>
          </p:cNvSpPr>
          <p:nvPr>
            <p:ph type="body" sz="quarter" idx="13"/>
          </p:nvPr>
        </p:nvSpPr>
        <p:spPr>
          <a:xfrm>
            <a:off x="6480000" y="2304000"/>
            <a:ext cx="3348000" cy="4104000"/>
          </a:xfrm>
        </p:spPr>
        <p:txBody>
          <a:bodyPr numCol="1" spcCol="360000" anchor="b"/>
          <a:lstStyle>
            <a:lvl1pPr marL="0" indent="0">
              <a:spcBef>
                <a:spcPts val="0"/>
              </a:spcBef>
              <a:spcAft>
                <a:spcPts val="600"/>
              </a:spcAft>
              <a:buFont typeface="Arial" panose="020B0604020202020204" pitchFamily="34" charset="0"/>
              <a:buNone/>
              <a:defRPr sz="1000">
                <a:solidFill>
                  <a:schemeClr val="tx1"/>
                </a:solidFill>
              </a:defRPr>
            </a:lvl1pPr>
          </a:lstStyle>
          <a:p>
            <a:pPr lvl="0"/>
            <a:r>
              <a:rPr lang="en-US"/>
              <a:t>Click to edit Master text styles</a:t>
            </a:r>
          </a:p>
        </p:txBody>
      </p:sp>
      <p:sp>
        <p:nvSpPr>
          <p:cNvPr id="2" name="Title">
            <a:extLst>
              <a:ext uri="{FF2B5EF4-FFF2-40B4-BE49-F238E27FC236}">
                <a16:creationId xmlns:a16="http://schemas.microsoft.com/office/drawing/2014/main" id="{3CBAC72E-E35C-4757-BF5B-4F24F147938E}"/>
              </a:ext>
            </a:extLst>
          </p:cNvPr>
          <p:cNvSpPr>
            <a:spLocks noGrp="1"/>
          </p:cNvSpPr>
          <p:nvPr>
            <p:ph type="title"/>
          </p:nvPr>
        </p:nvSpPr>
        <p:spPr>
          <a:xfrm>
            <a:off x="6480000" y="765207"/>
            <a:ext cx="3348000" cy="360000"/>
          </a:xfrm>
        </p:spPr>
        <p:txBody>
          <a:bodyPr/>
          <a:lstStyle>
            <a:lvl1pPr>
              <a:defRPr>
                <a:solidFill>
                  <a:schemeClr val="tx1"/>
                </a:solidFill>
              </a:defRPr>
            </a:lvl1pPr>
          </a:lstStyle>
          <a:p>
            <a:r>
              <a:rPr lang="en-US"/>
              <a:t>Click to edit Master title style</a:t>
            </a:r>
            <a:endParaRPr lang="en-AU" dirty="0"/>
          </a:p>
        </p:txBody>
      </p:sp>
    </p:spTree>
    <p:extLst>
      <p:ext uri="{BB962C8B-B14F-4D97-AF65-F5344CB8AC3E}">
        <p14:creationId xmlns:p14="http://schemas.microsoft.com/office/powerpoint/2010/main" val="3421951122"/>
      </p:ext>
    </p:extLst>
  </p:cSld>
  <p:clrMapOvr>
    <a:overrideClrMapping bg1="dk1" tx1="lt1" bg2="dk2" tx2="lt2" accent1="accent1" accent2="accent2" accent3="accent3" accent4="accent4" accent5="accent5" accent6="accent6" hlink="hlink" folHlink="folHlink"/>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solid bullet columns (flow on text) with heading">
    <p:spTree>
      <p:nvGrpSpPr>
        <p:cNvPr id="1" name=""/>
        <p:cNvGrpSpPr/>
        <p:nvPr/>
      </p:nvGrpSpPr>
      <p:grpSpPr>
        <a:xfrm>
          <a:off x="0" y="0"/>
          <a:ext cx="0" cy="0"/>
          <a:chOff x="0" y="0"/>
          <a:chExt cx="0" cy="0"/>
        </a:xfrm>
      </p:grpSpPr>
      <p:sp>
        <p:nvSpPr>
          <p:cNvPr id="8" name="Slide Number Placeholder 7">
            <a:extLst>
              <a:ext uri="{FF2B5EF4-FFF2-40B4-BE49-F238E27FC236}">
                <a16:creationId xmlns:a16="http://schemas.microsoft.com/office/drawing/2014/main" id="{A475B47E-1A87-4533-B721-45B683E2FB54}"/>
              </a:ext>
            </a:extLst>
          </p:cNvPr>
          <p:cNvSpPr>
            <a:spLocks noGrp="1"/>
          </p:cNvSpPr>
          <p:nvPr>
            <p:ph type="sldNum" sz="quarter" idx="17"/>
          </p:nvPr>
        </p:nvSpPr>
        <p:spPr/>
        <p:txBody>
          <a:bodyPr/>
          <a:lstStyle/>
          <a:p>
            <a:fld id="{B632C222-3951-4C98-AF84-90C3F5A4B080}" type="slidenum">
              <a:rPr lang="en-AU" smtClean="0"/>
              <a:pPr/>
              <a:t>‹#›</a:t>
            </a:fld>
            <a:endParaRPr lang="en-AU" dirty="0"/>
          </a:p>
        </p:txBody>
      </p:sp>
      <p:sp>
        <p:nvSpPr>
          <p:cNvPr id="4" name="Footer Placeholder 3">
            <a:extLst>
              <a:ext uri="{FF2B5EF4-FFF2-40B4-BE49-F238E27FC236}">
                <a16:creationId xmlns:a16="http://schemas.microsoft.com/office/drawing/2014/main" id="{F66EBDBA-E92F-4C24-8763-10108EBFED11}"/>
              </a:ext>
            </a:extLst>
          </p:cNvPr>
          <p:cNvSpPr>
            <a:spLocks noGrp="1"/>
          </p:cNvSpPr>
          <p:nvPr>
            <p:ph type="ftr" sz="quarter" idx="18"/>
          </p:nvPr>
        </p:nvSpPr>
        <p:spPr/>
        <p:txBody>
          <a:bodyPr/>
          <a:lstStyle/>
          <a:p>
            <a:endParaRPr lang="en-AU" dirty="0"/>
          </a:p>
        </p:txBody>
      </p:sp>
      <p:sp>
        <p:nvSpPr>
          <p:cNvPr id="6" name="Text Placeholder 5">
            <a:extLst>
              <a:ext uri="{FF2B5EF4-FFF2-40B4-BE49-F238E27FC236}">
                <a16:creationId xmlns:a16="http://schemas.microsoft.com/office/drawing/2014/main" id="{8C1D1B74-CA7C-4516-8AAE-92ADB0ED4128}"/>
              </a:ext>
            </a:extLst>
          </p:cNvPr>
          <p:cNvSpPr>
            <a:spLocks noGrp="1"/>
          </p:cNvSpPr>
          <p:nvPr>
            <p:ph type="body" sz="quarter" idx="12"/>
          </p:nvPr>
        </p:nvSpPr>
        <p:spPr>
          <a:xfrm>
            <a:off x="827088" y="2304000"/>
            <a:ext cx="4518025" cy="180000"/>
          </a:xfrm>
        </p:spPr>
        <p:txBody>
          <a:bodyPr>
            <a:noAutofit/>
          </a:bodyPr>
          <a:lstStyle>
            <a:lvl1pPr marL="0" indent="0">
              <a:lnSpc>
                <a:spcPct val="100000"/>
              </a:lnSpc>
              <a:spcBef>
                <a:spcPts val="0"/>
              </a:spcBef>
              <a:spcAft>
                <a:spcPts val="0"/>
              </a:spcAft>
              <a:buFont typeface="+mj-lt"/>
              <a:buNone/>
              <a:defRPr sz="1000" b="1" spc="100" baseline="0">
                <a:solidFill>
                  <a:schemeClr val="tx2"/>
                </a:solidFill>
              </a:defRPr>
            </a:lvl1pPr>
          </a:lstStyle>
          <a:p>
            <a:pPr lvl="0"/>
            <a:r>
              <a:rPr lang="en-US"/>
              <a:t>Click to edit Master text styles</a:t>
            </a:r>
          </a:p>
        </p:txBody>
      </p:sp>
      <p:sp>
        <p:nvSpPr>
          <p:cNvPr id="9" name="Subtitle">
            <a:extLst>
              <a:ext uri="{FF2B5EF4-FFF2-40B4-BE49-F238E27FC236}">
                <a16:creationId xmlns:a16="http://schemas.microsoft.com/office/drawing/2014/main" id="{CEB1EAD2-0AE3-43FB-B7BD-32887D3A2EA6}"/>
              </a:ext>
            </a:extLst>
          </p:cNvPr>
          <p:cNvSpPr>
            <a:spLocks noGrp="1"/>
          </p:cNvSpPr>
          <p:nvPr>
            <p:ph type="body" sz="quarter" idx="19" hasCustomPrompt="1"/>
          </p:nvPr>
        </p:nvSpPr>
        <p:spPr>
          <a:xfrm>
            <a:off x="828675" y="1300032"/>
            <a:ext cx="9000000" cy="179387"/>
          </a:xfrm>
        </p:spPr>
        <p:txBody>
          <a:bodyPr/>
          <a:lstStyle>
            <a:lvl1pPr marL="0" indent="0">
              <a:lnSpc>
                <a:spcPct val="110000"/>
              </a:lnSpc>
              <a:spcAft>
                <a:spcPts val="800"/>
              </a:spcAft>
              <a:buNone/>
              <a:defRPr sz="1000" b="1" cap="all" spc="300" baseline="0">
                <a:solidFill>
                  <a:schemeClr val="tx2"/>
                </a:solidFill>
              </a:defRPr>
            </a:lvl1pPr>
            <a:lvl2pPr marL="180000" indent="0">
              <a:buNone/>
              <a:defRPr sz="1100" b="1" cap="all" spc="300" baseline="0">
                <a:solidFill>
                  <a:schemeClr val="tx2"/>
                </a:solidFill>
              </a:defRPr>
            </a:lvl2pPr>
            <a:lvl3pPr marL="360000" indent="0">
              <a:buNone/>
              <a:defRPr sz="1100" b="1" cap="all" spc="300" baseline="0">
                <a:solidFill>
                  <a:schemeClr val="tx2"/>
                </a:solidFill>
              </a:defRPr>
            </a:lvl3pPr>
            <a:lvl4pPr marL="540000" indent="0">
              <a:buNone/>
              <a:defRPr sz="1100" b="1" cap="all" spc="300" baseline="0">
                <a:solidFill>
                  <a:schemeClr val="tx2"/>
                </a:solidFill>
              </a:defRPr>
            </a:lvl4pPr>
            <a:lvl5pPr marL="720000" indent="0">
              <a:buNone/>
              <a:defRPr sz="1100" b="1" cap="all" spc="300" baseline="0">
                <a:solidFill>
                  <a:schemeClr val="tx2"/>
                </a:solidFill>
              </a:defRPr>
            </a:lvl5pPr>
          </a:lstStyle>
          <a:p>
            <a:pPr lvl="0"/>
            <a:r>
              <a:rPr lang="en-US" dirty="0"/>
              <a:t>Click to add subtitle</a:t>
            </a:r>
          </a:p>
        </p:txBody>
      </p:sp>
      <p:sp>
        <p:nvSpPr>
          <p:cNvPr id="7" name="Text Placeholder 1">
            <a:extLst>
              <a:ext uri="{FF2B5EF4-FFF2-40B4-BE49-F238E27FC236}">
                <a16:creationId xmlns:a16="http://schemas.microsoft.com/office/drawing/2014/main" id="{D22C1D36-794C-4A5F-91CA-85406A9D951B}"/>
              </a:ext>
            </a:extLst>
          </p:cNvPr>
          <p:cNvSpPr>
            <a:spLocks noGrp="1"/>
          </p:cNvSpPr>
          <p:nvPr>
            <p:ph type="body" sz="quarter" idx="15"/>
          </p:nvPr>
        </p:nvSpPr>
        <p:spPr>
          <a:xfrm>
            <a:off x="828000" y="2664000"/>
            <a:ext cx="9000000" cy="3744000"/>
          </a:xfrm>
        </p:spPr>
        <p:txBody>
          <a:bodyPr numCol="2" spcCol="360000"/>
          <a:lstStyle>
            <a:lvl1pPr marL="179388" indent="-179388">
              <a:spcBef>
                <a:spcPts val="0"/>
              </a:spcBef>
              <a:spcAft>
                <a:spcPts val="800"/>
              </a:spcAft>
              <a:buFont typeface="Arial" panose="020B0604020202020204" pitchFamily="34" charset="0"/>
              <a:buChar char="•"/>
              <a:defRPr sz="1000"/>
            </a:lvl1pPr>
            <a:lvl2pPr marL="360000" indent="-180000">
              <a:spcAft>
                <a:spcPts val="800"/>
              </a:spcAft>
              <a:buFont typeface="Arial" panose="020B0604020202020204" pitchFamily="34" charset="0"/>
              <a:buChar char="•"/>
              <a:defRPr sz="1000"/>
            </a:lvl2pPr>
            <a:lvl3pPr marL="540000" indent="-180000">
              <a:spcAft>
                <a:spcPts val="800"/>
              </a:spcAft>
              <a:buFont typeface="Arial" panose="020B0604020202020204" pitchFamily="34" charset="0"/>
              <a:buChar char="•"/>
              <a:defRPr sz="1000"/>
            </a:lvl3pPr>
            <a:lvl4pPr marL="720000" indent="-180000">
              <a:spcAft>
                <a:spcPts val="800"/>
              </a:spcAft>
              <a:buFont typeface="Arial" panose="020B0604020202020204" pitchFamily="34" charset="0"/>
              <a:buChar char="•"/>
              <a:defRPr sz="1000"/>
            </a:lvl4pPr>
            <a:lvl5pPr marL="900000" indent="-180000">
              <a:spcAft>
                <a:spcPts val="800"/>
              </a:spcAft>
              <a:buFont typeface="Arial" panose="020B0604020202020204" pitchFamily="34" charset="0"/>
              <a:buChar char="•"/>
              <a:defRPr sz="1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2" name="Title">
            <a:extLst>
              <a:ext uri="{FF2B5EF4-FFF2-40B4-BE49-F238E27FC236}">
                <a16:creationId xmlns:a16="http://schemas.microsoft.com/office/drawing/2014/main" id="{3CBAC72E-E35C-4757-BF5B-4F24F147938E}"/>
              </a:ext>
            </a:extLst>
          </p:cNvPr>
          <p:cNvSpPr>
            <a:spLocks noGrp="1"/>
          </p:cNvSpPr>
          <p:nvPr>
            <p:ph type="title"/>
          </p:nvPr>
        </p:nvSpPr>
        <p:spPr/>
        <p:txBody>
          <a:bodyPr/>
          <a:lstStyle/>
          <a:p>
            <a:r>
              <a:rPr lang="en-US"/>
              <a:t>Click to edit Master title style</a:t>
            </a:r>
            <a:endParaRPr lang="en-AU" dirty="0"/>
          </a:p>
        </p:txBody>
      </p:sp>
    </p:spTree>
    <p:extLst>
      <p:ext uri="{BB962C8B-B14F-4D97-AF65-F5344CB8AC3E}">
        <p14:creationId xmlns:p14="http://schemas.microsoft.com/office/powerpoint/2010/main" val="1187993849"/>
      </p:ext>
    </p:extLst>
  </p:cSld>
  <p:clrMapOvr>
    <a:masterClrMapping/>
  </p:clrMapOvr>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Title and subtitle, slate background">
    <p:bg>
      <p:bgPr>
        <a:solidFill>
          <a:schemeClr val="tx1"/>
        </a:solidFill>
        <a:effectLst/>
      </p:bgPr>
    </p:bg>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9D2EA00E-20FA-414C-850A-8A6123358C45}"/>
              </a:ext>
            </a:extLst>
          </p:cNvPr>
          <p:cNvSpPr>
            <a:spLocks noGrp="1"/>
          </p:cNvSpPr>
          <p:nvPr>
            <p:ph type="sldNum" sz="quarter" idx="16"/>
          </p:nvPr>
        </p:nvSpPr>
        <p:spPr/>
        <p:txBody>
          <a:bodyPr/>
          <a:lstStyle>
            <a:lvl1pPr>
              <a:defRPr>
                <a:solidFill>
                  <a:schemeClr val="bg1"/>
                </a:solidFill>
              </a:defRPr>
            </a:lvl1pPr>
          </a:lstStyle>
          <a:p>
            <a:fld id="{B632C222-3951-4C98-AF84-90C3F5A4B080}" type="slidenum">
              <a:rPr lang="en-AU" smtClean="0"/>
              <a:pPr/>
              <a:t>‹#›</a:t>
            </a:fld>
            <a:endParaRPr lang="en-AU" dirty="0"/>
          </a:p>
        </p:txBody>
      </p:sp>
      <p:sp>
        <p:nvSpPr>
          <p:cNvPr id="3" name="Footer Placeholder 2">
            <a:extLst>
              <a:ext uri="{FF2B5EF4-FFF2-40B4-BE49-F238E27FC236}">
                <a16:creationId xmlns:a16="http://schemas.microsoft.com/office/drawing/2014/main" id="{257426AD-86E9-4ED4-8A42-D3CC9F6653C7}"/>
              </a:ext>
            </a:extLst>
          </p:cNvPr>
          <p:cNvSpPr>
            <a:spLocks noGrp="1"/>
          </p:cNvSpPr>
          <p:nvPr>
            <p:ph type="ftr" sz="quarter" idx="17"/>
          </p:nvPr>
        </p:nvSpPr>
        <p:spPr/>
        <p:txBody>
          <a:bodyPr/>
          <a:lstStyle>
            <a:lvl1pPr>
              <a:defRPr>
                <a:solidFill>
                  <a:schemeClr val="bg1"/>
                </a:solidFill>
              </a:defRPr>
            </a:lvl1pPr>
          </a:lstStyle>
          <a:p>
            <a:endParaRPr lang="en-AU" dirty="0"/>
          </a:p>
        </p:txBody>
      </p:sp>
      <p:sp>
        <p:nvSpPr>
          <p:cNvPr id="11" name="Subtitle">
            <a:extLst>
              <a:ext uri="{FF2B5EF4-FFF2-40B4-BE49-F238E27FC236}">
                <a16:creationId xmlns:a16="http://schemas.microsoft.com/office/drawing/2014/main" id="{3FD7CB80-ADDF-49EE-B4FE-30ECD36D8990}"/>
              </a:ext>
            </a:extLst>
          </p:cNvPr>
          <p:cNvSpPr>
            <a:spLocks noGrp="1"/>
          </p:cNvSpPr>
          <p:nvPr>
            <p:ph type="body" sz="quarter" idx="14" hasCustomPrompt="1"/>
          </p:nvPr>
        </p:nvSpPr>
        <p:spPr>
          <a:xfrm>
            <a:off x="827088" y="1296000"/>
            <a:ext cx="8999537" cy="180975"/>
          </a:xfrm>
        </p:spPr>
        <p:txBody>
          <a:bodyPr>
            <a:noAutofit/>
          </a:bodyPr>
          <a:lstStyle>
            <a:lvl1pPr indent="0">
              <a:lnSpc>
                <a:spcPct val="110000"/>
              </a:lnSpc>
              <a:spcBef>
                <a:spcPts val="0"/>
              </a:spcBef>
              <a:spcAft>
                <a:spcPts val="800"/>
              </a:spcAft>
              <a:buNone/>
              <a:defRPr sz="1000" b="1" cap="all" spc="300" baseline="0">
                <a:solidFill>
                  <a:schemeClr val="accent5"/>
                </a:solidFill>
              </a:defRPr>
            </a:lvl1pPr>
          </a:lstStyle>
          <a:p>
            <a:pPr lvl="0"/>
            <a:r>
              <a:rPr lang="en-US" dirty="0"/>
              <a:t>Click to add subtitle</a:t>
            </a:r>
            <a:endParaRPr lang="en-AU" dirty="0"/>
          </a:p>
        </p:txBody>
      </p:sp>
      <p:sp>
        <p:nvSpPr>
          <p:cNvPr id="8" name="TextBox 1">
            <a:extLst>
              <a:ext uri="{FF2B5EF4-FFF2-40B4-BE49-F238E27FC236}">
                <a16:creationId xmlns:a16="http://schemas.microsoft.com/office/drawing/2014/main" id="{BF0A9E96-0F0E-4EDB-BB62-C1F558913700}"/>
              </a:ext>
            </a:extLst>
          </p:cNvPr>
          <p:cNvSpPr txBox="1"/>
          <p:nvPr userDrawn="1"/>
        </p:nvSpPr>
        <p:spPr>
          <a:xfrm>
            <a:off x="828000" y="7136251"/>
            <a:ext cx="962700" cy="182038"/>
          </a:xfrm>
          <a:prstGeom prst="rect">
            <a:avLst/>
          </a:prstGeom>
          <a:noFill/>
        </p:spPr>
        <p:txBody>
          <a:bodyPr wrap="square" lIns="0" tIns="0" rIns="0" bIns="0" rtlCol="0" anchor="b" anchorCtr="0">
            <a:noAutofit/>
          </a:bodyPr>
          <a:lstStyle/>
          <a:p>
            <a:pPr algn="l">
              <a:lnSpc>
                <a:spcPct val="150000"/>
              </a:lnSpc>
              <a:spcAft>
                <a:spcPts val="600"/>
              </a:spcAft>
            </a:pPr>
            <a:r>
              <a:rPr lang="en-AU" sz="900" cap="all" spc="300" baseline="0" dirty="0" err="1">
                <a:solidFill>
                  <a:schemeClr val="bg1"/>
                </a:solidFill>
              </a:rPr>
              <a:t>ashurSt</a:t>
            </a:r>
            <a:endParaRPr lang="en-AU" sz="900" cap="all" spc="300" baseline="0" dirty="0">
              <a:solidFill>
                <a:schemeClr val="bg1"/>
              </a:solidFill>
            </a:endParaRPr>
          </a:p>
        </p:txBody>
      </p:sp>
      <p:sp>
        <p:nvSpPr>
          <p:cNvPr id="2" name="Title">
            <a:extLst>
              <a:ext uri="{FF2B5EF4-FFF2-40B4-BE49-F238E27FC236}">
                <a16:creationId xmlns:a16="http://schemas.microsoft.com/office/drawing/2014/main" id="{3CBAC72E-E35C-4757-BF5B-4F24F147938E}"/>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AU" dirty="0"/>
          </a:p>
        </p:txBody>
      </p:sp>
    </p:spTree>
    <p:extLst>
      <p:ext uri="{BB962C8B-B14F-4D97-AF65-F5344CB8AC3E}">
        <p14:creationId xmlns:p14="http://schemas.microsoft.com/office/powerpoint/2010/main" val="1040363167"/>
      </p:ext>
    </p:extLst>
  </p:cSld>
  <p:clrMapOvr>
    <a:masterClrMapping/>
  </p:clrMapOvr>
  <p:hf hdr="0" dt="0"/>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Blank slate background">
    <p:bg>
      <p:bgPr>
        <a:solidFill>
          <a:schemeClr val="tx1"/>
        </a:solidFill>
        <a:effectLst/>
      </p:bgPr>
    </p:bg>
    <p:spTree>
      <p:nvGrpSpPr>
        <p:cNvPr id="1" name=""/>
        <p:cNvGrpSpPr/>
        <p:nvPr/>
      </p:nvGrpSpPr>
      <p:grpSpPr>
        <a:xfrm>
          <a:off x="0" y="0"/>
          <a:ext cx="0" cy="0"/>
          <a:chOff x="0" y="0"/>
          <a:chExt cx="0" cy="0"/>
        </a:xfrm>
      </p:grpSpPr>
      <p:sp>
        <p:nvSpPr>
          <p:cNvPr id="2" name="Footer Placeholder 1" hidden="1">
            <a:extLst>
              <a:ext uri="{FF2B5EF4-FFF2-40B4-BE49-F238E27FC236}">
                <a16:creationId xmlns:a16="http://schemas.microsoft.com/office/drawing/2014/main" id="{6F3042C6-DA9C-4CCA-8484-C3612BFC0B71}"/>
              </a:ext>
            </a:extLst>
          </p:cNvPr>
          <p:cNvSpPr>
            <a:spLocks noGrp="1"/>
          </p:cNvSpPr>
          <p:nvPr>
            <p:ph type="ftr" sz="quarter" idx="10"/>
          </p:nvPr>
        </p:nvSpPr>
        <p:spPr/>
        <p:txBody>
          <a:bodyPr/>
          <a:lstStyle/>
          <a:p>
            <a:endParaRPr lang="en-AU" dirty="0"/>
          </a:p>
        </p:txBody>
      </p:sp>
      <p:sp>
        <p:nvSpPr>
          <p:cNvPr id="3" name="Slide Number Placeholder 2" hidden="1">
            <a:extLst>
              <a:ext uri="{FF2B5EF4-FFF2-40B4-BE49-F238E27FC236}">
                <a16:creationId xmlns:a16="http://schemas.microsoft.com/office/drawing/2014/main" id="{25565657-BF73-481A-831D-31193ADAF320}"/>
              </a:ext>
            </a:extLst>
          </p:cNvPr>
          <p:cNvSpPr>
            <a:spLocks noGrp="1"/>
          </p:cNvSpPr>
          <p:nvPr>
            <p:ph type="sldNum" sz="quarter" idx="11"/>
          </p:nvPr>
        </p:nvSpPr>
        <p:spPr/>
        <p:txBody>
          <a:bodyPr/>
          <a:lstStyle/>
          <a:p>
            <a:fld id="{B632C222-3951-4C98-AF84-90C3F5A4B080}" type="slidenum">
              <a:rPr lang="en-AU" smtClean="0"/>
              <a:pPr/>
              <a:t>‹#›</a:t>
            </a:fld>
            <a:endParaRPr lang="en-AU" dirty="0"/>
          </a:p>
        </p:txBody>
      </p:sp>
    </p:spTree>
    <p:extLst>
      <p:ext uri="{BB962C8B-B14F-4D97-AF65-F5344CB8AC3E}">
        <p14:creationId xmlns:p14="http://schemas.microsoft.com/office/powerpoint/2010/main" val="1794346581"/>
      </p:ext>
    </p:extLst>
  </p:cSld>
  <p:clrMapOvr>
    <a:masterClrMapping/>
  </p:clrMapOvr>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Blank white background">
    <p:bg>
      <p:bgPr>
        <a:solidFill>
          <a:schemeClr val="bg1"/>
        </a:solidFill>
        <a:effectLst/>
      </p:bgPr>
    </p:bg>
    <p:spTree>
      <p:nvGrpSpPr>
        <p:cNvPr id="1" name=""/>
        <p:cNvGrpSpPr/>
        <p:nvPr/>
      </p:nvGrpSpPr>
      <p:grpSpPr>
        <a:xfrm>
          <a:off x="0" y="0"/>
          <a:ext cx="0" cy="0"/>
          <a:chOff x="0" y="0"/>
          <a:chExt cx="0" cy="0"/>
        </a:xfrm>
      </p:grpSpPr>
      <p:sp>
        <p:nvSpPr>
          <p:cNvPr id="2" name="Footer Placeholder 1" hidden="1">
            <a:extLst>
              <a:ext uri="{FF2B5EF4-FFF2-40B4-BE49-F238E27FC236}">
                <a16:creationId xmlns:a16="http://schemas.microsoft.com/office/drawing/2014/main" id="{71AE9A23-56A3-44CA-8639-BE5B8E41F4AF}"/>
              </a:ext>
            </a:extLst>
          </p:cNvPr>
          <p:cNvSpPr>
            <a:spLocks noGrp="1"/>
          </p:cNvSpPr>
          <p:nvPr>
            <p:ph type="ftr" sz="quarter" idx="10"/>
          </p:nvPr>
        </p:nvSpPr>
        <p:spPr/>
        <p:txBody>
          <a:bodyPr/>
          <a:lstStyle/>
          <a:p>
            <a:endParaRPr lang="en-AU" dirty="0"/>
          </a:p>
        </p:txBody>
      </p:sp>
      <p:sp>
        <p:nvSpPr>
          <p:cNvPr id="3" name="Slide Number Placeholder 2" hidden="1">
            <a:extLst>
              <a:ext uri="{FF2B5EF4-FFF2-40B4-BE49-F238E27FC236}">
                <a16:creationId xmlns:a16="http://schemas.microsoft.com/office/drawing/2014/main" id="{DB218433-7D51-41A8-AED7-34A91A79821C}"/>
              </a:ext>
            </a:extLst>
          </p:cNvPr>
          <p:cNvSpPr>
            <a:spLocks noGrp="1"/>
          </p:cNvSpPr>
          <p:nvPr>
            <p:ph type="sldNum" sz="quarter" idx="11"/>
          </p:nvPr>
        </p:nvSpPr>
        <p:spPr/>
        <p:txBody>
          <a:bodyPr/>
          <a:lstStyle/>
          <a:p>
            <a:fld id="{B632C222-3951-4C98-AF84-90C3F5A4B080}" type="slidenum">
              <a:rPr lang="en-AU" smtClean="0"/>
              <a:pPr/>
              <a:t>‹#›</a:t>
            </a:fld>
            <a:endParaRPr lang="en-AU" dirty="0"/>
          </a:p>
        </p:txBody>
      </p:sp>
    </p:spTree>
    <p:extLst>
      <p:ext uri="{BB962C8B-B14F-4D97-AF65-F5344CB8AC3E}">
        <p14:creationId xmlns:p14="http://schemas.microsoft.com/office/powerpoint/2010/main" val="2287425510"/>
      </p:ext>
    </p:extLst>
  </p:cSld>
  <p:clrMapOvr>
    <a:masterClrMapping/>
  </p:clrMapOvr>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Title slide 1">
    <p:spTree>
      <p:nvGrpSpPr>
        <p:cNvPr id="1" name=""/>
        <p:cNvGrpSpPr/>
        <p:nvPr/>
      </p:nvGrpSpPr>
      <p:grpSpPr>
        <a:xfrm>
          <a:off x="0" y="0"/>
          <a:ext cx="0" cy="0"/>
          <a:chOff x="0" y="0"/>
          <a:chExt cx="0" cy="0"/>
        </a:xfrm>
      </p:grpSpPr>
      <p:sp>
        <p:nvSpPr>
          <p:cNvPr id="3" name="Footer Placeholder 2" hidden="1">
            <a:extLst>
              <a:ext uri="{FF2B5EF4-FFF2-40B4-BE49-F238E27FC236}">
                <a16:creationId xmlns:a16="http://schemas.microsoft.com/office/drawing/2014/main" id="{D3AC9818-0061-47EB-BDED-D13C3CE91644}"/>
              </a:ext>
            </a:extLst>
          </p:cNvPr>
          <p:cNvSpPr>
            <a:spLocks noGrp="1"/>
          </p:cNvSpPr>
          <p:nvPr>
            <p:ph type="ftr" sz="quarter" idx="19"/>
          </p:nvPr>
        </p:nvSpPr>
        <p:spPr/>
        <p:txBody>
          <a:bodyPr/>
          <a:lstStyle/>
          <a:p>
            <a:endParaRPr lang="en-AU" dirty="0"/>
          </a:p>
        </p:txBody>
      </p:sp>
      <p:sp>
        <p:nvSpPr>
          <p:cNvPr id="4" name="Slide Number Placeholder 3" hidden="1">
            <a:extLst>
              <a:ext uri="{FF2B5EF4-FFF2-40B4-BE49-F238E27FC236}">
                <a16:creationId xmlns:a16="http://schemas.microsoft.com/office/drawing/2014/main" id="{6BAEB181-35C4-4D60-BC71-60341D706785}"/>
              </a:ext>
            </a:extLst>
          </p:cNvPr>
          <p:cNvSpPr>
            <a:spLocks noGrp="1"/>
          </p:cNvSpPr>
          <p:nvPr>
            <p:ph type="sldNum" sz="quarter" idx="20"/>
          </p:nvPr>
        </p:nvSpPr>
        <p:spPr/>
        <p:txBody>
          <a:bodyPr/>
          <a:lstStyle/>
          <a:p>
            <a:fld id="{B632C222-3951-4C98-AF84-90C3F5A4B080}" type="slidenum">
              <a:rPr lang="en-AU" smtClean="0"/>
              <a:pPr/>
              <a:t>‹#›</a:t>
            </a:fld>
            <a:endParaRPr lang="en-AU" dirty="0"/>
          </a:p>
        </p:txBody>
      </p:sp>
      <p:sp>
        <p:nvSpPr>
          <p:cNvPr id="5" name="Rectangle 4">
            <a:extLst>
              <a:ext uri="{FF2B5EF4-FFF2-40B4-BE49-F238E27FC236}">
                <a16:creationId xmlns:a16="http://schemas.microsoft.com/office/drawing/2014/main" id="{E5A2E278-CDEC-4FEC-B547-4499728DC74A}"/>
              </a:ext>
            </a:extLst>
          </p:cNvPr>
          <p:cNvSpPr/>
          <p:nvPr userDrawn="1"/>
        </p:nvSpPr>
        <p:spPr>
          <a:xfrm>
            <a:off x="-424803" y="0"/>
            <a:ext cx="4670439" cy="75596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77688" tIns="77688" rIns="77688" bIns="77688" rtlCol="0" anchor="t" anchorCtr="0"/>
          <a:lstStyle/>
          <a:p>
            <a:pPr>
              <a:lnSpc>
                <a:spcPct val="113000"/>
              </a:lnSpc>
              <a:spcAft>
                <a:spcPts val="324"/>
              </a:spcAft>
            </a:pPr>
            <a:endParaRPr lang="en-AU" sz="971" dirty="0">
              <a:solidFill>
                <a:schemeClr val="bg2"/>
              </a:solidFill>
            </a:endParaRPr>
          </a:p>
        </p:txBody>
      </p:sp>
      <p:sp>
        <p:nvSpPr>
          <p:cNvPr id="13" name="Text Placeholder 12">
            <a:extLst>
              <a:ext uri="{FF2B5EF4-FFF2-40B4-BE49-F238E27FC236}">
                <a16:creationId xmlns:a16="http://schemas.microsoft.com/office/drawing/2014/main" id="{23B93B5D-EF39-458F-8204-4681A6FC285D}"/>
              </a:ext>
            </a:extLst>
          </p:cNvPr>
          <p:cNvSpPr>
            <a:spLocks noGrp="1"/>
          </p:cNvSpPr>
          <p:nvPr>
            <p:ph type="body" sz="quarter" idx="16"/>
          </p:nvPr>
        </p:nvSpPr>
        <p:spPr>
          <a:xfrm>
            <a:off x="5220000" y="6552000"/>
            <a:ext cx="4320000" cy="230188"/>
          </a:xfrm>
        </p:spPr>
        <p:txBody>
          <a:bodyPr>
            <a:normAutofit/>
          </a:bodyPr>
          <a:lstStyle>
            <a:lvl1pPr marL="0" indent="0">
              <a:lnSpc>
                <a:spcPct val="100000"/>
              </a:lnSpc>
              <a:spcBef>
                <a:spcPts val="0"/>
              </a:spcBef>
              <a:spcAft>
                <a:spcPts val="0"/>
              </a:spcAft>
              <a:buNone/>
              <a:defRPr sz="900"/>
            </a:lvl1pPr>
          </a:lstStyle>
          <a:p>
            <a:pPr lvl="0"/>
            <a:r>
              <a:rPr lang="en-US"/>
              <a:t>Click to edit Master text styles</a:t>
            </a:r>
          </a:p>
        </p:txBody>
      </p:sp>
      <p:sp>
        <p:nvSpPr>
          <p:cNvPr id="15" name="Text Placeholder 14">
            <a:extLst>
              <a:ext uri="{FF2B5EF4-FFF2-40B4-BE49-F238E27FC236}">
                <a16:creationId xmlns:a16="http://schemas.microsoft.com/office/drawing/2014/main" id="{959FE284-C0A0-4C10-8CFF-F4D331C00C2B}"/>
              </a:ext>
            </a:extLst>
          </p:cNvPr>
          <p:cNvSpPr>
            <a:spLocks noGrp="1"/>
          </p:cNvSpPr>
          <p:nvPr>
            <p:ph type="body" sz="quarter" idx="17"/>
          </p:nvPr>
        </p:nvSpPr>
        <p:spPr>
          <a:xfrm>
            <a:off x="5219999" y="6228000"/>
            <a:ext cx="4320000" cy="230189"/>
          </a:xfrm>
        </p:spPr>
        <p:txBody>
          <a:bodyPr/>
          <a:lstStyle>
            <a:lvl1pPr marL="0" indent="0">
              <a:lnSpc>
                <a:spcPct val="110000"/>
              </a:lnSpc>
              <a:spcBef>
                <a:spcPts val="0"/>
              </a:spcBef>
              <a:spcAft>
                <a:spcPts val="600"/>
              </a:spcAft>
              <a:buNone/>
              <a:defRPr sz="1000"/>
            </a:lvl1pPr>
          </a:lstStyle>
          <a:p>
            <a:pPr lvl="0"/>
            <a:r>
              <a:rPr lang="en-US"/>
              <a:t>Click to edit Master text styles</a:t>
            </a:r>
          </a:p>
        </p:txBody>
      </p:sp>
      <p:sp>
        <p:nvSpPr>
          <p:cNvPr id="2" name="Title 1">
            <a:extLst>
              <a:ext uri="{FF2B5EF4-FFF2-40B4-BE49-F238E27FC236}">
                <a16:creationId xmlns:a16="http://schemas.microsoft.com/office/drawing/2014/main" id="{B3C5D5B3-95A3-417A-94AE-E3EF7012DB16}"/>
              </a:ext>
            </a:extLst>
          </p:cNvPr>
          <p:cNvSpPr>
            <a:spLocks noGrp="1"/>
          </p:cNvSpPr>
          <p:nvPr>
            <p:ph type="title" hasCustomPrompt="1"/>
          </p:nvPr>
        </p:nvSpPr>
        <p:spPr>
          <a:xfrm>
            <a:off x="5220000" y="5184000"/>
            <a:ext cx="4320000" cy="691913"/>
          </a:xfrm>
        </p:spPr>
        <p:txBody>
          <a:bodyPr anchor="ctr" anchorCtr="0"/>
          <a:lstStyle>
            <a:lvl1pPr>
              <a:lnSpc>
                <a:spcPct val="100000"/>
              </a:lnSpc>
              <a:defRPr sz="2800"/>
            </a:lvl1pPr>
          </a:lstStyle>
          <a:p>
            <a:r>
              <a:rPr lang="en-US" dirty="0"/>
              <a:t>Click to edit title</a:t>
            </a:r>
            <a:endParaRPr lang="en-AU" dirty="0"/>
          </a:p>
        </p:txBody>
      </p:sp>
      <p:sp>
        <p:nvSpPr>
          <p:cNvPr id="9" name="Text Placeholder 8">
            <a:extLst>
              <a:ext uri="{FF2B5EF4-FFF2-40B4-BE49-F238E27FC236}">
                <a16:creationId xmlns:a16="http://schemas.microsoft.com/office/drawing/2014/main" id="{E460E2AA-6217-4D4B-B6A3-366E401A466F}"/>
              </a:ext>
            </a:extLst>
          </p:cNvPr>
          <p:cNvSpPr>
            <a:spLocks noGrp="1"/>
          </p:cNvSpPr>
          <p:nvPr>
            <p:ph type="body" sz="quarter" idx="15"/>
          </p:nvPr>
        </p:nvSpPr>
        <p:spPr>
          <a:xfrm>
            <a:off x="5220000" y="4896000"/>
            <a:ext cx="4320000" cy="203200"/>
          </a:xfrm>
        </p:spPr>
        <p:txBody>
          <a:bodyPr/>
          <a:lstStyle>
            <a:lvl1pPr marL="0" indent="0">
              <a:lnSpc>
                <a:spcPct val="100000"/>
              </a:lnSpc>
              <a:spcBef>
                <a:spcPts val="0"/>
              </a:spcBef>
              <a:spcAft>
                <a:spcPts val="800"/>
              </a:spcAft>
              <a:buNone/>
              <a:defRPr sz="1000" b="1" cap="all" spc="300" baseline="0">
                <a:solidFill>
                  <a:schemeClr val="tx2"/>
                </a:solidFill>
              </a:defRPr>
            </a:lvl1pPr>
          </a:lstStyle>
          <a:p>
            <a:pPr lvl="0"/>
            <a:r>
              <a:rPr lang="en-US"/>
              <a:t>Click to edit Master text styles</a:t>
            </a:r>
          </a:p>
        </p:txBody>
      </p:sp>
      <p:sp>
        <p:nvSpPr>
          <p:cNvPr id="17" name="Text Placeholder 16">
            <a:extLst>
              <a:ext uri="{FF2B5EF4-FFF2-40B4-BE49-F238E27FC236}">
                <a16:creationId xmlns:a16="http://schemas.microsoft.com/office/drawing/2014/main" id="{5B192AB3-3323-4F15-A52E-9330D322BCD0}"/>
              </a:ext>
            </a:extLst>
          </p:cNvPr>
          <p:cNvSpPr>
            <a:spLocks noGrp="1"/>
          </p:cNvSpPr>
          <p:nvPr>
            <p:ph type="body" sz="quarter" idx="18" hasCustomPrompt="1"/>
          </p:nvPr>
        </p:nvSpPr>
        <p:spPr>
          <a:xfrm>
            <a:off x="8757017" y="1615493"/>
            <a:ext cx="1692429" cy="465376"/>
          </a:xfrm>
        </p:spPr>
        <p:txBody>
          <a:bodyPr>
            <a:normAutofit/>
          </a:bodyPr>
          <a:lstStyle>
            <a:lvl1pPr marL="0" indent="0">
              <a:lnSpc>
                <a:spcPct val="100000"/>
              </a:lnSpc>
              <a:spcAft>
                <a:spcPts val="0"/>
              </a:spcAft>
              <a:buNone/>
              <a:defRPr sz="800" cap="all" spc="300" baseline="0"/>
            </a:lvl1pPr>
          </a:lstStyle>
          <a:p>
            <a:pPr lvl="0"/>
            <a:r>
              <a:rPr lang="en-US" dirty="0"/>
              <a:t>Privileged and Confidential</a:t>
            </a:r>
            <a:endParaRPr lang="en-AU" dirty="0"/>
          </a:p>
        </p:txBody>
      </p:sp>
      <p:pic>
        <p:nvPicPr>
          <p:cNvPr id="18" name="Ashurst logo" descr="Ashurst logo">
            <a:extLst>
              <a:ext uri="{FF2B5EF4-FFF2-40B4-BE49-F238E27FC236}">
                <a16:creationId xmlns:a16="http://schemas.microsoft.com/office/drawing/2014/main" id="{93E1126C-14F2-4340-A3D5-94A8D414BE6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03972" y="703909"/>
            <a:ext cx="1195343" cy="461616"/>
          </a:xfrm>
          <a:prstGeom prst="rect">
            <a:avLst/>
          </a:prstGeom>
        </p:spPr>
      </p:pic>
      <p:grpSp>
        <p:nvGrpSpPr>
          <p:cNvPr id="10" name="Group 9">
            <a:extLst>
              <a:ext uri="{FF2B5EF4-FFF2-40B4-BE49-F238E27FC236}">
                <a16:creationId xmlns:a16="http://schemas.microsoft.com/office/drawing/2014/main" id="{18F4B2E0-E8A1-48B6-8B18-418710281064}"/>
              </a:ext>
            </a:extLst>
          </p:cNvPr>
          <p:cNvGrpSpPr/>
          <p:nvPr userDrawn="1"/>
        </p:nvGrpSpPr>
        <p:grpSpPr>
          <a:xfrm>
            <a:off x="8747715" y="1356471"/>
            <a:ext cx="1728000" cy="95132"/>
            <a:chOff x="7736400" y="6911486"/>
            <a:chExt cx="2957141" cy="0"/>
          </a:xfrm>
        </p:grpSpPr>
        <p:sp>
          <p:nvSpPr>
            <p:cNvPr id="11" name="object 12">
              <a:extLst>
                <a:ext uri="{FF2B5EF4-FFF2-40B4-BE49-F238E27FC236}">
                  <a16:creationId xmlns:a16="http://schemas.microsoft.com/office/drawing/2014/main" id="{C03DB81C-F000-43FB-A15F-5D54B50466AE}"/>
                </a:ext>
              </a:extLst>
            </p:cNvPr>
            <p:cNvSpPr/>
            <p:nvPr/>
          </p:nvSpPr>
          <p:spPr>
            <a:xfrm flipH="1">
              <a:off x="9511200" y="6911486"/>
              <a:ext cx="297039" cy="0"/>
            </a:xfrm>
            <a:custGeom>
              <a:avLst/>
              <a:gdLst/>
              <a:ahLst/>
              <a:cxnLst/>
              <a:rect l="l" t="t" r="r" b="b"/>
              <a:pathLst>
                <a:path w="254000">
                  <a:moveTo>
                    <a:pt x="254000" y="0"/>
                  </a:moveTo>
                  <a:lnTo>
                    <a:pt x="0" y="0"/>
                  </a:lnTo>
                </a:path>
              </a:pathLst>
            </a:custGeom>
            <a:ln w="50800">
              <a:solidFill>
                <a:schemeClr val="accent2"/>
              </a:solidFill>
            </a:ln>
          </p:spPr>
          <p:txBody>
            <a:bodyPr wrap="square" lIns="0" tIns="0" rIns="0" bIns="0" rtlCol="0" anchor="t" anchorCtr="0"/>
            <a:lstStyle/>
            <a:p>
              <a:pPr rtl="0">
                <a:spcBef>
                  <a:spcPts val="0"/>
                </a:spcBef>
              </a:pPr>
              <a:endParaRPr lang="en-AU" noProof="0" dirty="0">
                <a:latin typeface="Verdana" panose="020B0604030504040204" pitchFamily="34" charset="0"/>
              </a:endParaRPr>
            </a:p>
          </p:txBody>
        </p:sp>
        <p:sp>
          <p:nvSpPr>
            <p:cNvPr id="12" name="object 13">
              <a:extLst>
                <a:ext uri="{FF2B5EF4-FFF2-40B4-BE49-F238E27FC236}">
                  <a16:creationId xmlns:a16="http://schemas.microsoft.com/office/drawing/2014/main" id="{E1B44987-443C-47F4-A94B-09FC288B8FAC}"/>
                </a:ext>
              </a:extLst>
            </p:cNvPr>
            <p:cNvSpPr/>
            <p:nvPr/>
          </p:nvSpPr>
          <p:spPr>
            <a:xfrm flipH="1">
              <a:off x="9802424" y="6911486"/>
              <a:ext cx="891117" cy="0"/>
            </a:xfrm>
            <a:custGeom>
              <a:avLst/>
              <a:gdLst/>
              <a:ahLst/>
              <a:cxnLst/>
              <a:rect l="l" t="t" r="r" b="b"/>
              <a:pathLst>
                <a:path w="762000">
                  <a:moveTo>
                    <a:pt x="762000" y="0"/>
                  </a:moveTo>
                  <a:lnTo>
                    <a:pt x="0" y="0"/>
                  </a:lnTo>
                </a:path>
              </a:pathLst>
            </a:custGeom>
            <a:ln w="50800">
              <a:solidFill>
                <a:schemeClr val="accent3"/>
              </a:solidFill>
            </a:ln>
          </p:spPr>
          <p:txBody>
            <a:bodyPr wrap="square" lIns="0" tIns="0" rIns="0" bIns="0" rtlCol="0" anchor="t" anchorCtr="0"/>
            <a:lstStyle/>
            <a:p>
              <a:pPr rtl="0">
                <a:spcBef>
                  <a:spcPts val="0"/>
                </a:spcBef>
              </a:pPr>
              <a:endParaRPr lang="en-AU" noProof="0" dirty="0">
                <a:latin typeface="Verdana" panose="020B0604030504040204" pitchFamily="34" charset="0"/>
              </a:endParaRPr>
            </a:p>
          </p:txBody>
        </p:sp>
        <p:sp>
          <p:nvSpPr>
            <p:cNvPr id="14" name="object 14">
              <a:extLst>
                <a:ext uri="{FF2B5EF4-FFF2-40B4-BE49-F238E27FC236}">
                  <a16:creationId xmlns:a16="http://schemas.microsoft.com/office/drawing/2014/main" id="{070F17F0-16FB-49AB-9B23-B7467E2A5282}"/>
                </a:ext>
              </a:extLst>
            </p:cNvPr>
            <p:cNvSpPr/>
            <p:nvPr/>
          </p:nvSpPr>
          <p:spPr>
            <a:xfrm flipH="1">
              <a:off x="7736400" y="6911486"/>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nchor="t" anchorCtr="0"/>
            <a:lstStyle/>
            <a:p>
              <a:pPr rtl="0">
                <a:spcBef>
                  <a:spcPts val="0"/>
                </a:spcBef>
              </a:pPr>
              <a:endParaRPr lang="en-AU" noProof="0" dirty="0">
                <a:latin typeface="Verdana" panose="020B0604030504040204" pitchFamily="34" charset="0"/>
              </a:endParaRPr>
            </a:p>
          </p:txBody>
        </p:sp>
      </p:grpSp>
    </p:spTree>
    <p:extLst>
      <p:ext uri="{BB962C8B-B14F-4D97-AF65-F5344CB8AC3E}">
        <p14:creationId xmlns:p14="http://schemas.microsoft.com/office/powerpoint/2010/main" val="278244040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1_Title slide 1">
    <p:spTree>
      <p:nvGrpSpPr>
        <p:cNvPr id="1" name=""/>
        <p:cNvGrpSpPr/>
        <p:nvPr/>
      </p:nvGrpSpPr>
      <p:grpSpPr>
        <a:xfrm>
          <a:off x="0" y="0"/>
          <a:ext cx="0" cy="0"/>
          <a:chOff x="0" y="0"/>
          <a:chExt cx="0" cy="0"/>
        </a:xfrm>
      </p:grpSpPr>
      <p:sp>
        <p:nvSpPr>
          <p:cNvPr id="3" name="Footer Placeholder 2" hidden="1">
            <a:extLst>
              <a:ext uri="{FF2B5EF4-FFF2-40B4-BE49-F238E27FC236}">
                <a16:creationId xmlns:a16="http://schemas.microsoft.com/office/drawing/2014/main" id="{D3AC9818-0061-47EB-BDED-D13C3CE91644}"/>
              </a:ext>
            </a:extLst>
          </p:cNvPr>
          <p:cNvSpPr>
            <a:spLocks noGrp="1"/>
          </p:cNvSpPr>
          <p:nvPr>
            <p:ph type="ftr" sz="quarter" idx="19"/>
          </p:nvPr>
        </p:nvSpPr>
        <p:spPr/>
        <p:txBody>
          <a:bodyPr/>
          <a:lstStyle/>
          <a:p>
            <a:endParaRPr lang="en-AU" dirty="0"/>
          </a:p>
        </p:txBody>
      </p:sp>
      <p:grpSp>
        <p:nvGrpSpPr>
          <p:cNvPr id="6" name="Group 5">
            <a:extLst>
              <a:ext uri="{FF2B5EF4-FFF2-40B4-BE49-F238E27FC236}">
                <a16:creationId xmlns:a16="http://schemas.microsoft.com/office/drawing/2014/main" id="{76FFE53E-5416-4E27-BA4F-18A5ED4F5546}"/>
              </a:ext>
            </a:extLst>
          </p:cNvPr>
          <p:cNvGrpSpPr/>
          <p:nvPr userDrawn="1"/>
        </p:nvGrpSpPr>
        <p:grpSpPr>
          <a:xfrm>
            <a:off x="5220000" y="616715"/>
            <a:ext cx="4654844" cy="608505"/>
            <a:chOff x="5220000" y="616715"/>
            <a:chExt cx="4654844" cy="608505"/>
          </a:xfrm>
        </p:grpSpPr>
        <p:pic>
          <p:nvPicPr>
            <p:cNvPr id="19" name="AshurstLogo">
              <a:extLst>
                <a:ext uri="{FF2B5EF4-FFF2-40B4-BE49-F238E27FC236}">
                  <a16:creationId xmlns:a16="http://schemas.microsoft.com/office/drawing/2014/main" id="{5AF194B0-BE01-40D5-B85F-FDD96CD9164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9476"/>
            <a:stretch/>
          </p:blipFill>
          <p:spPr>
            <a:xfrm>
              <a:off x="8661849" y="616715"/>
              <a:ext cx="1212995" cy="525378"/>
            </a:xfrm>
            <a:prstGeom prst="rect">
              <a:avLst/>
            </a:prstGeom>
          </p:spPr>
        </p:pic>
        <p:pic>
          <p:nvPicPr>
            <p:cNvPr id="20" name="OSPLogo">
              <a:extLst>
                <a:ext uri="{FF2B5EF4-FFF2-40B4-BE49-F238E27FC236}">
                  <a16:creationId xmlns:a16="http://schemas.microsoft.com/office/drawing/2014/main" id="{100E962E-DE05-41CF-8750-541D59587A0B}"/>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61251"/>
            <a:stretch/>
          </p:blipFill>
          <p:spPr>
            <a:xfrm>
              <a:off x="5220000" y="699842"/>
              <a:ext cx="1539850" cy="525378"/>
            </a:xfrm>
            <a:prstGeom prst="rect">
              <a:avLst/>
            </a:prstGeom>
          </p:spPr>
        </p:pic>
      </p:grpSp>
      <p:sp>
        <p:nvSpPr>
          <p:cNvPr id="4" name="Slide Number Placeholder 3" hidden="1">
            <a:extLst>
              <a:ext uri="{FF2B5EF4-FFF2-40B4-BE49-F238E27FC236}">
                <a16:creationId xmlns:a16="http://schemas.microsoft.com/office/drawing/2014/main" id="{6BAEB181-35C4-4D60-BC71-60341D706785}"/>
              </a:ext>
            </a:extLst>
          </p:cNvPr>
          <p:cNvSpPr>
            <a:spLocks noGrp="1"/>
          </p:cNvSpPr>
          <p:nvPr userDrawn="1">
            <p:ph type="sldNum" sz="quarter" idx="20"/>
          </p:nvPr>
        </p:nvSpPr>
        <p:spPr/>
        <p:txBody>
          <a:bodyPr/>
          <a:lstStyle/>
          <a:p>
            <a:fld id="{B632C222-3951-4C98-AF84-90C3F5A4B080}" type="slidenum">
              <a:rPr lang="en-AU" smtClean="0"/>
              <a:pPr/>
              <a:t>‹#›</a:t>
            </a:fld>
            <a:endParaRPr lang="en-AU" dirty="0"/>
          </a:p>
        </p:txBody>
      </p:sp>
      <p:sp>
        <p:nvSpPr>
          <p:cNvPr id="5" name="Rectangle 4">
            <a:extLst>
              <a:ext uri="{FF2B5EF4-FFF2-40B4-BE49-F238E27FC236}">
                <a16:creationId xmlns:a16="http://schemas.microsoft.com/office/drawing/2014/main" id="{E5A2E278-CDEC-4FEC-B547-4499728DC74A}"/>
              </a:ext>
            </a:extLst>
          </p:cNvPr>
          <p:cNvSpPr/>
          <p:nvPr userDrawn="1"/>
        </p:nvSpPr>
        <p:spPr>
          <a:xfrm>
            <a:off x="-424803" y="0"/>
            <a:ext cx="4670439" cy="75596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77688" tIns="77688" rIns="77688" bIns="77688" rtlCol="0" anchor="t" anchorCtr="0"/>
          <a:lstStyle/>
          <a:p>
            <a:pPr>
              <a:lnSpc>
                <a:spcPct val="113000"/>
              </a:lnSpc>
              <a:spcAft>
                <a:spcPts val="324"/>
              </a:spcAft>
            </a:pPr>
            <a:endParaRPr lang="en-AU" sz="971" dirty="0">
              <a:solidFill>
                <a:schemeClr val="bg2"/>
              </a:solidFill>
            </a:endParaRPr>
          </a:p>
        </p:txBody>
      </p:sp>
      <p:sp>
        <p:nvSpPr>
          <p:cNvPr id="13" name="Text Placeholder 12">
            <a:extLst>
              <a:ext uri="{FF2B5EF4-FFF2-40B4-BE49-F238E27FC236}">
                <a16:creationId xmlns:a16="http://schemas.microsoft.com/office/drawing/2014/main" id="{23B93B5D-EF39-458F-8204-4681A6FC285D}"/>
              </a:ext>
            </a:extLst>
          </p:cNvPr>
          <p:cNvSpPr>
            <a:spLocks noGrp="1"/>
          </p:cNvSpPr>
          <p:nvPr userDrawn="1">
            <p:ph type="body" sz="quarter" idx="16"/>
          </p:nvPr>
        </p:nvSpPr>
        <p:spPr>
          <a:xfrm>
            <a:off x="5220000" y="6552000"/>
            <a:ext cx="4320000" cy="230188"/>
          </a:xfrm>
        </p:spPr>
        <p:txBody>
          <a:bodyPr>
            <a:normAutofit/>
          </a:bodyPr>
          <a:lstStyle>
            <a:lvl1pPr marL="0" indent="0">
              <a:lnSpc>
                <a:spcPct val="100000"/>
              </a:lnSpc>
              <a:spcBef>
                <a:spcPts val="0"/>
              </a:spcBef>
              <a:spcAft>
                <a:spcPts val="0"/>
              </a:spcAft>
              <a:buNone/>
              <a:defRPr sz="900"/>
            </a:lvl1pPr>
          </a:lstStyle>
          <a:p>
            <a:pPr lvl="0"/>
            <a:r>
              <a:rPr lang="en-US"/>
              <a:t>Click to edit Master text styles</a:t>
            </a:r>
          </a:p>
        </p:txBody>
      </p:sp>
      <p:sp>
        <p:nvSpPr>
          <p:cNvPr id="15" name="Text Placeholder 14">
            <a:extLst>
              <a:ext uri="{FF2B5EF4-FFF2-40B4-BE49-F238E27FC236}">
                <a16:creationId xmlns:a16="http://schemas.microsoft.com/office/drawing/2014/main" id="{959FE284-C0A0-4C10-8CFF-F4D331C00C2B}"/>
              </a:ext>
            </a:extLst>
          </p:cNvPr>
          <p:cNvSpPr>
            <a:spLocks noGrp="1"/>
          </p:cNvSpPr>
          <p:nvPr userDrawn="1">
            <p:ph type="body" sz="quarter" idx="17"/>
          </p:nvPr>
        </p:nvSpPr>
        <p:spPr>
          <a:xfrm>
            <a:off x="5219999" y="6228000"/>
            <a:ext cx="4320000" cy="230189"/>
          </a:xfrm>
        </p:spPr>
        <p:txBody>
          <a:bodyPr/>
          <a:lstStyle>
            <a:lvl1pPr marL="0" indent="0">
              <a:lnSpc>
                <a:spcPct val="110000"/>
              </a:lnSpc>
              <a:spcBef>
                <a:spcPts val="0"/>
              </a:spcBef>
              <a:spcAft>
                <a:spcPts val="600"/>
              </a:spcAft>
              <a:buNone/>
              <a:defRPr sz="1000"/>
            </a:lvl1pPr>
          </a:lstStyle>
          <a:p>
            <a:pPr lvl="0"/>
            <a:r>
              <a:rPr lang="en-US"/>
              <a:t>Click to edit Master text styles</a:t>
            </a:r>
          </a:p>
        </p:txBody>
      </p:sp>
      <p:sp>
        <p:nvSpPr>
          <p:cNvPr id="2" name="Title 1">
            <a:extLst>
              <a:ext uri="{FF2B5EF4-FFF2-40B4-BE49-F238E27FC236}">
                <a16:creationId xmlns:a16="http://schemas.microsoft.com/office/drawing/2014/main" id="{B3C5D5B3-95A3-417A-94AE-E3EF7012DB16}"/>
              </a:ext>
            </a:extLst>
          </p:cNvPr>
          <p:cNvSpPr>
            <a:spLocks noGrp="1"/>
          </p:cNvSpPr>
          <p:nvPr userDrawn="1">
            <p:ph type="title" hasCustomPrompt="1"/>
          </p:nvPr>
        </p:nvSpPr>
        <p:spPr>
          <a:xfrm>
            <a:off x="5220000" y="5184000"/>
            <a:ext cx="4320000" cy="691913"/>
          </a:xfrm>
        </p:spPr>
        <p:txBody>
          <a:bodyPr anchor="ctr" anchorCtr="0"/>
          <a:lstStyle>
            <a:lvl1pPr>
              <a:lnSpc>
                <a:spcPct val="100000"/>
              </a:lnSpc>
              <a:defRPr sz="2800"/>
            </a:lvl1pPr>
          </a:lstStyle>
          <a:p>
            <a:r>
              <a:rPr lang="en-US" dirty="0"/>
              <a:t>Click to edit title</a:t>
            </a:r>
            <a:endParaRPr lang="en-AU" dirty="0"/>
          </a:p>
        </p:txBody>
      </p:sp>
      <p:sp>
        <p:nvSpPr>
          <p:cNvPr id="9" name="Text Placeholder 8">
            <a:extLst>
              <a:ext uri="{FF2B5EF4-FFF2-40B4-BE49-F238E27FC236}">
                <a16:creationId xmlns:a16="http://schemas.microsoft.com/office/drawing/2014/main" id="{E460E2AA-6217-4D4B-B6A3-366E401A466F}"/>
              </a:ext>
            </a:extLst>
          </p:cNvPr>
          <p:cNvSpPr>
            <a:spLocks noGrp="1"/>
          </p:cNvSpPr>
          <p:nvPr userDrawn="1">
            <p:ph type="body" sz="quarter" idx="15"/>
          </p:nvPr>
        </p:nvSpPr>
        <p:spPr>
          <a:xfrm>
            <a:off x="5220000" y="4896000"/>
            <a:ext cx="4320000" cy="203200"/>
          </a:xfrm>
        </p:spPr>
        <p:txBody>
          <a:bodyPr/>
          <a:lstStyle>
            <a:lvl1pPr marL="0" indent="0">
              <a:lnSpc>
                <a:spcPct val="100000"/>
              </a:lnSpc>
              <a:spcBef>
                <a:spcPts val="0"/>
              </a:spcBef>
              <a:spcAft>
                <a:spcPts val="800"/>
              </a:spcAft>
              <a:buNone/>
              <a:defRPr sz="1000" b="1" cap="all" spc="300" baseline="0">
                <a:solidFill>
                  <a:schemeClr val="tx2"/>
                </a:solidFill>
              </a:defRPr>
            </a:lvl1pPr>
          </a:lstStyle>
          <a:p>
            <a:pPr lvl="0"/>
            <a:r>
              <a:rPr lang="en-US"/>
              <a:t>Click to edit Master text styles</a:t>
            </a:r>
          </a:p>
        </p:txBody>
      </p:sp>
      <p:sp>
        <p:nvSpPr>
          <p:cNvPr id="17" name="Text Placeholder 16">
            <a:extLst>
              <a:ext uri="{FF2B5EF4-FFF2-40B4-BE49-F238E27FC236}">
                <a16:creationId xmlns:a16="http://schemas.microsoft.com/office/drawing/2014/main" id="{5B192AB3-3323-4F15-A52E-9330D322BCD0}"/>
              </a:ext>
            </a:extLst>
          </p:cNvPr>
          <p:cNvSpPr>
            <a:spLocks noGrp="1"/>
          </p:cNvSpPr>
          <p:nvPr userDrawn="1">
            <p:ph type="body" sz="quarter" idx="18" hasCustomPrompt="1"/>
          </p:nvPr>
        </p:nvSpPr>
        <p:spPr>
          <a:xfrm>
            <a:off x="8757017" y="1615493"/>
            <a:ext cx="1692429" cy="465376"/>
          </a:xfrm>
        </p:spPr>
        <p:txBody>
          <a:bodyPr>
            <a:normAutofit/>
          </a:bodyPr>
          <a:lstStyle>
            <a:lvl1pPr marL="0" indent="0">
              <a:lnSpc>
                <a:spcPct val="100000"/>
              </a:lnSpc>
              <a:spcAft>
                <a:spcPts val="0"/>
              </a:spcAft>
              <a:buNone/>
              <a:defRPr sz="800" cap="all" spc="300" baseline="0"/>
            </a:lvl1pPr>
          </a:lstStyle>
          <a:p>
            <a:pPr lvl="0"/>
            <a:r>
              <a:rPr lang="en-US" dirty="0"/>
              <a:t>Privileged and Confidential</a:t>
            </a:r>
            <a:endParaRPr lang="en-AU" dirty="0"/>
          </a:p>
        </p:txBody>
      </p:sp>
      <p:grpSp>
        <p:nvGrpSpPr>
          <p:cNvPr id="10" name="Group 9">
            <a:extLst>
              <a:ext uri="{FF2B5EF4-FFF2-40B4-BE49-F238E27FC236}">
                <a16:creationId xmlns:a16="http://schemas.microsoft.com/office/drawing/2014/main" id="{18F4B2E0-E8A1-48B6-8B18-418710281064}"/>
              </a:ext>
            </a:extLst>
          </p:cNvPr>
          <p:cNvGrpSpPr/>
          <p:nvPr userDrawn="1"/>
        </p:nvGrpSpPr>
        <p:grpSpPr>
          <a:xfrm>
            <a:off x="8747715" y="1356471"/>
            <a:ext cx="1728000" cy="95132"/>
            <a:chOff x="7736400" y="6911486"/>
            <a:chExt cx="2957141" cy="0"/>
          </a:xfrm>
        </p:grpSpPr>
        <p:sp>
          <p:nvSpPr>
            <p:cNvPr id="11" name="object 12">
              <a:extLst>
                <a:ext uri="{FF2B5EF4-FFF2-40B4-BE49-F238E27FC236}">
                  <a16:creationId xmlns:a16="http://schemas.microsoft.com/office/drawing/2014/main" id="{C03DB81C-F000-43FB-A15F-5D54B50466AE}"/>
                </a:ext>
              </a:extLst>
            </p:cNvPr>
            <p:cNvSpPr/>
            <p:nvPr/>
          </p:nvSpPr>
          <p:spPr>
            <a:xfrm flipH="1">
              <a:off x="9511200" y="6911486"/>
              <a:ext cx="297039" cy="0"/>
            </a:xfrm>
            <a:custGeom>
              <a:avLst/>
              <a:gdLst/>
              <a:ahLst/>
              <a:cxnLst/>
              <a:rect l="l" t="t" r="r" b="b"/>
              <a:pathLst>
                <a:path w="254000">
                  <a:moveTo>
                    <a:pt x="254000" y="0"/>
                  </a:moveTo>
                  <a:lnTo>
                    <a:pt x="0" y="0"/>
                  </a:lnTo>
                </a:path>
              </a:pathLst>
            </a:custGeom>
            <a:ln w="50800">
              <a:solidFill>
                <a:schemeClr val="accent2"/>
              </a:solidFill>
            </a:ln>
          </p:spPr>
          <p:txBody>
            <a:bodyPr wrap="square" lIns="0" tIns="0" rIns="0" bIns="0" rtlCol="0" anchor="t" anchorCtr="0"/>
            <a:lstStyle/>
            <a:p>
              <a:pPr rtl="0">
                <a:spcBef>
                  <a:spcPts val="0"/>
                </a:spcBef>
              </a:pPr>
              <a:endParaRPr lang="en-AU" noProof="0" dirty="0">
                <a:latin typeface="Verdana" panose="020B0604030504040204" pitchFamily="34" charset="0"/>
              </a:endParaRPr>
            </a:p>
          </p:txBody>
        </p:sp>
        <p:sp>
          <p:nvSpPr>
            <p:cNvPr id="12" name="object 13">
              <a:extLst>
                <a:ext uri="{FF2B5EF4-FFF2-40B4-BE49-F238E27FC236}">
                  <a16:creationId xmlns:a16="http://schemas.microsoft.com/office/drawing/2014/main" id="{E1B44987-443C-47F4-A94B-09FC288B8FAC}"/>
                </a:ext>
              </a:extLst>
            </p:cNvPr>
            <p:cNvSpPr/>
            <p:nvPr/>
          </p:nvSpPr>
          <p:spPr>
            <a:xfrm flipH="1">
              <a:off x="9802424" y="6911486"/>
              <a:ext cx="891117" cy="0"/>
            </a:xfrm>
            <a:custGeom>
              <a:avLst/>
              <a:gdLst/>
              <a:ahLst/>
              <a:cxnLst/>
              <a:rect l="l" t="t" r="r" b="b"/>
              <a:pathLst>
                <a:path w="762000">
                  <a:moveTo>
                    <a:pt x="762000" y="0"/>
                  </a:moveTo>
                  <a:lnTo>
                    <a:pt x="0" y="0"/>
                  </a:lnTo>
                </a:path>
              </a:pathLst>
            </a:custGeom>
            <a:ln w="50800">
              <a:solidFill>
                <a:schemeClr val="accent3"/>
              </a:solidFill>
            </a:ln>
          </p:spPr>
          <p:txBody>
            <a:bodyPr wrap="square" lIns="0" tIns="0" rIns="0" bIns="0" rtlCol="0" anchor="t" anchorCtr="0"/>
            <a:lstStyle/>
            <a:p>
              <a:pPr rtl="0">
                <a:spcBef>
                  <a:spcPts val="0"/>
                </a:spcBef>
              </a:pPr>
              <a:endParaRPr lang="en-AU" noProof="0" dirty="0">
                <a:latin typeface="Verdana" panose="020B0604030504040204" pitchFamily="34" charset="0"/>
              </a:endParaRPr>
            </a:p>
          </p:txBody>
        </p:sp>
        <p:sp>
          <p:nvSpPr>
            <p:cNvPr id="14" name="object 14">
              <a:extLst>
                <a:ext uri="{FF2B5EF4-FFF2-40B4-BE49-F238E27FC236}">
                  <a16:creationId xmlns:a16="http://schemas.microsoft.com/office/drawing/2014/main" id="{070F17F0-16FB-49AB-9B23-B7467E2A5282}"/>
                </a:ext>
              </a:extLst>
            </p:cNvPr>
            <p:cNvSpPr/>
            <p:nvPr/>
          </p:nvSpPr>
          <p:spPr>
            <a:xfrm flipH="1">
              <a:off x="7736400" y="6911486"/>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nchor="t" anchorCtr="0"/>
            <a:lstStyle/>
            <a:p>
              <a:pPr rtl="0">
                <a:spcBef>
                  <a:spcPts val="0"/>
                </a:spcBef>
              </a:pPr>
              <a:endParaRPr lang="en-AU" noProof="0" dirty="0">
                <a:latin typeface="Verdana" panose="020B0604030504040204" pitchFamily="34" charset="0"/>
              </a:endParaRPr>
            </a:p>
          </p:txBody>
        </p:sp>
      </p:grpSp>
    </p:spTree>
    <p:extLst>
      <p:ext uri="{BB962C8B-B14F-4D97-AF65-F5344CB8AC3E}">
        <p14:creationId xmlns:p14="http://schemas.microsoft.com/office/powerpoint/2010/main" val="71718259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sp>
        <p:nvSpPr>
          <p:cNvPr id="3" name="Footer Placeholder 2" hidden="1">
            <a:extLst>
              <a:ext uri="{FF2B5EF4-FFF2-40B4-BE49-F238E27FC236}">
                <a16:creationId xmlns:a16="http://schemas.microsoft.com/office/drawing/2014/main" id="{D9DB56B4-B2A4-49B0-8D78-BC0921B01815}"/>
              </a:ext>
            </a:extLst>
          </p:cNvPr>
          <p:cNvSpPr>
            <a:spLocks noGrp="1"/>
          </p:cNvSpPr>
          <p:nvPr>
            <p:ph type="ftr" sz="quarter" idx="19"/>
          </p:nvPr>
        </p:nvSpPr>
        <p:spPr/>
        <p:txBody>
          <a:bodyPr/>
          <a:lstStyle/>
          <a:p>
            <a:endParaRPr lang="en-AU" dirty="0"/>
          </a:p>
        </p:txBody>
      </p:sp>
      <p:sp>
        <p:nvSpPr>
          <p:cNvPr id="4" name="Slide Number Placeholder 3" hidden="1">
            <a:extLst>
              <a:ext uri="{FF2B5EF4-FFF2-40B4-BE49-F238E27FC236}">
                <a16:creationId xmlns:a16="http://schemas.microsoft.com/office/drawing/2014/main" id="{7E9B5F63-BD1F-4F03-8A98-0E522A68338E}"/>
              </a:ext>
            </a:extLst>
          </p:cNvPr>
          <p:cNvSpPr>
            <a:spLocks noGrp="1"/>
          </p:cNvSpPr>
          <p:nvPr>
            <p:ph type="sldNum" sz="quarter" idx="20"/>
          </p:nvPr>
        </p:nvSpPr>
        <p:spPr/>
        <p:txBody>
          <a:bodyPr/>
          <a:lstStyle/>
          <a:p>
            <a:fld id="{B632C222-3951-4C98-AF84-90C3F5A4B080}" type="slidenum">
              <a:rPr lang="en-AU" smtClean="0"/>
              <a:pPr/>
              <a:t>‹#›</a:t>
            </a:fld>
            <a:endParaRPr lang="en-AU" dirty="0"/>
          </a:p>
        </p:txBody>
      </p:sp>
      <p:sp>
        <p:nvSpPr>
          <p:cNvPr id="5" name="Rectangle 4">
            <a:extLst>
              <a:ext uri="{FF2B5EF4-FFF2-40B4-BE49-F238E27FC236}">
                <a16:creationId xmlns:a16="http://schemas.microsoft.com/office/drawing/2014/main" id="{E5A2E278-CDEC-4FEC-B547-4499728DC74A}"/>
              </a:ext>
            </a:extLst>
          </p:cNvPr>
          <p:cNvSpPr/>
          <p:nvPr userDrawn="1"/>
        </p:nvSpPr>
        <p:spPr>
          <a:xfrm>
            <a:off x="491" y="-12402"/>
            <a:ext cx="8100000" cy="759174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77688" tIns="77688" rIns="77688" bIns="77688" rtlCol="0" anchor="t" anchorCtr="0"/>
          <a:lstStyle/>
          <a:p>
            <a:pPr>
              <a:lnSpc>
                <a:spcPct val="113000"/>
              </a:lnSpc>
              <a:spcAft>
                <a:spcPts val="324"/>
              </a:spcAft>
            </a:pPr>
            <a:endParaRPr lang="en-AU" sz="971" dirty="0">
              <a:solidFill>
                <a:schemeClr val="bg2"/>
              </a:solidFill>
            </a:endParaRPr>
          </a:p>
        </p:txBody>
      </p:sp>
      <p:sp>
        <p:nvSpPr>
          <p:cNvPr id="13" name="Text Placeholder 12">
            <a:extLst>
              <a:ext uri="{FF2B5EF4-FFF2-40B4-BE49-F238E27FC236}">
                <a16:creationId xmlns:a16="http://schemas.microsoft.com/office/drawing/2014/main" id="{23B93B5D-EF39-458F-8204-4681A6FC285D}"/>
              </a:ext>
            </a:extLst>
          </p:cNvPr>
          <p:cNvSpPr>
            <a:spLocks noGrp="1"/>
          </p:cNvSpPr>
          <p:nvPr>
            <p:ph type="body" sz="quarter" idx="16"/>
          </p:nvPr>
        </p:nvSpPr>
        <p:spPr>
          <a:xfrm>
            <a:off x="900000" y="6562800"/>
            <a:ext cx="4320000" cy="180000"/>
          </a:xfrm>
        </p:spPr>
        <p:txBody>
          <a:bodyPr>
            <a:normAutofit/>
          </a:bodyPr>
          <a:lstStyle>
            <a:lvl1pPr marL="0" indent="0">
              <a:lnSpc>
                <a:spcPct val="100000"/>
              </a:lnSpc>
              <a:spcBef>
                <a:spcPts val="0"/>
              </a:spcBef>
              <a:spcAft>
                <a:spcPts val="0"/>
              </a:spcAft>
              <a:buNone/>
              <a:defRPr sz="900">
                <a:solidFill>
                  <a:schemeClr val="bg1"/>
                </a:solidFill>
              </a:defRPr>
            </a:lvl1pPr>
          </a:lstStyle>
          <a:p>
            <a:pPr lvl="0"/>
            <a:r>
              <a:rPr lang="en-US"/>
              <a:t>Click to edit Master text styles</a:t>
            </a:r>
          </a:p>
        </p:txBody>
      </p:sp>
      <p:sp>
        <p:nvSpPr>
          <p:cNvPr id="15" name="Text Placeholder 14">
            <a:extLst>
              <a:ext uri="{FF2B5EF4-FFF2-40B4-BE49-F238E27FC236}">
                <a16:creationId xmlns:a16="http://schemas.microsoft.com/office/drawing/2014/main" id="{959FE284-C0A0-4C10-8CFF-F4D331C00C2B}"/>
              </a:ext>
            </a:extLst>
          </p:cNvPr>
          <p:cNvSpPr>
            <a:spLocks noGrp="1"/>
          </p:cNvSpPr>
          <p:nvPr>
            <p:ph type="body" sz="quarter" idx="17"/>
          </p:nvPr>
        </p:nvSpPr>
        <p:spPr>
          <a:xfrm>
            <a:off x="900000" y="6235200"/>
            <a:ext cx="4320000" cy="230188"/>
          </a:xfrm>
        </p:spPr>
        <p:txBody>
          <a:bodyPr/>
          <a:lstStyle>
            <a:lvl1pPr marL="0" indent="0">
              <a:lnSpc>
                <a:spcPct val="110000"/>
              </a:lnSpc>
              <a:spcBef>
                <a:spcPts val="0"/>
              </a:spcBef>
              <a:spcAft>
                <a:spcPts val="600"/>
              </a:spcAft>
              <a:buNone/>
              <a:defRPr sz="1000">
                <a:solidFill>
                  <a:schemeClr val="bg1"/>
                </a:solidFill>
              </a:defRPr>
            </a:lvl1pPr>
          </a:lstStyle>
          <a:p>
            <a:pPr lvl="0"/>
            <a:r>
              <a:rPr lang="en-US"/>
              <a:t>Click to edit Master text styles</a:t>
            </a:r>
          </a:p>
        </p:txBody>
      </p:sp>
      <p:sp>
        <p:nvSpPr>
          <p:cNvPr id="2" name="Title 1">
            <a:extLst>
              <a:ext uri="{FF2B5EF4-FFF2-40B4-BE49-F238E27FC236}">
                <a16:creationId xmlns:a16="http://schemas.microsoft.com/office/drawing/2014/main" id="{B3C5D5B3-95A3-417A-94AE-E3EF7012DB16}"/>
              </a:ext>
            </a:extLst>
          </p:cNvPr>
          <p:cNvSpPr>
            <a:spLocks noGrp="1"/>
          </p:cNvSpPr>
          <p:nvPr>
            <p:ph type="title" hasCustomPrompt="1"/>
          </p:nvPr>
        </p:nvSpPr>
        <p:spPr>
          <a:xfrm>
            <a:off x="900000" y="5184000"/>
            <a:ext cx="4320000" cy="522000"/>
          </a:xfrm>
        </p:spPr>
        <p:txBody>
          <a:bodyPr anchor="ctr" anchorCtr="0"/>
          <a:lstStyle>
            <a:lvl1pPr>
              <a:lnSpc>
                <a:spcPct val="100000"/>
              </a:lnSpc>
              <a:defRPr sz="2800" b="1">
                <a:solidFill>
                  <a:schemeClr val="bg1"/>
                </a:solidFill>
              </a:defRPr>
            </a:lvl1pPr>
          </a:lstStyle>
          <a:p>
            <a:r>
              <a:rPr lang="en-US" dirty="0"/>
              <a:t>Click to edit title</a:t>
            </a:r>
            <a:endParaRPr lang="en-AU" dirty="0"/>
          </a:p>
        </p:txBody>
      </p:sp>
      <p:sp>
        <p:nvSpPr>
          <p:cNvPr id="9" name="Text Placeholder 8">
            <a:extLst>
              <a:ext uri="{FF2B5EF4-FFF2-40B4-BE49-F238E27FC236}">
                <a16:creationId xmlns:a16="http://schemas.microsoft.com/office/drawing/2014/main" id="{E460E2AA-6217-4D4B-B6A3-366E401A466F}"/>
              </a:ext>
            </a:extLst>
          </p:cNvPr>
          <p:cNvSpPr>
            <a:spLocks noGrp="1"/>
          </p:cNvSpPr>
          <p:nvPr>
            <p:ph type="body" sz="quarter" idx="15"/>
          </p:nvPr>
        </p:nvSpPr>
        <p:spPr>
          <a:xfrm>
            <a:off x="900000" y="4896000"/>
            <a:ext cx="4320000" cy="203200"/>
          </a:xfrm>
        </p:spPr>
        <p:txBody>
          <a:bodyPr/>
          <a:lstStyle>
            <a:lvl1pPr marL="0" indent="0">
              <a:lnSpc>
                <a:spcPct val="100000"/>
              </a:lnSpc>
              <a:spcBef>
                <a:spcPts val="0"/>
              </a:spcBef>
              <a:spcAft>
                <a:spcPts val="800"/>
              </a:spcAft>
              <a:buNone/>
              <a:defRPr sz="1000" b="1" cap="all" spc="300" baseline="0">
                <a:solidFill>
                  <a:schemeClr val="accent5"/>
                </a:solidFill>
              </a:defRPr>
            </a:lvl1pPr>
          </a:lstStyle>
          <a:p>
            <a:pPr lvl="0"/>
            <a:r>
              <a:rPr lang="en-US"/>
              <a:t>Click to edit Master text styles</a:t>
            </a:r>
          </a:p>
        </p:txBody>
      </p:sp>
      <p:sp>
        <p:nvSpPr>
          <p:cNvPr id="17" name="Text Placeholder 16">
            <a:extLst>
              <a:ext uri="{FF2B5EF4-FFF2-40B4-BE49-F238E27FC236}">
                <a16:creationId xmlns:a16="http://schemas.microsoft.com/office/drawing/2014/main" id="{5B192AB3-3323-4F15-A52E-9330D322BCD0}"/>
              </a:ext>
            </a:extLst>
          </p:cNvPr>
          <p:cNvSpPr>
            <a:spLocks noGrp="1"/>
          </p:cNvSpPr>
          <p:nvPr>
            <p:ph type="body" sz="quarter" idx="18" hasCustomPrompt="1"/>
          </p:nvPr>
        </p:nvSpPr>
        <p:spPr>
          <a:xfrm>
            <a:off x="8706675" y="1582400"/>
            <a:ext cx="1692429" cy="465376"/>
          </a:xfrm>
        </p:spPr>
        <p:txBody>
          <a:bodyPr>
            <a:normAutofit/>
          </a:bodyPr>
          <a:lstStyle>
            <a:lvl1pPr marL="0" indent="0">
              <a:lnSpc>
                <a:spcPct val="100000"/>
              </a:lnSpc>
              <a:buNone/>
              <a:defRPr sz="800" spc="300" baseline="0"/>
            </a:lvl1pPr>
          </a:lstStyle>
          <a:p>
            <a:pPr lvl="0"/>
            <a:r>
              <a:rPr lang="en-US" dirty="0"/>
              <a:t>PRIVILEGED AND CONFIDENTIAL</a:t>
            </a:r>
            <a:endParaRPr lang="en-AU" dirty="0"/>
          </a:p>
        </p:txBody>
      </p:sp>
      <p:pic>
        <p:nvPicPr>
          <p:cNvPr id="18" name="Ashurst logo" descr="Ashurst logo">
            <a:extLst>
              <a:ext uri="{FF2B5EF4-FFF2-40B4-BE49-F238E27FC236}">
                <a16:creationId xmlns:a16="http://schemas.microsoft.com/office/drawing/2014/main" id="{93E1126C-14F2-4340-A3D5-94A8D414BE6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66470" y="662400"/>
            <a:ext cx="1195343" cy="461616"/>
          </a:xfrm>
          <a:prstGeom prst="rect">
            <a:avLst/>
          </a:prstGeom>
        </p:spPr>
      </p:pic>
      <p:grpSp>
        <p:nvGrpSpPr>
          <p:cNvPr id="10" name="Group 9">
            <a:extLst>
              <a:ext uri="{FF2B5EF4-FFF2-40B4-BE49-F238E27FC236}">
                <a16:creationId xmlns:a16="http://schemas.microsoft.com/office/drawing/2014/main" id="{041A1262-05F5-42AC-954E-7C05106EE6F8}"/>
              </a:ext>
            </a:extLst>
          </p:cNvPr>
          <p:cNvGrpSpPr/>
          <p:nvPr userDrawn="1"/>
        </p:nvGrpSpPr>
        <p:grpSpPr>
          <a:xfrm>
            <a:off x="8693537" y="1332768"/>
            <a:ext cx="1728000" cy="95132"/>
            <a:chOff x="7736400" y="6911486"/>
            <a:chExt cx="2957141" cy="0"/>
          </a:xfrm>
        </p:grpSpPr>
        <p:sp>
          <p:nvSpPr>
            <p:cNvPr id="11" name="object 12">
              <a:extLst>
                <a:ext uri="{FF2B5EF4-FFF2-40B4-BE49-F238E27FC236}">
                  <a16:creationId xmlns:a16="http://schemas.microsoft.com/office/drawing/2014/main" id="{C4AFC1E1-E29B-47C3-B86F-911B8BD96732}"/>
                </a:ext>
              </a:extLst>
            </p:cNvPr>
            <p:cNvSpPr/>
            <p:nvPr/>
          </p:nvSpPr>
          <p:spPr>
            <a:xfrm flipH="1">
              <a:off x="9511200" y="6911486"/>
              <a:ext cx="297039" cy="0"/>
            </a:xfrm>
            <a:custGeom>
              <a:avLst/>
              <a:gdLst/>
              <a:ahLst/>
              <a:cxnLst/>
              <a:rect l="l" t="t" r="r" b="b"/>
              <a:pathLst>
                <a:path w="254000">
                  <a:moveTo>
                    <a:pt x="254000" y="0"/>
                  </a:moveTo>
                  <a:lnTo>
                    <a:pt x="0" y="0"/>
                  </a:lnTo>
                </a:path>
              </a:pathLst>
            </a:custGeom>
            <a:ln w="50800">
              <a:solidFill>
                <a:schemeClr val="accent2"/>
              </a:solidFill>
            </a:ln>
          </p:spPr>
          <p:txBody>
            <a:bodyPr wrap="square" lIns="0" tIns="0" rIns="0" bIns="0" rtlCol="0" anchor="t" anchorCtr="0"/>
            <a:lstStyle/>
            <a:p>
              <a:pPr>
                <a:spcBef>
                  <a:spcPts val="0"/>
                </a:spcBef>
              </a:pPr>
              <a:endParaRPr lang="en-AU" noProof="0" dirty="0">
                <a:latin typeface="Verdana" panose="020B0604030504040204" pitchFamily="34" charset="0"/>
              </a:endParaRPr>
            </a:p>
          </p:txBody>
        </p:sp>
        <p:sp>
          <p:nvSpPr>
            <p:cNvPr id="12" name="object 13">
              <a:extLst>
                <a:ext uri="{FF2B5EF4-FFF2-40B4-BE49-F238E27FC236}">
                  <a16:creationId xmlns:a16="http://schemas.microsoft.com/office/drawing/2014/main" id="{14814F78-7303-4261-98E1-4EFE0B10C370}"/>
                </a:ext>
              </a:extLst>
            </p:cNvPr>
            <p:cNvSpPr/>
            <p:nvPr/>
          </p:nvSpPr>
          <p:spPr>
            <a:xfrm flipH="1">
              <a:off x="9802424" y="6911486"/>
              <a:ext cx="891117" cy="0"/>
            </a:xfrm>
            <a:custGeom>
              <a:avLst/>
              <a:gdLst/>
              <a:ahLst/>
              <a:cxnLst/>
              <a:rect l="l" t="t" r="r" b="b"/>
              <a:pathLst>
                <a:path w="762000">
                  <a:moveTo>
                    <a:pt x="762000" y="0"/>
                  </a:moveTo>
                  <a:lnTo>
                    <a:pt x="0" y="0"/>
                  </a:lnTo>
                </a:path>
              </a:pathLst>
            </a:custGeom>
            <a:ln w="50800">
              <a:solidFill>
                <a:schemeClr val="accent3"/>
              </a:solidFill>
            </a:ln>
          </p:spPr>
          <p:txBody>
            <a:bodyPr wrap="square" lIns="0" tIns="0" rIns="0" bIns="0" rtlCol="0" anchor="t" anchorCtr="0"/>
            <a:lstStyle/>
            <a:p>
              <a:pPr>
                <a:spcBef>
                  <a:spcPts val="0"/>
                </a:spcBef>
              </a:pPr>
              <a:endParaRPr lang="en-AU" noProof="0" dirty="0">
                <a:latin typeface="Verdana" panose="020B0604030504040204" pitchFamily="34" charset="0"/>
              </a:endParaRPr>
            </a:p>
          </p:txBody>
        </p:sp>
        <p:sp>
          <p:nvSpPr>
            <p:cNvPr id="14" name="object 14">
              <a:extLst>
                <a:ext uri="{FF2B5EF4-FFF2-40B4-BE49-F238E27FC236}">
                  <a16:creationId xmlns:a16="http://schemas.microsoft.com/office/drawing/2014/main" id="{0E87EAC8-4891-4C2C-B9D5-325410372790}"/>
                </a:ext>
              </a:extLst>
            </p:cNvPr>
            <p:cNvSpPr/>
            <p:nvPr/>
          </p:nvSpPr>
          <p:spPr>
            <a:xfrm flipH="1">
              <a:off x="7736400" y="6911486"/>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nchor="t" anchorCtr="0"/>
            <a:lstStyle/>
            <a:p>
              <a:pPr>
                <a:spcBef>
                  <a:spcPts val="0"/>
                </a:spcBef>
              </a:pPr>
              <a:endParaRPr lang="en-AU" noProof="0" dirty="0">
                <a:latin typeface="Verdana" panose="020B0604030504040204" pitchFamily="34" charset="0"/>
              </a:endParaRPr>
            </a:p>
          </p:txBody>
        </p:sp>
      </p:grpSp>
    </p:spTree>
    <p:extLst>
      <p:ext uri="{BB962C8B-B14F-4D97-AF65-F5344CB8AC3E}">
        <p14:creationId xmlns:p14="http://schemas.microsoft.com/office/powerpoint/2010/main" val="391113669"/>
      </p:ext>
    </p:extLst>
  </p:cSld>
  <p:clrMapOvr>
    <a:masterClrMapping/>
  </p:clrMapOvr>
  <p:extLst>
    <p:ext uri="{DCECCB84-F9BA-43D5-87BE-67443E8EF086}">
      <p15:sldGuideLst xmlns:p15="http://schemas.microsoft.com/office/powerpoint/2012/main">
        <p15:guide id="1" pos="3366" userDrawn="1">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le slide 3">
    <p:spTree>
      <p:nvGrpSpPr>
        <p:cNvPr id="1" name=""/>
        <p:cNvGrpSpPr/>
        <p:nvPr/>
      </p:nvGrpSpPr>
      <p:grpSpPr>
        <a:xfrm>
          <a:off x="0" y="0"/>
          <a:ext cx="0" cy="0"/>
          <a:chOff x="0" y="0"/>
          <a:chExt cx="0" cy="0"/>
        </a:xfrm>
      </p:grpSpPr>
      <p:sp>
        <p:nvSpPr>
          <p:cNvPr id="3" name="Footer Placeholder 2" hidden="1">
            <a:extLst>
              <a:ext uri="{FF2B5EF4-FFF2-40B4-BE49-F238E27FC236}">
                <a16:creationId xmlns:a16="http://schemas.microsoft.com/office/drawing/2014/main" id="{95F1D7B4-B94B-4DC2-8385-B02EB5D519BD}"/>
              </a:ext>
            </a:extLst>
          </p:cNvPr>
          <p:cNvSpPr>
            <a:spLocks noGrp="1"/>
          </p:cNvSpPr>
          <p:nvPr>
            <p:ph type="ftr" sz="quarter" idx="20"/>
          </p:nvPr>
        </p:nvSpPr>
        <p:spPr/>
        <p:txBody>
          <a:bodyPr/>
          <a:lstStyle/>
          <a:p>
            <a:endParaRPr lang="en-AU" dirty="0"/>
          </a:p>
        </p:txBody>
      </p:sp>
      <p:sp>
        <p:nvSpPr>
          <p:cNvPr id="4" name="Slide Number Placeholder 3" hidden="1">
            <a:extLst>
              <a:ext uri="{FF2B5EF4-FFF2-40B4-BE49-F238E27FC236}">
                <a16:creationId xmlns:a16="http://schemas.microsoft.com/office/drawing/2014/main" id="{E6FCAE83-8D36-41D0-8415-EB31861C09D4}"/>
              </a:ext>
            </a:extLst>
          </p:cNvPr>
          <p:cNvSpPr>
            <a:spLocks noGrp="1"/>
          </p:cNvSpPr>
          <p:nvPr>
            <p:ph type="sldNum" sz="quarter" idx="21"/>
          </p:nvPr>
        </p:nvSpPr>
        <p:spPr/>
        <p:txBody>
          <a:bodyPr/>
          <a:lstStyle/>
          <a:p>
            <a:fld id="{B632C222-3951-4C98-AF84-90C3F5A4B080}" type="slidenum">
              <a:rPr lang="en-AU" smtClean="0"/>
              <a:pPr/>
              <a:t>‹#›</a:t>
            </a:fld>
            <a:endParaRPr lang="en-AU" dirty="0"/>
          </a:p>
        </p:txBody>
      </p:sp>
      <p:sp>
        <p:nvSpPr>
          <p:cNvPr id="5" name="Rectangle 4">
            <a:extLst>
              <a:ext uri="{FF2B5EF4-FFF2-40B4-BE49-F238E27FC236}">
                <a16:creationId xmlns:a16="http://schemas.microsoft.com/office/drawing/2014/main" id="{E5A2E278-CDEC-4FEC-B547-4499728DC74A}"/>
              </a:ext>
            </a:extLst>
          </p:cNvPr>
          <p:cNvSpPr/>
          <p:nvPr userDrawn="1"/>
        </p:nvSpPr>
        <p:spPr>
          <a:xfrm>
            <a:off x="2588638" y="-12291"/>
            <a:ext cx="8100000" cy="764244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77688" tIns="77688" rIns="77688" bIns="77688" rtlCol="0" anchor="t" anchorCtr="0"/>
          <a:lstStyle/>
          <a:p>
            <a:pPr>
              <a:lnSpc>
                <a:spcPct val="113000"/>
              </a:lnSpc>
              <a:spcAft>
                <a:spcPts val="324"/>
              </a:spcAft>
            </a:pPr>
            <a:endParaRPr lang="en-AU" sz="971" dirty="0">
              <a:solidFill>
                <a:schemeClr val="bg2"/>
              </a:solidFill>
            </a:endParaRPr>
          </a:p>
        </p:txBody>
      </p:sp>
      <p:sp>
        <p:nvSpPr>
          <p:cNvPr id="13" name="Text Placeholder 12">
            <a:extLst>
              <a:ext uri="{FF2B5EF4-FFF2-40B4-BE49-F238E27FC236}">
                <a16:creationId xmlns:a16="http://schemas.microsoft.com/office/drawing/2014/main" id="{23B93B5D-EF39-458F-8204-4681A6FC285D}"/>
              </a:ext>
            </a:extLst>
          </p:cNvPr>
          <p:cNvSpPr>
            <a:spLocks noGrp="1"/>
          </p:cNvSpPr>
          <p:nvPr>
            <p:ph type="body" sz="quarter" idx="16"/>
          </p:nvPr>
        </p:nvSpPr>
        <p:spPr>
          <a:xfrm>
            <a:off x="3672000" y="6480000"/>
            <a:ext cx="4320000" cy="180000"/>
          </a:xfrm>
        </p:spPr>
        <p:txBody>
          <a:bodyPr>
            <a:normAutofit/>
          </a:bodyPr>
          <a:lstStyle>
            <a:lvl1pPr marL="0" indent="0">
              <a:lnSpc>
                <a:spcPct val="100000"/>
              </a:lnSpc>
              <a:spcBef>
                <a:spcPts val="0"/>
              </a:spcBef>
              <a:spcAft>
                <a:spcPts val="0"/>
              </a:spcAft>
              <a:buNone/>
              <a:defRPr sz="900">
                <a:solidFill>
                  <a:schemeClr val="bg1"/>
                </a:solidFill>
              </a:defRPr>
            </a:lvl1pPr>
          </a:lstStyle>
          <a:p>
            <a:pPr lvl="0"/>
            <a:r>
              <a:rPr lang="en-US"/>
              <a:t>Click to edit Master text styles</a:t>
            </a:r>
          </a:p>
        </p:txBody>
      </p:sp>
      <p:sp>
        <p:nvSpPr>
          <p:cNvPr id="15" name="Text Placeholder 14">
            <a:extLst>
              <a:ext uri="{FF2B5EF4-FFF2-40B4-BE49-F238E27FC236}">
                <a16:creationId xmlns:a16="http://schemas.microsoft.com/office/drawing/2014/main" id="{959FE284-C0A0-4C10-8CFF-F4D331C00C2B}"/>
              </a:ext>
            </a:extLst>
          </p:cNvPr>
          <p:cNvSpPr>
            <a:spLocks noGrp="1"/>
          </p:cNvSpPr>
          <p:nvPr>
            <p:ph type="body" sz="quarter" idx="17"/>
          </p:nvPr>
        </p:nvSpPr>
        <p:spPr>
          <a:xfrm>
            <a:off x="3672000" y="6138000"/>
            <a:ext cx="4320000" cy="230188"/>
          </a:xfrm>
        </p:spPr>
        <p:txBody>
          <a:bodyPr/>
          <a:lstStyle>
            <a:lvl1pPr marL="0" indent="0">
              <a:lnSpc>
                <a:spcPct val="110000"/>
              </a:lnSpc>
              <a:spcBef>
                <a:spcPts val="0"/>
              </a:spcBef>
              <a:spcAft>
                <a:spcPts val="600"/>
              </a:spcAft>
              <a:buNone/>
              <a:defRPr sz="1000">
                <a:solidFill>
                  <a:schemeClr val="bg1"/>
                </a:solidFill>
              </a:defRPr>
            </a:lvl1pPr>
          </a:lstStyle>
          <a:p>
            <a:pPr lvl="0"/>
            <a:r>
              <a:rPr lang="en-US"/>
              <a:t>Click to edit Master text styles</a:t>
            </a:r>
          </a:p>
        </p:txBody>
      </p:sp>
      <p:sp>
        <p:nvSpPr>
          <p:cNvPr id="2" name="Title 1">
            <a:extLst>
              <a:ext uri="{FF2B5EF4-FFF2-40B4-BE49-F238E27FC236}">
                <a16:creationId xmlns:a16="http://schemas.microsoft.com/office/drawing/2014/main" id="{B3C5D5B3-95A3-417A-94AE-E3EF7012DB16}"/>
              </a:ext>
            </a:extLst>
          </p:cNvPr>
          <p:cNvSpPr>
            <a:spLocks noGrp="1"/>
          </p:cNvSpPr>
          <p:nvPr>
            <p:ph type="title" hasCustomPrompt="1"/>
          </p:nvPr>
        </p:nvSpPr>
        <p:spPr>
          <a:xfrm>
            <a:off x="3672000" y="1094400"/>
            <a:ext cx="4320000" cy="522000"/>
          </a:xfrm>
        </p:spPr>
        <p:txBody>
          <a:bodyPr anchor="ctr" anchorCtr="0"/>
          <a:lstStyle>
            <a:lvl1pPr>
              <a:lnSpc>
                <a:spcPct val="100000"/>
              </a:lnSpc>
              <a:defRPr sz="2800" b="1">
                <a:solidFill>
                  <a:schemeClr val="bg1"/>
                </a:solidFill>
              </a:defRPr>
            </a:lvl1pPr>
          </a:lstStyle>
          <a:p>
            <a:r>
              <a:rPr lang="en-US" dirty="0"/>
              <a:t>Click to edit title</a:t>
            </a:r>
            <a:endParaRPr lang="en-AU" dirty="0"/>
          </a:p>
        </p:txBody>
      </p:sp>
      <p:sp>
        <p:nvSpPr>
          <p:cNvPr id="9" name="Text Placeholder 8">
            <a:extLst>
              <a:ext uri="{FF2B5EF4-FFF2-40B4-BE49-F238E27FC236}">
                <a16:creationId xmlns:a16="http://schemas.microsoft.com/office/drawing/2014/main" id="{E460E2AA-6217-4D4B-B6A3-366E401A466F}"/>
              </a:ext>
            </a:extLst>
          </p:cNvPr>
          <p:cNvSpPr>
            <a:spLocks noGrp="1"/>
          </p:cNvSpPr>
          <p:nvPr>
            <p:ph type="body" sz="quarter" idx="15"/>
          </p:nvPr>
        </p:nvSpPr>
        <p:spPr>
          <a:xfrm>
            <a:off x="3672000" y="785025"/>
            <a:ext cx="4320000" cy="203200"/>
          </a:xfrm>
        </p:spPr>
        <p:txBody>
          <a:bodyPr/>
          <a:lstStyle>
            <a:lvl1pPr marL="0" indent="0">
              <a:lnSpc>
                <a:spcPct val="100000"/>
              </a:lnSpc>
              <a:spcBef>
                <a:spcPts val="0"/>
              </a:spcBef>
              <a:spcAft>
                <a:spcPts val="800"/>
              </a:spcAft>
              <a:buNone/>
              <a:defRPr sz="1000" b="1" cap="all" spc="300" baseline="0">
                <a:solidFill>
                  <a:schemeClr val="accent5"/>
                </a:solidFill>
              </a:defRPr>
            </a:lvl1pPr>
          </a:lstStyle>
          <a:p>
            <a:pPr lvl="0"/>
            <a:r>
              <a:rPr lang="en-US"/>
              <a:t>Click to edit Master text styles</a:t>
            </a:r>
          </a:p>
        </p:txBody>
      </p:sp>
      <p:pic>
        <p:nvPicPr>
          <p:cNvPr id="18" name="Ashurst logo" descr="Ashurst logo">
            <a:extLst>
              <a:ext uri="{FF2B5EF4-FFF2-40B4-BE49-F238E27FC236}">
                <a16:creationId xmlns:a16="http://schemas.microsoft.com/office/drawing/2014/main" id="{93E1126C-14F2-4340-A3D5-94A8D414BE6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0" y="612000"/>
            <a:ext cx="1195343" cy="461616"/>
          </a:xfrm>
          <a:prstGeom prst="rect">
            <a:avLst/>
          </a:prstGeom>
        </p:spPr>
      </p:pic>
      <p:sp>
        <p:nvSpPr>
          <p:cNvPr id="10" name="Text Placeholder 16">
            <a:extLst>
              <a:ext uri="{FF2B5EF4-FFF2-40B4-BE49-F238E27FC236}">
                <a16:creationId xmlns:a16="http://schemas.microsoft.com/office/drawing/2014/main" id="{F8FB1C0D-FEC0-45FE-8FBC-B4457717E54C}"/>
              </a:ext>
            </a:extLst>
          </p:cNvPr>
          <p:cNvSpPr>
            <a:spLocks noGrp="1"/>
          </p:cNvSpPr>
          <p:nvPr>
            <p:ph type="body" sz="quarter" idx="19" hasCustomPrompt="1"/>
          </p:nvPr>
        </p:nvSpPr>
        <p:spPr>
          <a:xfrm>
            <a:off x="767442" y="1558438"/>
            <a:ext cx="1692429" cy="465376"/>
          </a:xfrm>
        </p:spPr>
        <p:txBody>
          <a:bodyPr>
            <a:normAutofit/>
          </a:bodyPr>
          <a:lstStyle>
            <a:lvl1pPr marL="0" indent="0">
              <a:lnSpc>
                <a:spcPct val="100000"/>
              </a:lnSpc>
              <a:spcAft>
                <a:spcPts val="0"/>
              </a:spcAft>
              <a:buNone/>
              <a:defRPr sz="800" cap="all" spc="300" baseline="0"/>
            </a:lvl1pPr>
          </a:lstStyle>
          <a:p>
            <a:pPr lvl="0"/>
            <a:r>
              <a:rPr lang="en-US" dirty="0"/>
              <a:t>Privileged and Confidential</a:t>
            </a:r>
            <a:endParaRPr lang="en-AU" dirty="0"/>
          </a:p>
        </p:txBody>
      </p:sp>
      <p:grpSp>
        <p:nvGrpSpPr>
          <p:cNvPr id="12" name="Group 11">
            <a:extLst>
              <a:ext uri="{FF2B5EF4-FFF2-40B4-BE49-F238E27FC236}">
                <a16:creationId xmlns:a16="http://schemas.microsoft.com/office/drawing/2014/main" id="{D5386354-6C27-4EC0-B3FC-4402384A60BD}"/>
              </a:ext>
            </a:extLst>
          </p:cNvPr>
          <p:cNvGrpSpPr/>
          <p:nvPr userDrawn="1"/>
        </p:nvGrpSpPr>
        <p:grpSpPr>
          <a:xfrm>
            <a:off x="758140" y="1299416"/>
            <a:ext cx="1728000" cy="95132"/>
            <a:chOff x="7736400" y="6911486"/>
            <a:chExt cx="2957141" cy="0"/>
          </a:xfrm>
        </p:grpSpPr>
        <p:sp>
          <p:nvSpPr>
            <p:cNvPr id="14" name="object 12">
              <a:extLst>
                <a:ext uri="{FF2B5EF4-FFF2-40B4-BE49-F238E27FC236}">
                  <a16:creationId xmlns:a16="http://schemas.microsoft.com/office/drawing/2014/main" id="{B2F7BB6A-3455-4BCA-84D2-340584214702}"/>
                </a:ext>
              </a:extLst>
            </p:cNvPr>
            <p:cNvSpPr/>
            <p:nvPr/>
          </p:nvSpPr>
          <p:spPr>
            <a:xfrm flipH="1">
              <a:off x="9511200" y="6911486"/>
              <a:ext cx="297039" cy="0"/>
            </a:xfrm>
            <a:custGeom>
              <a:avLst/>
              <a:gdLst/>
              <a:ahLst/>
              <a:cxnLst/>
              <a:rect l="l" t="t" r="r" b="b"/>
              <a:pathLst>
                <a:path w="254000">
                  <a:moveTo>
                    <a:pt x="254000" y="0"/>
                  </a:moveTo>
                  <a:lnTo>
                    <a:pt x="0" y="0"/>
                  </a:lnTo>
                </a:path>
              </a:pathLst>
            </a:custGeom>
            <a:ln w="50800">
              <a:solidFill>
                <a:schemeClr val="accent2"/>
              </a:solidFill>
            </a:ln>
          </p:spPr>
          <p:txBody>
            <a:bodyPr wrap="square" lIns="0" tIns="0" rIns="0" bIns="0" rtlCol="0" anchor="t" anchorCtr="0"/>
            <a:lstStyle/>
            <a:p>
              <a:pPr rtl="0">
                <a:spcBef>
                  <a:spcPts val="0"/>
                </a:spcBef>
              </a:pPr>
              <a:endParaRPr lang="en-AU" noProof="0" dirty="0">
                <a:latin typeface="Verdana" panose="020B0604030504040204" pitchFamily="34" charset="0"/>
              </a:endParaRPr>
            </a:p>
          </p:txBody>
        </p:sp>
        <p:sp>
          <p:nvSpPr>
            <p:cNvPr id="16" name="object 13">
              <a:extLst>
                <a:ext uri="{FF2B5EF4-FFF2-40B4-BE49-F238E27FC236}">
                  <a16:creationId xmlns:a16="http://schemas.microsoft.com/office/drawing/2014/main" id="{21A2EC86-DB10-403F-8E60-4593BFE11855}"/>
                </a:ext>
              </a:extLst>
            </p:cNvPr>
            <p:cNvSpPr/>
            <p:nvPr/>
          </p:nvSpPr>
          <p:spPr>
            <a:xfrm flipH="1">
              <a:off x="9802424" y="6911486"/>
              <a:ext cx="891117" cy="0"/>
            </a:xfrm>
            <a:custGeom>
              <a:avLst/>
              <a:gdLst/>
              <a:ahLst/>
              <a:cxnLst/>
              <a:rect l="l" t="t" r="r" b="b"/>
              <a:pathLst>
                <a:path w="762000">
                  <a:moveTo>
                    <a:pt x="762000" y="0"/>
                  </a:moveTo>
                  <a:lnTo>
                    <a:pt x="0" y="0"/>
                  </a:lnTo>
                </a:path>
              </a:pathLst>
            </a:custGeom>
            <a:ln w="50800">
              <a:solidFill>
                <a:schemeClr val="accent3"/>
              </a:solidFill>
            </a:ln>
          </p:spPr>
          <p:txBody>
            <a:bodyPr wrap="square" lIns="0" tIns="0" rIns="0" bIns="0" rtlCol="0" anchor="t" anchorCtr="0"/>
            <a:lstStyle/>
            <a:p>
              <a:pPr rtl="0">
                <a:spcBef>
                  <a:spcPts val="0"/>
                </a:spcBef>
              </a:pPr>
              <a:endParaRPr lang="en-AU" noProof="0" dirty="0">
                <a:latin typeface="Verdana" panose="020B0604030504040204" pitchFamily="34" charset="0"/>
              </a:endParaRPr>
            </a:p>
          </p:txBody>
        </p:sp>
        <p:sp>
          <p:nvSpPr>
            <p:cNvPr id="19" name="object 14">
              <a:extLst>
                <a:ext uri="{FF2B5EF4-FFF2-40B4-BE49-F238E27FC236}">
                  <a16:creationId xmlns:a16="http://schemas.microsoft.com/office/drawing/2014/main" id="{B345FF04-39EE-4492-A367-BAC3A0ABD2A2}"/>
                </a:ext>
              </a:extLst>
            </p:cNvPr>
            <p:cNvSpPr/>
            <p:nvPr/>
          </p:nvSpPr>
          <p:spPr>
            <a:xfrm flipH="1">
              <a:off x="7736400" y="6911486"/>
              <a:ext cx="1782233" cy="0"/>
            </a:xfrm>
            <a:custGeom>
              <a:avLst/>
              <a:gdLst/>
              <a:ahLst/>
              <a:cxnLst/>
              <a:rect l="l" t="t" r="r" b="b"/>
              <a:pathLst>
                <a:path w="1524000">
                  <a:moveTo>
                    <a:pt x="1524000" y="0"/>
                  </a:moveTo>
                  <a:lnTo>
                    <a:pt x="0" y="0"/>
                  </a:lnTo>
                </a:path>
              </a:pathLst>
            </a:custGeom>
            <a:ln w="50800">
              <a:solidFill>
                <a:schemeClr val="accent1"/>
              </a:solidFill>
            </a:ln>
          </p:spPr>
          <p:txBody>
            <a:bodyPr wrap="square" lIns="0" tIns="0" rIns="0" bIns="0" rtlCol="0" anchor="t" anchorCtr="0"/>
            <a:lstStyle/>
            <a:p>
              <a:pPr rtl="0">
                <a:spcBef>
                  <a:spcPts val="0"/>
                </a:spcBef>
              </a:pPr>
              <a:endParaRPr lang="en-AU" noProof="0" dirty="0">
                <a:latin typeface="Verdana" panose="020B0604030504040204" pitchFamily="34" charset="0"/>
              </a:endParaRPr>
            </a:p>
          </p:txBody>
        </p:sp>
      </p:grpSp>
    </p:spTree>
    <p:extLst>
      <p:ext uri="{BB962C8B-B14F-4D97-AF65-F5344CB8AC3E}">
        <p14:creationId xmlns:p14="http://schemas.microsoft.com/office/powerpoint/2010/main" val="3825677165"/>
      </p:ext>
    </p:extLst>
  </p:cSld>
  <p:clrMapOvr>
    <a:masterClrMapping/>
  </p:clrMapOvr>
  <p:extLst>
    <p:ext uri="{DCECCB84-F9BA-43D5-87BE-67443E8EF086}">
      <p15:sldGuideLst xmlns:p15="http://schemas.microsoft.com/office/powerpoint/2012/main">
        <p15:guide id="1" pos="3366">
          <p15:clr>
            <a:srgbClr val="FBAE40"/>
          </p15:clr>
        </p15:guide>
        <p15:guide id="2" orient="horz" pos="476" userDrawn="1">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BackCover-Primary">
    <p:spTree>
      <p:nvGrpSpPr>
        <p:cNvPr id="1" name=""/>
        <p:cNvGrpSpPr/>
        <p:nvPr/>
      </p:nvGrpSpPr>
      <p:grpSpPr>
        <a:xfrm>
          <a:off x="0" y="0"/>
          <a:ext cx="0" cy="0"/>
          <a:chOff x="0" y="0"/>
          <a:chExt cx="0" cy="0"/>
        </a:xfrm>
      </p:grpSpPr>
      <p:sp>
        <p:nvSpPr>
          <p:cNvPr id="2" name="Footer Placeholder 1" hidden="1">
            <a:extLst>
              <a:ext uri="{FF2B5EF4-FFF2-40B4-BE49-F238E27FC236}">
                <a16:creationId xmlns:a16="http://schemas.microsoft.com/office/drawing/2014/main" id="{C81BB3CE-1FE7-413E-A7F4-ED25F6E8BD59}"/>
              </a:ext>
            </a:extLst>
          </p:cNvPr>
          <p:cNvSpPr>
            <a:spLocks noGrp="1"/>
          </p:cNvSpPr>
          <p:nvPr>
            <p:ph type="ftr" sz="quarter" idx="13"/>
          </p:nvPr>
        </p:nvSpPr>
        <p:spPr/>
        <p:txBody>
          <a:bodyPr/>
          <a:lstStyle/>
          <a:p>
            <a:endParaRPr lang="en-AU" dirty="0"/>
          </a:p>
        </p:txBody>
      </p:sp>
      <p:sp>
        <p:nvSpPr>
          <p:cNvPr id="3" name="Slide Number Placeholder 2" hidden="1">
            <a:extLst>
              <a:ext uri="{FF2B5EF4-FFF2-40B4-BE49-F238E27FC236}">
                <a16:creationId xmlns:a16="http://schemas.microsoft.com/office/drawing/2014/main" id="{74C60FA4-5851-4487-A784-23600401CE07}"/>
              </a:ext>
            </a:extLst>
          </p:cNvPr>
          <p:cNvSpPr>
            <a:spLocks noGrp="1"/>
          </p:cNvSpPr>
          <p:nvPr>
            <p:ph type="sldNum" sz="quarter" idx="14"/>
          </p:nvPr>
        </p:nvSpPr>
        <p:spPr/>
        <p:txBody>
          <a:bodyPr/>
          <a:lstStyle/>
          <a:p>
            <a:fld id="{B632C222-3951-4C98-AF84-90C3F5A4B080}" type="slidenum">
              <a:rPr lang="en-AU" smtClean="0"/>
              <a:pPr/>
              <a:t>‹#›</a:t>
            </a:fld>
            <a:endParaRPr lang="en-AU" dirty="0"/>
          </a:p>
        </p:txBody>
      </p:sp>
      <p:sp>
        <p:nvSpPr>
          <p:cNvPr id="5" name="Rectangle 4">
            <a:extLst>
              <a:ext uri="{FF2B5EF4-FFF2-40B4-BE49-F238E27FC236}">
                <a16:creationId xmlns:a16="http://schemas.microsoft.com/office/drawing/2014/main" id="{E5A2E278-CDEC-4FEC-B547-4499728DC74A}"/>
              </a:ext>
            </a:extLst>
          </p:cNvPr>
          <p:cNvSpPr/>
          <p:nvPr userDrawn="1"/>
        </p:nvSpPr>
        <p:spPr>
          <a:xfrm>
            <a:off x="-424804" y="0"/>
            <a:ext cx="5346000" cy="75596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77688" tIns="77688" rIns="77688" bIns="77688" rtlCol="0" anchor="t" anchorCtr="0"/>
          <a:lstStyle/>
          <a:p>
            <a:pPr>
              <a:lnSpc>
                <a:spcPct val="113000"/>
              </a:lnSpc>
              <a:spcAft>
                <a:spcPts val="324"/>
              </a:spcAft>
            </a:pPr>
            <a:endParaRPr lang="en-AU" sz="971" dirty="0">
              <a:solidFill>
                <a:schemeClr val="bg2"/>
              </a:solidFill>
            </a:endParaRPr>
          </a:p>
        </p:txBody>
      </p:sp>
      <p:sp>
        <p:nvSpPr>
          <p:cNvPr id="16" name="Ashurst logo">
            <a:extLst>
              <a:ext uri="{FF2B5EF4-FFF2-40B4-BE49-F238E27FC236}">
                <a16:creationId xmlns:a16="http://schemas.microsoft.com/office/drawing/2014/main" id="{3115D9FD-13C7-4DB2-9480-8B8D137BD3E1}"/>
              </a:ext>
            </a:extLst>
          </p:cNvPr>
          <p:cNvSpPr>
            <a:spLocks noChangeAspect="1" noEditPoints="1"/>
          </p:cNvSpPr>
          <p:nvPr userDrawn="1"/>
        </p:nvSpPr>
        <p:spPr bwMode="auto">
          <a:xfrm>
            <a:off x="8532000" y="6120000"/>
            <a:ext cx="1348466" cy="457031"/>
          </a:xfrm>
          <a:custGeom>
            <a:avLst/>
            <a:gdLst>
              <a:gd name="T0" fmla="*/ 368 w 465"/>
              <a:gd name="T1" fmla="*/ 64 h 156"/>
              <a:gd name="T2" fmla="*/ 408 w 465"/>
              <a:gd name="T3" fmla="*/ 63 h 156"/>
              <a:gd name="T4" fmla="*/ 356 w 465"/>
              <a:gd name="T5" fmla="*/ 77 h 156"/>
              <a:gd name="T6" fmla="*/ 120 w 465"/>
              <a:gd name="T7" fmla="*/ 64 h 156"/>
              <a:gd name="T8" fmla="*/ 160 w 465"/>
              <a:gd name="T9" fmla="*/ 63 h 156"/>
              <a:gd name="T10" fmla="*/ 108 w 465"/>
              <a:gd name="T11" fmla="*/ 77 h 156"/>
              <a:gd name="T12" fmla="*/ 90 w 465"/>
              <a:gd name="T13" fmla="*/ 139 h 156"/>
              <a:gd name="T14" fmla="*/ 142 w 465"/>
              <a:gd name="T15" fmla="*/ 125 h 156"/>
              <a:gd name="T16" fmla="*/ 70 w 465"/>
              <a:gd name="T17" fmla="*/ 107 h 156"/>
              <a:gd name="T18" fmla="*/ 19 w 465"/>
              <a:gd name="T19" fmla="*/ 123 h 156"/>
              <a:gd name="T20" fmla="*/ 70 w 465"/>
              <a:gd name="T21" fmla="*/ 98 h 156"/>
              <a:gd name="T22" fmla="*/ 447 w 465"/>
              <a:gd name="T23" fmla="*/ 141 h 156"/>
              <a:gd name="T24" fmla="*/ 427 w 465"/>
              <a:gd name="T25" fmla="*/ 119 h 156"/>
              <a:gd name="T26" fmla="*/ 463 w 465"/>
              <a:gd name="T27" fmla="*/ 63 h 156"/>
              <a:gd name="T28" fmla="*/ 427 w 465"/>
              <a:gd name="T29" fmla="*/ 48 h 156"/>
              <a:gd name="T30" fmla="*/ 408 w 465"/>
              <a:gd name="T31" fmla="*/ 13 h 156"/>
              <a:gd name="T32" fmla="*/ 385 w 465"/>
              <a:gd name="T33" fmla="*/ 48 h 156"/>
              <a:gd name="T34" fmla="*/ 344 w 465"/>
              <a:gd name="T35" fmla="*/ 61 h 156"/>
              <a:gd name="T36" fmla="*/ 319 w 465"/>
              <a:gd name="T37" fmla="*/ 55 h 156"/>
              <a:gd name="T38" fmla="*/ 308 w 465"/>
              <a:gd name="T39" fmla="*/ 49 h 156"/>
              <a:gd name="T40" fmla="*/ 289 w 465"/>
              <a:gd name="T41" fmla="*/ 91 h 156"/>
              <a:gd name="T42" fmla="*/ 260 w 465"/>
              <a:gd name="T43" fmla="*/ 140 h 156"/>
              <a:gd name="T44" fmla="*/ 243 w 465"/>
              <a:gd name="T45" fmla="*/ 116 h 156"/>
              <a:gd name="T46" fmla="*/ 237 w 465"/>
              <a:gd name="T47" fmla="*/ 56 h 156"/>
              <a:gd name="T48" fmla="*/ 178 w 465"/>
              <a:gd name="T49" fmla="*/ 66 h 156"/>
              <a:gd name="T50" fmla="*/ 160 w 465"/>
              <a:gd name="T51" fmla="*/ 0 h 156"/>
              <a:gd name="T52" fmla="*/ 136 w 465"/>
              <a:gd name="T53" fmla="*/ 48 h 156"/>
              <a:gd name="T54" fmla="*/ 89 w 465"/>
              <a:gd name="T55" fmla="*/ 74 h 156"/>
              <a:gd name="T56" fmla="*/ 49 w 465"/>
              <a:gd name="T57" fmla="*/ 45 h 156"/>
              <a:gd name="T58" fmla="*/ 10 w 465"/>
              <a:gd name="T59" fmla="*/ 54 h 156"/>
              <a:gd name="T60" fmla="*/ 23 w 465"/>
              <a:gd name="T61" fmla="*/ 65 h 156"/>
              <a:gd name="T62" fmla="*/ 70 w 465"/>
              <a:gd name="T63" fmla="*/ 83 h 156"/>
              <a:gd name="T64" fmla="*/ 35 w 465"/>
              <a:gd name="T65" fmla="*/ 87 h 156"/>
              <a:gd name="T66" fmla="*/ 33 w 465"/>
              <a:gd name="T67" fmla="*/ 156 h 156"/>
              <a:gd name="T68" fmla="*/ 71 w 465"/>
              <a:gd name="T69" fmla="*/ 150 h 156"/>
              <a:gd name="T70" fmla="*/ 113 w 465"/>
              <a:gd name="T71" fmla="*/ 156 h 156"/>
              <a:gd name="T72" fmla="*/ 160 w 465"/>
              <a:gd name="T73" fmla="*/ 132 h 156"/>
              <a:gd name="T74" fmla="*/ 178 w 465"/>
              <a:gd name="T75" fmla="*/ 154 h 156"/>
              <a:gd name="T76" fmla="*/ 184 w 465"/>
              <a:gd name="T77" fmla="*/ 78 h 156"/>
              <a:gd name="T78" fmla="*/ 218 w 465"/>
              <a:gd name="T79" fmla="*/ 64 h 156"/>
              <a:gd name="T80" fmla="*/ 224 w 465"/>
              <a:gd name="T81" fmla="*/ 116 h 156"/>
              <a:gd name="T82" fmla="*/ 255 w 465"/>
              <a:gd name="T83" fmla="*/ 156 h 156"/>
              <a:gd name="T84" fmla="*/ 290 w 465"/>
              <a:gd name="T85" fmla="*/ 154 h 156"/>
              <a:gd name="T86" fmla="*/ 309 w 465"/>
              <a:gd name="T87" fmla="*/ 114 h 156"/>
              <a:gd name="T88" fmla="*/ 341 w 465"/>
              <a:gd name="T89" fmla="*/ 65 h 156"/>
              <a:gd name="T90" fmla="*/ 390 w 465"/>
              <a:gd name="T91" fmla="*/ 125 h 156"/>
              <a:gd name="T92" fmla="*/ 333 w 465"/>
              <a:gd name="T93" fmla="*/ 136 h 156"/>
              <a:gd name="T94" fmla="*/ 362 w 465"/>
              <a:gd name="T95" fmla="*/ 156 h 156"/>
              <a:gd name="T96" fmla="*/ 408 w 465"/>
              <a:gd name="T97" fmla="*/ 130 h 156"/>
              <a:gd name="T98" fmla="*/ 442 w 465"/>
              <a:gd name="T99" fmla="*/ 156 h 156"/>
              <a:gd name="T100" fmla="*/ 465 w 465"/>
              <a:gd name="T101" fmla="*/ 13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65" h="156">
                <a:moveTo>
                  <a:pt x="356" y="77"/>
                </a:moveTo>
                <a:cubicBezTo>
                  <a:pt x="356" y="72"/>
                  <a:pt x="361" y="66"/>
                  <a:pt x="368" y="64"/>
                </a:cubicBezTo>
                <a:cubicBezTo>
                  <a:pt x="372" y="63"/>
                  <a:pt x="377" y="63"/>
                  <a:pt x="387" y="63"/>
                </a:cubicBezTo>
                <a:cubicBezTo>
                  <a:pt x="408" y="63"/>
                  <a:pt x="408" y="63"/>
                  <a:pt x="408" y="63"/>
                </a:cubicBezTo>
                <a:cubicBezTo>
                  <a:pt x="408" y="116"/>
                  <a:pt x="408" y="116"/>
                  <a:pt x="408" y="116"/>
                </a:cubicBezTo>
                <a:cubicBezTo>
                  <a:pt x="401" y="89"/>
                  <a:pt x="356" y="97"/>
                  <a:pt x="356" y="77"/>
                </a:cubicBezTo>
                <a:moveTo>
                  <a:pt x="108" y="77"/>
                </a:moveTo>
                <a:cubicBezTo>
                  <a:pt x="108" y="72"/>
                  <a:pt x="113" y="66"/>
                  <a:pt x="120" y="64"/>
                </a:cubicBezTo>
                <a:cubicBezTo>
                  <a:pt x="124" y="63"/>
                  <a:pt x="129" y="63"/>
                  <a:pt x="139" y="63"/>
                </a:cubicBezTo>
                <a:cubicBezTo>
                  <a:pt x="160" y="63"/>
                  <a:pt x="160" y="63"/>
                  <a:pt x="160" y="63"/>
                </a:cubicBezTo>
                <a:cubicBezTo>
                  <a:pt x="160" y="115"/>
                  <a:pt x="160" y="115"/>
                  <a:pt x="160" y="115"/>
                </a:cubicBezTo>
                <a:cubicBezTo>
                  <a:pt x="152" y="90"/>
                  <a:pt x="108" y="97"/>
                  <a:pt x="108" y="77"/>
                </a:cubicBezTo>
                <a:moveTo>
                  <a:pt x="114" y="142"/>
                </a:moveTo>
                <a:cubicBezTo>
                  <a:pt x="105" y="142"/>
                  <a:pt x="97" y="141"/>
                  <a:pt x="90" y="139"/>
                </a:cubicBezTo>
                <a:cubicBezTo>
                  <a:pt x="90" y="87"/>
                  <a:pt x="90" y="87"/>
                  <a:pt x="90" y="87"/>
                </a:cubicBezTo>
                <a:cubicBezTo>
                  <a:pt x="97" y="112"/>
                  <a:pt x="142" y="104"/>
                  <a:pt x="142" y="125"/>
                </a:cubicBezTo>
                <a:cubicBezTo>
                  <a:pt x="142" y="136"/>
                  <a:pt x="128" y="142"/>
                  <a:pt x="114" y="142"/>
                </a:cubicBezTo>
                <a:moveTo>
                  <a:pt x="70" y="107"/>
                </a:moveTo>
                <a:cubicBezTo>
                  <a:pt x="70" y="125"/>
                  <a:pt x="55" y="141"/>
                  <a:pt x="38" y="141"/>
                </a:cubicBezTo>
                <a:cubicBezTo>
                  <a:pt x="30" y="141"/>
                  <a:pt x="19" y="136"/>
                  <a:pt x="19" y="123"/>
                </a:cubicBezTo>
                <a:cubicBezTo>
                  <a:pt x="19" y="112"/>
                  <a:pt x="27" y="105"/>
                  <a:pt x="39" y="101"/>
                </a:cubicBezTo>
                <a:cubicBezTo>
                  <a:pt x="46" y="99"/>
                  <a:pt x="56" y="98"/>
                  <a:pt x="70" y="98"/>
                </a:cubicBezTo>
                <a:lnTo>
                  <a:pt x="70" y="107"/>
                </a:lnTo>
                <a:close/>
                <a:moveTo>
                  <a:pt x="447" y="141"/>
                </a:moveTo>
                <a:cubicBezTo>
                  <a:pt x="440" y="141"/>
                  <a:pt x="435" y="139"/>
                  <a:pt x="432" y="137"/>
                </a:cubicBezTo>
                <a:cubicBezTo>
                  <a:pt x="428" y="133"/>
                  <a:pt x="427" y="129"/>
                  <a:pt x="427" y="119"/>
                </a:cubicBezTo>
                <a:cubicBezTo>
                  <a:pt x="427" y="63"/>
                  <a:pt x="427" y="63"/>
                  <a:pt x="427" y="63"/>
                </a:cubicBezTo>
                <a:cubicBezTo>
                  <a:pt x="463" y="63"/>
                  <a:pt x="463" y="63"/>
                  <a:pt x="463" y="63"/>
                </a:cubicBezTo>
                <a:cubicBezTo>
                  <a:pt x="463" y="48"/>
                  <a:pt x="463" y="48"/>
                  <a:pt x="463" y="48"/>
                </a:cubicBezTo>
                <a:cubicBezTo>
                  <a:pt x="427" y="48"/>
                  <a:pt x="427" y="48"/>
                  <a:pt x="427" y="48"/>
                </a:cubicBezTo>
                <a:cubicBezTo>
                  <a:pt x="427" y="8"/>
                  <a:pt x="427" y="8"/>
                  <a:pt x="427" y="8"/>
                </a:cubicBezTo>
                <a:cubicBezTo>
                  <a:pt x="408" y="13"/>
                  <a:pt x="408" y="13"/>
                  <a:pt x="408" y="13"/>
                </a:cubicBezTo>
                <a:cubicBezTo>
                  <a:pt x="408" y="48"/>
                  <a:pt x="408" y="48"/>
                  <a:pt x="408" y="48"/>
                </a:cubicBezTo>
                <a:cubicBezTo>
                  <a:pt x="385" y="48"/>
                  <a:pt x="385" y="48"/>
                  <a:pt x="385" y="48"/>
                </a:cubicBezTo>
                <a:cubicBezTo>
                  <a:pt x="377" y="48"/>
                  <a:pt x="370" y="48"/>
                  <a:pt x="363" y="50"/>
                </a:cubicBezTo>
                <a:cubicBezTo>
                  <a:pt x="355" y="52"/>
                  <a:pt x="349" y="56"/>
                  <a:pt x="344" y="61"/>
                </a:cubicBezTo>
                <a:cubicBezTo>
                  <a:pt x="344" y="47"/>
                  <a:pt x="344" y="47"/>
                  <a:pt x="344" y="47"/>
                </a:cubicBezTo>
                <a:cubicBezTo>
                  <a:pt x="333" y="47"/>
                  <a:pt x="325" y="50"/>
                  <a:pt x="319" y="55"/>
                </a:cubicBezTo>
                <a:cubicBezTo>
                  <a:pt x="314" y="59"/>
                  <a:pt x="310" y="64"/>
                  <a:pt x="308" y="69"/>
                </a:cubicBezTo>
                <a:cubicBezTo>
                  <a:pt x="308" y="49"/>
                  <a:pt x="308" y="49"/>
                  <a:pt x="308" y="49"/>
                </a:cubicBezTo>
                <a:cubicBezTo>
                  <a:pt x="289" y="49"/>
                  <a:pt x="289" y="49"/>
                  <a:pt x="289" y="49"/>
                </a:cubicBezTo>
                <a:cubicBezTo>
                  <a:pt x="289" y="91"/>
                  <a:pt x="289" y="91"/>
                  <a:pt x="289" y="91"/>
                </a:cubicBezTo>
                <a:cubicBezTo>
                  <a:pt x="289" y="108"/>
                  <a:pt x="288" y="116"/>
                  <a:pt x="284" y="124"/>
                </a:cubicBezTo>
                <a:cubicBezTo>
                  <a:pt x="279" y="134"/>
                  <a:pt x="270" y="140"/>
                  <a:pt x="260" y="140"/>
                </a:cubicBezTo>
                <a:cubicBezTo>
                  <a:pt x="256" y="140"/>
                  <a:pt x="253" y="139"/>
                  <a:pt x="250" y="137"/>
                </a:cubicBezTo>
                <a:cubicBezTo>
                  <a:pt x="245" y="134"/>
                  <a:pt x="243" y="126"/>
                  <a:pt x="243" y="116"/>
                </a:cubicBezTo>
                <a:cubicBezTo>
                  <a:pt x="243" y="85"/>
                  <a:pt x="243" y="85"/>
                  <a:pt x="243" y="85"/>
                </a:cubicBezTo>
                <a:cubicBezTo>
                  <a:pt x="243" y="70"/>
                  <a:pt x="242" y="63"/>
                  <a:pt x="237" y="56"/>
                </a:cubicBezTo>
                <a:cubicBezTo>
                  <a:pt x="233" y="51"/>
                  <a:pt x="225" y="45"/>
                  <a:pt x="212" y="45"/>
                </a:cubicBezTo>
                <a:cubicBezTo>
                  <a:pt x="198" y="45"/>
                  <a:pt x="185" y="54"/>
                  <a:pt x="178" y="66"/>
                </a:cubicBezTo>
                <a:cubicBezTo>
                  <a:pt x="178" y="0"/>
                  <a:pt x="178" y="0"/>
                  <a:pt x="178" y="0"/>
                </a:cubicBezTo>
                <a:cubicBezTo>
                  <a:pt x="160" y="0"/>
                  <a:pt x="160" y="0"/>
                  <a:pt x="160" y="0"/>
                </a:cubicBezTo>
                <a:cubicBezTo>
                  <a:pt x="160" y="48"/>
                  <a:pt x="160" y="48"/>
                  <a:pt x="160" y="48"/>
                </a:cubicBezTo>
                <a:cubicBezTo>
                  <a:pt x="136" y="48"/>
                  <a:pt x="136" y="48"/>
                  <a:pt x="136" y="48"/>
                </a:cubicBezTo>
                <a:cubicBezTo>
                  <a:pt x="129" y="48"/>
                  <a:pt x="122" y="48"/>
                  <a:pt x="114" y="50"/>
                </a:cubicBezTo>
                <a:cubicBezTo>
                  <a:pt x="102" y="53"/>
                  <a:pt x="91" y="62"/>
                  <a:pt x="89" y="74"/>
                </a:cubicBezTo>
                <a:cubicBezTo>
                  <a:pt x="88" y="67"/>
                  <a:pt x="86" y="63"/>
                  <a:pt x="83" y="58"/>
                </a:cubicBezTo>
                <a:cubicBezTo>
                  <a:pt x="76" y="50"/>
                  <a:pt x="64" y="45"/>
                  <a:pt x="49" y="45"/>
                </a:cubicBezTo>
                <a:cubicBezTo>
                  <a:pt x="42" y="45"/>
                  <a:pt x="33" y="47"/>
                  <a:pt x="23" y="49"/>
                </a:cubicBezTo>
                <a:cubicBezTo>
                  <a:pt x="19" y="51"/>
                  <a:pt x="13" y="53"/>
                  <a:pt x="10" y="54"/>
                </a:cubicBezTo>
                <a:cubicBezTo>
                  <a:pt x="10" y="70"/>
                  <a:pt x="10" y="70"/>
                  <a:pt x="10" y="70"/>
                </a:cubicBezTo>
                <a:cubicBezTo>
                  <a:pt x="14" y="68"/>
                  <a:pt x="18" y="66"/>
                  <a:pt x="23" y="65"/>
                </a:cubicBezTo>
                <a:cubicBezTo>
                  <a:pt x="33" y="62"/>
                  <a:pt x="39" y="61"/>
                  <a:pt x="44" y="61"/>
                </a:cubicBezTo>
                <a:cubicBezTo>
                  <a:pt x="61" y="61"/>
                  <a:pt x="70" y="68"/>
                  <a:pt x="70" y="83"/>
                </a:cubicBezTo>
                <a:cubicBezTo>
                  <a:pt x="70" y="84"/>
                  <a:pt x="70" y="84"/>
                  <a:pt x="70" y="84"/>
                </a:cubicBezTo>
                <a:cubicBezTo>
                  <a:pt x="50" y="84"/>
                  <a:pt x="41" y="86"/>
                  <a:pt x="35" y="87"/>
                </a:cubicBezTo>
                <a:cubicBezTo>
                  <a:pt x="14" y="93"/>
                  <a:pt x="0" y="104"/>
                  <a:pt x="0" y="125"/>
                </a:cubicBezTo>
                <a:cubicBezTo>
                  <a:pt x="0" y="143"/>
                  <a:pt x="13" y="156"/>
                  <a:pt x="33" y="156"/>
                </a:cubicBezTo>
                <a:cubicBezTo>
                  <a:pt x="50" y="156"/>
                  <a:pt x="63" y="148"/>
                  <a:pt x="71" y="135"/>
                </a:cubicBezTo>
                <a:cubicBezTo>
                  <a:pt x="71" y="150"/>
                  <a:pt x="71" y="150"/>
                  <a:pt x="71" y="150"/>
                </a:cubicBezTo>
                <a:cubicBezTo>
                  <a:pt x="71" y="150"/>
                  <a:pt x="71" y="150"/>
                  <a:pt x="71" y="150"/>
                </a:cubicBezTo>
                <a:cubicBezTo>
                  <a:pt x="82" y="154"/>
                  <a:pt x="99" y="156"/>
                  <a:pt x="113" y="156"/>
                </a:cubicBezTo>
                <a:cubicBezTo>
                  <a:pt x="129" y="156"/>
                  <a:pt x="143" y="153"/>
                  <a:pt x="152" y="144"/>
                </a:cubicBezTo>
                <a:cubicBezTo>
                  <a:pt x="155" y="141"/>
                  <a:pt x="158" y="137"/>
                  <a:pt x="160" y="132"/>
                </a:cubicBezTo>
                <a:cubicBezTo>
                  <a:pt x="160" y="154"/>
                  <a:pt x="160" y="154"/>
                  <a:pt x="160" y="154"/>
                </a:cubicBezTo>
                <a:cubicBezTo>
                  <a:pt x="178" y="154"/>
                  <a:pt x="178" y="154"/>
                  <a:pt x="178" y="154"/>
                </a:cubicBezTo>
                <a:cubicBezTo>
                  <a:pt x="178" y="111"/>
                  <a:pt x="178" y="111"/>
                  <a:pt x="178" y="111"/>
                </a:cubicBezTo>
                <a:cubicBezTo>
                  <a:pt x="178" y="94"/>
                  <a:pt x="180" y="86"/>
                  <a:pt x="184" y="78"/>
                </a:cubicBezTo>
                <a:cubicBezTo>
                  <a:pt x="188" y="68"/>
                  <a:pt x="198" y="61"/>
                  <a:pt x="208" y="61"/>
                </a:cubicBezTo>
                <a:cubicBezTo>
                  <a:pt x="212" y="61"/>
                  <a:pt x="215" y="63"/>
                  <a:pt x="218" y="64"/>
                </a:cubicBezTo>
                <a:cubicBezTo>
                  <a:pt x="223" y="68"/>
                  <a:pt x="224" y="75"/>
                  <a:pt x="224" y="85"/>
                </a:cubicBezTo>
                <a:cubicBezTo>
                  <a:pt x="224" y="116"/>
                  <a:pt x="224" y="116"/>
                  <a:pt x="224" y="116"/>
                </a:cubicBezTo>
                <a:cubicBezTo>
                  <a:pt x="224" y="132"/>
                  <a:pt x="226" y="139"/>
                  <a:pt x="231" y="145"/>
                </a:cubicBezTo>
                <a:cubicBezTo>
                  <a:pt x="235" y="151"/>
                  <a:pt x="243" y="156"/>
                  <a:pt x="255" y="156"/>
                </a:cubicBezTo>
                <a:cubicBezTo>
                  <a:pt x="270" y="156"/>
                  <a:pt x="284" y="148"/>
                  <a:pt x="290" y="135"/>
                </a:cubicBezTo>
                <a:cubicBezTo>
                  <a:pt x="290" y="154"/>
                  <a:pt x="290" y="154"/>
                  <a:pt x="290" y="154"/>
                </a:cubicBezTo>
                <a:cubicBezTo>
                  <a:pt x="309" y="154"/>
                  <a:pt x="309" y="154"/>
                  <a:pt x="309" y="154"/>
                </a:cubicBezTo>
                <a:cubicBezTo>
                  <a:pt x="309" y="114"/>
                  <a:pt x="309" y="114"/>
                  <a:pt x="309" y="114"/>
                </a:cubicBezTo>
                <a:cubicBezTo>
                  <a:pt x="309" y="100"/>
                  <a:pt x="310" y="91"/>
                  <a:pt x="312" y="85"/>
                </a:cubicBezTo>
                <a:cubicBezTo>
                  <a:pt x="317" y="73"/>
                  <a:pt x="328" y="66"/>
                  <a:pt x="341" y="65"/>
                </a:cubicBezTo>
                <a:cubicBezTo>
                  <a:pt x="338" y="69"/>
                  <a:pt x="337" y="74"/>
                  <a:pt x="337" y="79"/>
                </a:cubicBezTo>
                <a:cubicBezTo>
                  <a:pt x="337" y="114"/>
                  <a:pt x="390" y="102"/>
                  <a:pt x="390" y="125"/>
                </a:cubicBezTo>
                <a:cubicBezTo>
                  <a:pt x="390" y="136"/>
                  <a:pt x="377" y="142"/>
                  <a:pt x="363" y="142"/>
                </a:cubicBezTo>
                <a:cubicBezTo>
                  <a:pt x="354" y="142"/>
                  <a:pt x="345" y="140"/>
                  <a:pt x="333" y="136"/>
                </a:cubicBezTo>
                <a:cubicBezTo>
                  <a:pt x="332" y="151"/>
                  <a:pt x="332" y="151"/>
                  <a:pt x="332" y="151"/>
                </a:cubicBezTo>
                <a:cubicBezTo>
                  <a:pt x="339" y="154"/>
                  <a:pt x="353" y="156"/>
                  <a:pt x="362" y="156"/>
                </a:cubicBezTo>
                <a:cubicBezTo>
                  <a:pt x="378" y="156"/>
                  <a:pt x="391" y="153"/>
                  <a:pt x="400" y="144"/>
                </a:cubicBezTo>
                <a:cubicBezTo>
                  <a:pt x="404" y="141"/>
                  <a:pt x="407" y="136"/>
                  <a:pt x="408" y="130"/>
                </a:cubicBezTo>
                <a:cubicBezTo>
                  <a:pt x="409" y="137"/>
                  <a:pt x="412" y="145"/>
                  <a:pt x="418" y="149"/>
                </a:cubicBezTo>
                <a:cubicBezTo>
                  <a:pt x="424" y="154"/>
                  <a:pt x="433" y="156"/>
                  <a:pt x="442" y="156"/>
                </a:cubicBezTo>
                <a:cubicBezTo>
                  <a:pt x="449" y="156"/>
                  <a:pt x="460" y="155"/>
                  <a:pt x="465" y="153"/>
                </a:cubicBezTo>
                <a:cubicBezTo>
                  <a:pt x="465" y="138"/>
                  <a:pt x="465" y="138"/>
                  <a:pt x="465" y="138"/>
                </a:cubicBezTo>
                <a:cubicBezTo>
                  <a:pt x="459" y="139"/>
                  <a:pt x="451" y="141"/>
                  <a:pt x="447" y="141"/>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64" tIns="49332" rIns="98664" bIns="49332" numCol="1" anchor="t" anchorCtr="0" compatLnSpc="1">
            <a:prstTxWarp prst="textNoShape">
              <a:avLst/>
            </a:prstTxWarp>
          </a:bodyPr>
          <a:lstStyle/>
          <a:p>
            <a:pPr algn="just">
              <a:lnSpc>
                <a:spcPct val="110000"/>
              </a:lnSpc>
              <a:spcAft>
                <a:spcPts val="1187"/>
              </a:spcAft>
            </a:pPr>
            <a:r>
              <a:rPr lang="en-AU" sz="971" dirty="0">
                <a:solidFill>
                  <a:srgbClr val="333F48"/>
                </a:solidFill>
                <a:ea typeface="Verdana" pitchFamily="34" charset="0"/>
                <a:cs typeface="Verdana" pitchFamily="34" charset="0"/>
              </a:rPr>
              <a:t> </a:t>
            </a:r>
          </a:p>
        </p:txBody>
      </p:sp>
      <p:sp>
        <p:nvSpPr>
          <p:cNvPr id="19" name="DocID">
            <a:extLst>
              <a:ext uri="{FF2B5EF4-FFF2-40B4-BE49-F238E27FC236}">
                <a16:creationId xmlns:a16="http://schemas.microsoft.com/office/drawing/2014/main" id="{717BB521-4974-43C8-8601-3CA451FAA960}"/>
              </a:ext>
            </a:extLst>
          </p:cNvPr>
          <p:cNvSpPr>
            <a:spLocks noGrp="1"/>
          </p:cNvSpPr>
          <p:nvPr>
            <p:ph type="body" sz="quarter" idx="10"/>
          </p:nvPr>
        </p:nvSpPr>
        <p:spPr>
          <a:xfrm>
            <a:off x="3142593" y="6604048"/>
            <a:ext cx="1152111" cy="302337"/>
          </a:xfrm>
        </p:spPr>
        <p:txBody>
          <a:bodyPr>
            <a:normAutofit/>
          </a:bodyPr>
          <a:lstStyle>
            <a:lvl1pPr marL="0" indent="0" algn="r">
              <a:buFontTx/>
              <a:buNone/>
              <a:defRPr sz="900">
                <a:solidFill>
                  <a:schemeClr val="bg1"/>
                </a:solidFill>
              </a:defRPr>
            </a:lvl1pPr>
            <a:lvl2pPr marL="193560" indent="0">
              <a:buFontTx/>
              <a:buNone/>
              <a:defRPr/>
            </a:lvl2pPr>
            <a:lvl3pPr marL="387118" indent="0">
              <a:buFontTx/>
              <a:buNone/>
              <a:defRPr/>
            </a:lvl3pPr>
            <a:lvl4pPr marL="578964" indent="0">
              <a:buFontTx/>
              <a:buNone/>
              <a:defRPr/>
            </a:lvl4pPr>
            <a:lvl5pPr marL="772524" indent="0">
              <a:buFontTx/>
              <a:buNone/>
              <a:defRPr/>
            </a:lvl5pPr>
          </a:lstStyle>
          <a:p>
            <a:pPr lvl="0"/>
            <a:r>
              <a:rPr lang="en-US"/>
              <a:t>Click to edit Master text styles</a:t>
            </a:r>
          </a:p>
        </p:txBody>
      </p:sp>
      <p:sp>
        <p:nvSpPr>
          <p:cNvPr id="20" name="Copyright">
            <a:extLst>
              <a:ext uri="{FF2B5EF4-FFF2-40B4-BE49-F238E27FC236}">
                <a16:creationId xmlns:a16="http://schemas.microsoft.com/office/drawing/2014/main" id="{1022B118-3D80-43DE-B909-8BD5F5896514}"/>
              </a:ext>
            </a:extLst>
          </p:cNvPr>
          <p:cNvSpPr>
            <a:spLocks noGrp="1"/>
          </p:cNvSpPr>
          <p:nvPr>
            <p:ph type="body" sz="quarter" idx="11" hasCustomPrompt="1"/>
          </p:nvPr>
        </p:nvSpPr>
        <p:spPr>
          <a:xfrm>
            <a:off x="856869" y="6601686"/>
            <a:ext cx="2180253" cy="304700"/>
          </a:xfrm>
        </p:spPr>
        <p:txBody>
          <a:bodyPr>
            <a:normAutofit/>
          </a:bodyPr>
          <a:lstStyle>
            <a:lvl1pPr marL="0" indent="0">
              <a:buFontTx/>
              <a:buNone/>
              <a:defRPr sz="900">
                <a:solidFill>
                  <a:schemeClr val="bg1"/>
                </a:solidFill>
              </a:defRPr>
            </a:lvl1pPr>
            <a:lvl2pPr marL="193560" indent="0">
              <a:buFontTx/>
              <a:buNone/>
              <a:defRPr/>
            </a:lvl2pPr>
            <a:lvl3pPr marL="387118" indent="0">
              <a:buFontTx/>
              <a:buNone/>
              <a:defRPr/>
            </a:lvl3pPr>
            <a:lvl4pPr marL="578964" indent="0">
              <a:buFontTx/>
              <a:buNone/>
              <a:defRPr/>
            </a:lvl4pPr>
            <a:lvl5pPr marL="772524" indent="0">
              <a:buFontTx/>
              <a:buNone/>
              <a:defRPr/>
            </a:lvl5pPr>
          </a:lstStyle>
          <a:p>
            <a:pPr lvl="0"/>
            <a:r>
              <a:rPr lang="en-US" dirty="0"/>
              <a:t>© Ashurst</a:t>
            </a:r>
          </a:p>
        </p:txBody>
      </p:sp>
      <p:sp>
        <p:nvSpPr>
          <p:cNvPr id="21" name="Rubric">
            <a:extLst>
              <a:ext uri="{FF2B5EF4-FFF2-40B4-BE49-F238E27FC236}">
                <a16:creationId xmlns:a16="http://schemas.microsoft.com/office/drawing/2014/main" id="{C6931F97-70DB-41BB-81B7-AD397587666F}"/>
              </a:ext>
            </a:extLst>
          </p:cNvPr>
          <p:cNvSpPr>
            <a:spLocks noGrp="1"/>
          </p:cNvSpPr>
          <p:nvPr>
            <p:ph type="body" sz="quarter" idx="12"/>
          </p:nvPr>
        </p:nvSpPr>
        <p:spPr>
          <a:xfrm>
            <a:off x="825341" y="4782758"/>
            <a:ext cx="3469363" cy="1540515"/>
          </a:xfrm>
        </p:spPr>
        <p:txBody>
          <a:bodyPr anchor="b" anchorCtr="0">
            <a:noAutofit/>
          </a:bodyPr>
          <a:lstStyle>
            <a:lvl1pPr marL="0" indent="0">
              <a:buFontTx/>
              <a:buNone/>
              <a:defRPr sz="900" i="1">
                <a:solidFill>
                  <a:schemeClr val="bg1"/>
                </a:solidFill>
              </a:defRPr>
            </a:lvl1pPr>
            <a:lvl2pPr marL="193560" indent="0">
              <a:buFontTx/>
              <a:buNone/>
              <a:defRPr/>
            </a:lvl2pPr>
            <a:lvl3pPr marL="387118" indent="0">
              <a:buFontTx/>
              <a:buNone/>
              <a:defRPr/>
            </a:lvl3pPr>
            <a:lvl4pPr marL="578964" indent="0">
              <a:buFontTx/>
              <a:buNone/>
              <a:defRPr/>
            </a:lvl4pPr>
            <a:lvl5pPr marL="772524" indent="0">
              <a:buFontTx/>
              <a:buNone/>
              <a:defRPr/>
            </a:lvl5pPr>
          </a:lstStyle>
          <a:p>
            <a:pPr lvl="0"/>
            <a:r>
              <a:rPr lang="en-US"/>
              <a:t>Click to edit Master text styles</a:t>
            </a:r>
          </a:p>
        </p:txBody>
      </p:sp>
    </p:spTree>
    <p:extLst>
      <p:ext uri="{BB962C8B-B14F-4D97-AF65-F5344CB8AC3E}">
        <p14:creationId xmlns:p14="http://schemas.microsoft.com/office/powerpoint/2010/main" val="120763717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1_BackCover-Primary">
    <p:spTree>
      <p:nvGrpSpPr>
        <p:cNvPr id="1" name=""/>
        <p:cNvGrpSpPr/>
        <p:nvPr/>
      </p:nvGrpSpPr>
      <p:grpSpPr>
        <a:xfrm>
          <a:off x="0" y="0"/>
          <a:ext cx="0" cy="0"/>
          <a:chOff x="0" y="0"/>
          <a:chExt cx="0" cy="0"/>
        </a:xfrm>
      </p:grpSpPr>
      <p:pic>
        <p:nvPicPr>
          <p:cNvPr id="10" name="AshurstLogo">
            <a:extLst>
              <a:ext uri="{FF2B5EF4-FFF2-40B4-BE49-F238E27FC236}">
                <a16:creationId xmlns:a16="http://schemas.microsoft.com/office/drawing/2014/main" id="{B0F9376E-92CA-4653-966C-C0C29A9F6FAD}"/>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9476"/>
          <a:stretch/>
        </p:blipFill>
        <p:spPr>
          <a:xfrm>
            <a:off x="8661849" y="6130822"/>
            <a:ext cx="1212995" cy="525378"/>
          </a:xfrm>
          <a:prstGeom prst="rect">
            <a:avLst/>
          </a:prstGeom>
        </p:spPr>
      </p:pic>
      <p:pic>
        <p:nvPicPr>
          <p:cNvPr id="11" name="OSPLogo">
            <a:extLst>
              <a:ext uri="{FF2B5EF4-FFF2-40B4-BE49-F238E27FC236}">
                <a16:creationId xmlns:a16="http://schemas.microsoft.com/office/drawing/2014/main" id="{ACAC236C-43E1-4B93-A9BE-887348174909}"/>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61251"/>
          <a:stretch/>
        </p:blipFill>
        <p:spPr>
          <a:xfrm>
            <a:off x="5220000" y="6130822"/>
            <a:ext cx="1539850" cy="525378"/>
          </a:xfrm>
          <a:prstGeom prst="rect">
            <a:avLst/>
          </a:prstGeom>
        </p:spPr>
      </p:pic>
      <p:sp>
        <p:nvSpPr>
          <p:cNvPr id="2" name="Footer Placeholder 1" hidden="1">
            <a:extLst>
              <a:ext uri="{FF2B5EF4-FFF2-40B4-BE49-F238E27FC236}">
                <a16:creationId xmlns:a16="http://schemas.microsoft.com/office/drawing/2014/main" id="{C81BB3CE-1FE7-413E-A7F4-ED25F6E8BD59}"/>
              </a:ext>
            </a:extLst>
          </p:cNvPr>
          <p:cNvSpPr>
            <a:spLocks noGrp="1"/>
          </p:cNvSpPr>
          <p:nvPr userDrawn="1">
            <p:ph type="ftr" sz="quarter" idx="13"/>
          </p:nvPr>
        </p:nvSpPr>
        <p:spPr/>
        <p:txBody>
          <a:bodyPr/>
          <a:lstStyle/>
          <a:p>
            <a:endParaRPr lang="en-AU" dirty="0"/>
          </a:p>
        </p:txBody>
      </p:sp>
      <p:sp>
        <p:nvSpPr>
          <p:cNvPr id="3" name="Slide Number Placeholder 2" hidden="1">
            <a:extLst>
              <a:ext uri="{FF2B5EF4-FFF2-40B4-BE49-F238E27FC236}">
                <a16:creationId xmlns:a16="http://schemas.microsoft.com/office/drawing/2014/main" id="{74C60FA4-5851-4487-A784-23600401CE07}"/>
              </a:ext>
            </a:extLst>
          </p:cNvPr>
          <p:cNvSpPr>
            <a:spLocks noGrp="1"/>
          </p:cNvSpPr>
          <p:nvPr userDrawn="1">
            <p:ph type="sldNum" sz="quarter" idx="14"/>
          </p:nvPr>
        </p:nvSpPr>
        <p:spPr/>
        <p:txBody>
          <a:bodyPr/>
          <a:lstStyle/>
          <a:p>
            <a:fld id="{B632C222-3951-4C98-AF84-90C3F5A4B080}" type="slidenum">
              <a:rPr lang="en-AU" smtClean="0"/>
              <a:pPr/>
              <a:t>‹#›</a:t>
            </a:fld>
            <a:endParaRPr lang="en-AU" dirty="0"/>
          </a:p>
        </p:txBody>
      </p:sp>
      <p:sp>
        <p:nvSpPr>
          <p:cNvPr id="5" name="Rectangle 4">
            <a:extLst>
              <a:ext uri="{FF2B5EF4-FFF2-40B4-BE49-F238E27FC236}">
                <a16:creationId xmlns:a16="http://schemas.microsoft.com/office/drawing/2014/main" id="{E5A2E278-CDEC-4FEC-B547-4499728DC74A}"/>
              </a:ext>
            </a:extLst>
          </p:cNvPr>
          <p:cNvSpPr/>
          <p:nvPr userDrawn="1"/>
        </p:nvSpPr>
        <p:spPr>
          <a:xfrm>
            <a:off x="-424804" y="0"/>
            <a:ext cx="5346000" cy="75596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77688" tIns="77688" rIns="77688" bIns="77688" rtlCol="0" anchor="t" anchorCtr="0"/>
          <a:lstStyle/>
          <a:p>
            <a:pPr>
              <a:lnSpc>
                <a:spcPct val="113000"/>
              </a:lnSpc>
              <a:spcAft>
                <a:spcPts val="324"/>
              </a:spcAft>
            </a:pPr>
            <a:endParaRPr lang="en-AU" sz="971" dirty="0">
              <a:solidFill>
                <a:schemeClr val="bg2"/>
              </a:solidFill>
            </a:endParaRPr>
          </a:p>
        </p:txBody>
      </p:sp>
      <p:sp>
        <p:nvSpPr>
          <p:cNvPr id="19" name="DocID">
            <a:extLst>
              <a:ext uri="{FF2B5EF4-FFF2-40B4-BE49-F238E27FC236}">
                <a16:creationId xmlns:a16="http://schemas.microsoft.com/office/drawing/2014/main" id="{717BB521-4974-43C8-8601-3CA451FAA960}"/>
              </a:ext>
            </a:extLst>
          </p:cNvPr>
          <p:cNvSpPr>
            <a:spLocks noGrp="1"/>
          </p:cNvSpPr>
          <p:nvPr userDrawn="1">
            <p:ph type="body" sz="quarter" idx="10"/>
          </p:nvPr>
        </p:nvSpPr>
        <p:spPr>
          <a:xfrm>
            <a:off x="3142593" y="6604048"/>
            <a:ext cx="1152111" cy="302337"/>
          </a:xfrm>
        </p:spPr>
        <p:txBody>
          <a:bodyPr>
            <a:normAutofit/>
          </a:bodyPr>
          <a:lstStyle>
            <a:lvl1pPr marL="0" indent="0" algn="r">
              <a:buFontTx/>
              <a:buNone/>
              <a:defRPr sz="900">
                <a:solidFill>
                  <a:schemeClr val="bg1"/>
                </a:solidFill>
              </a:defRPr>
            </a:lvl1pPr>
            <a:lvl2pPr marL="193560" indent="0">
              <a:buFontTx/>
              <a:buNone/>
              <a:defRPr/>
            </a:lvl2pPr>
            <a:lvl3pPr marL="387118" indent="0">
              <a:buFontTx/>
              <a:buNone/>
              <a:defRPr/>
            </a:lvl3pPr>
            <a:lvl4pPr marL="578964" indent="0">
              <a:buFontTx/>
              <a:buNone/>
              <a:defRPr/>
            </a:lvl4pPr>
            <a:lvl5pPr marL="772524" indent="0">
              <a:buFontTx/>
              <a:buNone/>
              <a:defRPr/>
            </a:lvl5pPr>
          </a:lstStyle>
          <a:p>
            <a:pPr lvl="0"/>
            <a:r>
              <a:rPr lang="en-US"/>
              <a:t>Click to edit Master text styles</a:t>
            </a:r>
          </a:p>
        </p:txBody>
      </p:sp>
      <p:sp>
        <p:nvSpPr>
          <p:cNvPr id="20" name="Copyright">
            <a:extLst>
              <a:ext uri="{FF2B5EF4-FFF2-40B4-BE49-F238E27FC236}">
                <a16:creationId xmlns:a16="http://schemas.microsoft.com/office/drawing/2014/main" id="{1022B118-3D80-43DE-B909-8BD5F5896514}"/>
              </a:ext>
            </a:extLst>
          </p:cNvPr>
          <p:cNvSpPr>
            <a:spLocks noGrp="1"/>
          </p:cNvSpPr>
          <p:nvPr userDrawn="1">
            <p:ph type="body" sz="quarter" idx="11" hasCustomPrompt="1"/>
          </p:nvPr>
        </p:nvSpPr>
        <p:spPr>
          <a:xfrm>
            <a:off x="856869" y="6601686"/>
            <a:ext cx="2180253" cy="304700"/>
          </a:xfrm>
        </p:spPr>
        <p:txBody>
          <a:bodyPr>
            <a:normAutofit/>
          </a:bodyPr>
          <a:lstStyle>
            <a:lvl1pPr marL="0" indent="0">
              <a:buFontTx/>
              <a:buNone/>
              <a:defRPr sz="900">
                <a:solidFill>
                  <a:schemeClr val="bg1"/>
                </a:solidFill>
              </a:defRPr>
            </a:lvl1pPr>
            <a:lvl2pPr marL="193560" indent="0">
              <a:buFontTx/>
              <a:buNone/>
              <a:defRPr/>
            </a:lvl2pPr>
            <a:lvl3pPr marL="387118" indent="0">
              <a:buFontTx/>
              <a:buNone/>
              <a:defRPr/>
            </a:lvl3pPr>
            <a:lvl4pPr marL="578964" indent="0">
              <a:buFontTx/>
              <a:buNone/>
              <a:defRPr/>
            </a:lvl4pPr>
            <a:lvl5pPr marL="772524" indent="0">
              <a:buFontTx/>
              <a:buNone/>
              <a:defRPr/>
            </a:lvl5pPr>
          </a:lstStyle>
          <a:p>
            <a:pPr lvl="0"/>
            <a:r>
              <a:rPr lang="en-US" dirty="0"/>
              <a:t>© Ashurst</a:t>
            </a:r>
          </a:p>
        </p:txBody>
      </p:sp>
      <p:sp>
        <p:nvSpPr>
          <p:cNvPr id="21" name="Rubric">
            <a:extLst>
              <a:ext uri="{FF2B5EF4-FFF2-40B4-BE49-F238E27FC236}">
                <a16:creationId xmlns:a16="http://schemas.microsoft.com/office/drawing/2014/main" id="{C6931F97-70DB-41BB-81B7-AD397587666F}"/>
              </a:ext>
            </a:extLst>
          </p:cNvPr>
          <p:cNvSpPr>
            <a:spLocks noGrp="1"/>
          </p:cNvSpPr>
          <p:nvPr userDrawn="1">
            <p:ph type="body" sz="quarter" idx="12"/>
          </p:nvPr>
        </p:nvSpPr>
        <p:spPr>
          <a:xfrm>
            <a:off x="825341" y="4782758"/>
            <a:ext cx="3469363" cy="1540515"/>
          </a:xfrm>
        </p:spPr>
        <p:txBody>
          <a:bodyPr anchor="b" anchorCtr="0">
            <a:noAutofit/>
          </a:bodyPr>
          <a:lstStyle>
            <a:lvl1pPr marL="0" indent="0">
              <a:buFontTx/>
              <a:buNone/>
              <a:defRPr sz="900" i="1">
                <a:solidFill>
                  <a:schemeClr val="bg1"/>
                </a:solidFill>
              </a:defRPr>
            </a:lvl1pPr>
            <a:lvl2pPr marL="193560" indent="0">
              <a:buFontTx/>
              <a:buNone/>
              <a:defRPr/>
            </a:lvl2pPr>
            <a:lvl3pPr marL="387118" indent="0">
              <a:buFontTx/>
              <a:buNone/>
              <a:defRPr/>
            </a:lvl3pPr>
            <a:lvl4pPr marL="578964" indent="0">
              <a:buFontTx/>
              <a:buNone/>
              <a:defRPr/>
            </a:lvl4pPr>
            <a:lvl5pPr marL="772524" indent="0">
              <a:buFontTx/>
              <a:buNone/>
              <a:defRPr/>
            </a:lvl5pPr>
          </a:lstStyle>
          <a:p>
            <a:pPr lvl="0"/>
            <a:r>
              <a:rPr lang="en-US"/>
              <a:t>Click to edit Master text styles</a:t>
            </a:r>
          </a:p>
        </p:txBody>
      </p:sp>
    </p:spTree>
    <p:extLst>
      <p:ext uri="{BB962C8B-B14F-4D97-AF65-F5344CB8AC3E}">
        <p14:creationId xmlns:p14="http://schemas.microsoft.com/office/powerpoint/2010/main" val="106812017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Backcover with contacts">
    <p:spTree>
      <p:nvGrpSpPr>
        <p:cNvPr id="1" name=""/>
        <p:cNvGrpSpPr/>
        <p:nvPr/>
      </p:nvGrpSpPr>
      <p:grpSpPr>
        <a:xfrm>
          <a:off x="0" y="0"/>
          <a:ext cx="0" cy="0"/>
          <a:chOff x="0" y="0"/>
          <a:chExt cx="0" cy="0"/>
        </a:xfrm>
      </p:grpSpPr>
      <p:sp>
        <p:nvSpPr>
          <p:cNvPr id="2" name="Footer Placeholder 1" hidden="1">
            <a:extLst>
              <a:ext uri="{FF2B5EF4-FFF2-40B4-BE49-F238E27FC236}">
                <a16:creationId xmlns:a16="http://schemas.microsoft.com/office/drawing/2014/main" id="{D80C6A46-FC89-4EB2-83BF-79D8F62418D8}"/>
              </a:ext>
            </a:extLst>
          </p:cNvPr>
          <p:cNvSpPr>
            <a:spLocks noGrp="1"/>
          </p:cNvSpPr>
          <p:nvPr>
            <p:ph type="ftr" sz="quarter" idx="13"/>
          </p:nvPr>
        </p:nvSpPr>
        <p:spPr/>
        <p:txBody>
          <a:bodyPr/>
          <a:lstStyle/>
          <a:p>
            <a:endParaRPr lang="en-AU" dirty="0"/>
          </a:p>
        </p:txBody>
      </p:sp>
      <p:sp>
        <p:nvSpPr>
          <p:cNvPr id="3" name="Slide Number Placeholder 2" hidden="1">
            <a:extLst>
              <a:ext uri="{FF2B5EF4-FFF2-40B4-BE49-F238E27FC236}">
                <a16:creationId xmlns:a16="http://schemas.microsoft.com/office/drawing/2014/main" id="{55B3F5E9-E081-4447-B987-184D39EF7EFC}"/>
              </a:ext>
            </a:extLst>
          </p:cNvPr>
          <p:cNvSpPr>
            <a:spLocks noGrp="1"/>
          </p:cNvSpPr>
          <p:nvPr>
            <p:ph type="sldNum" sz="quarter" idx="14"/>
          </p:nvPr>
        </p:nvSpPr>
        <p:spPr/>
        <p:txBody>
          <a:bodyPr/>
          <a:lstStyle/>
          <a:p>
            <a:fld id="{B632C222-3951-4C98-AF84-90C3F5A4B080}" type="slidenum">
              <a:rPr lang="en-AU" smtClean="0"/>
              <a:pPr/>
              <a:t>‹#›</a:t>
            </a:fld>
            <a:endParaRPr lang="en-AU" dirty="0"/>
          </a:p>
        </p:txBody>
      </p:sp>
      <p:sp>
        <p:nvSpPr>
          <p:cNvPr id="16" name="Ashurst logo">
            <a:extLst>
              <a:ext uri="{FF2B5EF4-FFF2-40B4-BE49-F238E27FC236}">
                <a16:creationId xmlns:a16="http://schemas.microsoft.com/office/drawing/2014/main" id="{3115D9FD-13C7-4DB2-9480-8B8D137BD3E1}"/>
              </a:ext>
            </a:extLst>
          </p:cNvPr>
          <p:cNvSpPr>
            <a:spLocks noChangeAspect="1" noEditPoints="1"/>
          </p:cNvSpPr>
          <p:nvPr userDrawn="1"/>
        </p:nvSpPr>
        <p:spPr bwMode="auto">
          <a:xfrm>
            <a:off x="8532000" y="6120000"/>
            <a:ext cx="1348466" cy="457031"/>
          </a:xfrm>
          <a:custGeom>
            <a:avLst/>
            <a:gdLst>
              <a:gd name="T0" fmla="*/ 368 w 465"/>
              <a:gd name="T1" fmla="*/ 64 h 156"/>
              <a:gd name="T2" fmla="*/ 408 w 465"/>
              <a:gd name="T3" fmla="*/ 63 h 156"/>
              <a:gd name="T4" fmla="*/ 356 w 465"/>
              <a:gd name="T5" fmla="*/ 77 h 156"/>
              <a:gd name="T6" fmla="*/ 120 w 465"/>
              <a:gd name="T7" fmla="*/ 64 h 156"/>
              <a:gd name="T8" fmla="*/ 160 w 465"/>
              <a:gd name="T9" fmla="*/ 63 h 156"/>
              <a:gd name="T10" fmla="*/ 108 w 465"/>
              <a:gd name="T11" fmla="*/ 77 h 156"/>
              <a:gd name="T12" fmla="*/ 90 w 465"/>
              <a:gd name="T13" fmla="*/ 139 h 156"/>
              <a:gd name="T14" fmla="*/ 142 w 465"/>
              <a:gd name="T15" fmla="*/ 125 h 156"/>
              <a:gd name="T16" fmla="*/ 70 w 465"/>
              <a:gd name="T17" fmla="*/ 107 h 156"/>
              <a:gd name="T18" fmla="*/ 19 w 465"/>
              <a:gd name="T19" fmla="*/ 123 h 156"/>
              <a:gd name="T20" fmla="*/ 70 w 465"/>
              <a:gd name="T21" fmla="*/ 98 h 156"/>
              <a:gd name="T22" fmla="*/ 447 w 465"/>
              <a:gd name="T23" fmla="*/ 141 h 156"/>
              <a:gd name="T24" fmla="*/ 427 w 465"/>
              <a:gd name="T25" fmla="*/ 119 h 156"/>
              <a:gd name="T26" fmla="*/ 463 w 465"/>
              <a:gd name="T27" fmla="*/ 63 h 156"/>
              <a:gd name="T28" fmla="*/ 427 w 465"/>
              <a:gd name="T29" fmla="*/ 48 h 156"/>
              <a:gd name="T30" fmla="*/ 408 w 465"/>
              <a:gd name="T31" fmla="*/ 13 h 156"/>
              <a:gd name="T32" fmla="*/ 385 w 465"/>
              <a:gd name="T33" fmla="*/ 48 h 156"/>
              <a:gd name="T34" fmla="*/ 344 w 465"/>
              <a:gd name="T35" fmla="*/ 61 h 156"/>
              <a:gd name="T36" fmla="*/ 319 w 465"/>
              <a:gd name="T37" fmla="*/ 55 h 156"/>
              <a:gd name="T38" fmla="*/ 308 w 465"/>
              <a:gd name="T39" fmla="*/ 49 h 156"/>
              <a:gd name="T40" fmla="*/ 289 w 465"/>
              <a:gd name="T41" fmla="*/ 91 h 156"/>
              <a:gd name="T42" fmla="*/ 260 w 465"/>
              <a:gd name="T43" fmla="*/ 140 h 156"/>
              <a:gd name="T44" fmla="*/ 243 w 465"/>
              <a:gd name="T45" fmla="*/ 116 h 156"/>
              <a:gd name="T46" fmla="*/ 237 w 465"/>
              <a:gd name="T47" fmla="*/ 56 h 156"/>
              <a:gd name="T48" fmla="*/ 178 w 465"/>
              <a:gd name="T49" fmla="*/ 66 h 156"/>
              <a:gd name="T50" fmla="*/ 160 w 465"/>
              <a:gd name="T51" fmla="*/ 0 h 156"/>
              <a:gd name="T52" fmla="*/ 136 w 465"/>
              <a:gd name="T53" fmla="*/ 48 h 156"/>
              <a:gd name="T54" fmla="*/ 89 w 465"/>
              <a:gd name="T55" fmla="*/ 74 h 156"/>
              <a:gd name="T56" fmla="*/ 49 w 465"/>
              <a:gd name="T57" fmla="*/ 45 h 156"/>
              <a:gd name="T58" fmla="*/ 10 w 465"/>
              <a:gd name="T59" fmla="*/ 54 h 156"/>
              <a:gd name="T60" fmla="*/ 23 w 465"/>
              <a:gd name="T61" fmla="*/ 65 h 156"/>
              <a:gd name="T62" fmla="*/ 70 w 465"/>
              <a:gd name="T63" fmla="*/ 83 h 156"/>
              <a:gd name="T64" fmla="*/ 35 w 465"/>
              <a:gd name="T65" fmla="*/ 87 h 156"/>
              <a:gd name="T66" fmla="*/ 33 w 465"/>
              <a:gd name="T67" fmla="*/ 156 h 156"/>
              <a:gd name="T68" fmla="*/ 71 w 465"/>
              <a:gd name="T69" fmla="*/ 150 h 156"/>
              <a:gd name="T70" fmla="*/ 113 w 465"/>
              <a:gd name="T71" fmla="*/ 156 h 156"/>
              <a:gd name="T72" fmla="*/ 160 w 465"/>
              <a:gd name="T73" fmla="*/ 132 h 156"/>
              <a:gd name="T74" fmla="*/ 178 w 465"/>
              <a:gd name="T75" fmla="*/ 154 h 156"/>
              <a:gd name="T76" fmla="*/ 184 w 465"/>
              <a:gd name="T77" fmla="*/ 78 h 156"/>
              <a:gd name="T78" fmla="*/ 218 w 465"/>
              <a:gd name="T79" fmla="*/ 64 h 156"/>
              <a:gd name="T80" fmla="*/ 224 w 465"/>
              <a:gd name="T81" fmla="*/ 116 h 156"/>
              <a:gd name="T82" fmla="*/ 255 w 465"/>
              <a:gd name="T83" fmla="*/ 156 h 156"/>
              <a:gd name="T84" fmla="*/ 290 w 465"/>
              <a:gd name="T85" fmla="*/ 154 h 156"/>
              <a:gd name="T86" fmla="*/ 309 w 465"/>
              <a:gd name="T87" fmla="*/ 114 h 156"/>
              <a:gd name="T88" fmla="*/ 341 w 465"/>
              <a:gd name="T89" fmla="*/ 65 h 156"/>
              <a:gd name="T90" fmla="*/ 390 w 465"/>
              <a:gd name="T91" fmla="*/ 125 h 156"/>
              <a:gd name="T92" fmla="*/ 333 w 465"/>
              <a:gd name="T93" fmla="*/ 136 h 156"/>
              <a:gd name="T94" fmla="*/ 362 w 465"/>
              <a:gd name="T95" fmla="*/ 156 h 156"/>
              <a:gd name="T96" fmla="*/ 408 w 465"/>
              <a:gd name="T97" fmla="*/ 130 h 156"/>
              <a:gd name="T98" fmla="*/ 442 w 465"/>
              <a:gd name="T99" fmla="*/ 156 h 156"/>
              <a:gd name="T100" fmla="*/ 465 w 465"/>
              <a:gd name="T101" fmla="*/ 13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65" h="156">
                <a:moveTo>
                  <a:pt x="356" y="77"/>
                </a:moveTo>
                <a:cubicBezTo>
                  <a:pt x="356" y="72"/>
                  <a:pt x="361" y="66"/>
                  <a:pt x="368" y="64"/>
                </a:cubicBezTo>
                <a:cubicBezTo>
                  <a:pt x="372" y="63"/>
                  <a:pt x="377" y="63"/>
                  <a:pt x="387" y="63"/>
                </a:cubicBezTo>
                <a:cubicBezTo>
                  <a:pt x="408" y="63"/>
                  <a:pt x="408" y="63"/>
                  <a:pt x="408" y="63"/>
                </a:cubicBezTo>
                <a:cubicBezTo>
                  <a:pt x="408" y="116"/>
                  <a:pt x="408" y="116"/>
                  <a:pt x="408" y="116"/>
                </a:cubicBezTo>
                <a:cubicBezTo>
                  <a:pt x="401" y="89"/>
                  <a:pt x="356" y="97"/>
                  <a:pt x="356" y="77"/>
                </a:cubicBezTo>
                <a:moveTo>
                  <a:pt x="108" y="77"/>
                </a:moveTo>
                <a:cubicBezTo>
                  <a:pt x="108" y="72"/>
                  <a:pt x="113" y="66"/>
                  <a:pt x="120" y="64"/>
                </a:cubicBezTo>
                <a:cubicBezTo>
                  <a:pt x="124" y="63"/>
                  <a:pt x="129" y="63"/>
                  <a:pt x="139" y="63"/>
                </a:cubicBezTo>
                <a:cubicBezTo>
                  <a:pt x="160" y="63"/>
                  <a:pt x="160" y="63"/>
                  <a:pt x="160" y="63"/>
                </a:cubicBezTo>
                <a:cubicBezTo>
                  <a:pt x="160" y="115"/>
                  <a:pt x="160" y="115"/>
                  <a:pt x="160" y="115"/>
                </a:cubicBezTo>
                <a:cubicBezTo>
                  <a:pt x="152" y="90"/>
                  <a:pt x="108" y="97"/>
                  <a:pt x="108" y="77"/>
                </a:cubicBezTo>
                <a:moveTo>
                  <a:pt x="114" y="142"/>
                </a:moveTo>
                <a:cubicBezTo>
                  <a:pt x="105" y="142"/>
                  <a:pt x="97" y="141"/>
                  <a:pt x="90" y="139"/>
                </a:cubicBezTo>
                <a:cubicBezTo>
                  <a:pt x="90" y="87"/>
                  <a:pt x="90" y="87"/>
                  <a:pt x="90" y="87"/>
                </a:cubicBezTo>
                <a:cubicBezTo>
                  <a:pt x="97" y="112"/>
                  <a:pt x="142" y="104"/>
                  <a:pt x="142" y="125"/>
                </a:cubicBezTo>
                <a:cubicBezTo>
                  <a:pt x="142" y="136"/>
                  <a:pt x="128" y="142"/>
                  <a:pt x="114" y="142"/>
                </a:cubicBezTo>
                <a:moveTo>
                  <a:pt x="70" y="107"/>
                </a:moveTo>
                <a:cubicBezTo>
                  <a:pt x="70" y="125"/>
                  <a:pt x="55" y="141"/>
                  <a:pt x="38" y="141"/>
                </a:cubicBezTo>
                <a:cubicBezTo>
                  <a:pt x="30" y="141"/>
                  <a:pt x="19" y="136"/>
                  <a:pt x="19" y="123"/>
                </a:cubicBezTo>
                <a:cubicBezTo>
                  <a:pt x="19" y="112"/>
                  <a:pt x="27" y="105"/>
                  <a:pt x="39" y="101"/>
                </a:cubicBezTo>
                <a:cubicBezTo>
                  <a:pt x="46" y="99"/>
                  <a:pt x="56" y="98"/>
                  <a:pt x="70" y="98"/>
                </a:cubicBezTo>
                <a:lnTo>
                  <a:pt x="70" y="107"/>
                </a:lnTo>
                <a:close/>
                <a:moveTo>
                  <a:pt x="447" y="141"/>
                </a:moveTo>
                <a:cubicBezTo>
                  <a:pt x="440" y="141"/>
                  <a:pt x="435" y="139"/>
                  <a:pt x="432" y="137"/>
                </a:cubicBezTo>
                <a:cubicBezTo>
                  <a:pt x="428" y="133"/>
                  <a:pt x="427" y="129"/>
                  <a:pt x="427" y="119"/>
                </a:cubicBezTo>
                <a:cubicBezTo>
                  <a:pt x="427" y="63"/>
                  <a:pt x="427" y="63"/>
                  <a:pt x="427" y="63"/>
                </a:cubicBezTo>
                <a:cubicBezTo>
                  <a:pt x="463" y="63"/>
                  <a:pt x="463" y="63"/>
                  <a:pt x="463" y="63"/>
                </a:cubicBezTo>
                <a:cubicBezTo>
                  <a:pt x="463" y="48"/>
                  <a:pt x="463" y="48"/>
                  <a:pt x="463" y="48"/>
                </a:cubicBezTo>
                <a:cubicBezTo>
                  <a:pt x="427" y="48"/>
                  <a:pt x="427" y="48"/>
                  <a:pt x="427" y="48"/>
                </a:cubicBezTo>
                <a:cubicBezTo>
                  <a:pt x="427" y="8"/>
                  <a:pt x="427" y="8"/>
                  <a:pt x="427" y="8"/>
                </a:cubicBezTo>
                <a:cubicBezTo>
                  <a:pt x="408" y="13"/>
                  <a:pt x="408" y="13"/>
                  <a:pt x="408" y="13"/>
                </a:cubicBezTo>
                <a:cubicBezTo>
                  <a:pt x="408" y="48"/>
                  <a:pt x="408" y="48"/>
                  <a:pt x="408" y="48"/>
                </a:cubicBezTo>
                <a:cubicBezTo>
                  <a:pt x="385" y="48"/>
                  <a:pt x="385" y="48"/>
                  <a:pt x="385" y="48"/>
                </a:cubicBezTo>
                <a:cubicBezTo>
                  <a:pt x="377" y="48"/>
                  <a:pt x="370" y="48"/>
                  <a:pt x="363" y="50"/>
                </a:cubicBezTo>
                <a:cubicBezTo>
                  <a:pt x="355" y="52"/>
                  <a:pt x="349" y="56"/>
                  <a:pt x="344" y="61"/>
                </a:cubicBezTo>
                <a:cubicBezTo>
                  <a:pt x="344" y="47"/>
                  <a:pt x="344" y="47"/>
                  <a:pt x="344" y="47"/>
                </a:cubicBezTo>
                <a:cubicBezTo>
                  <a:pt x="333" y="47"/>
                  <a:pt x="325" y="50"/>
                  <a:pt x="319" y="55"/>
                </a:cubicBezTo>
                <a:cubicBezTo>
                  <a:pt x="314" y="59"/>
                  <a:pt x="310" y="64"/>
                  <a:pt x="308" y="69"/>
                </a:cubicBezTo>
                <a:cubicBezTo>
                  <a:pt x="308" y="49"/>
                  <a:pt x="308" y="49"/>
                  <a:pt x="308" y="49"/>
                </a:cubicBezTo>
                <a:cubicBezTo>
                  <a:pt x="289" y="49"/>
                  <a:pt x="289" y="49"/>
                  <a:pt x="289" y="49"/>
                </a:cubicBezTo>
                <a:cubicBezTo>
                  <a:pt x="289" y="91"/>
                  <a:pt x="289" y="91"/>
                  <a:pt x="289" y="91"/>
                </a:cubicBezTo>
                <a:cubicBezTo>
                  <a:pt x="289" y="108"/>
                  <a:pt x="288" y="116"/>
                  <a:pt x="284" y="124"/>
                </a:cubicBezTo>
                <a:cubicBezTo>
                  <a:pt x="279" y="134"/>
                  <a:pt x="270" y="140"/>
                  <a:pt x="260" y="140"/>
                </a:cubicBezTo>
                <a:cubicBezTo>
                  <a:pt x="256" y="140"/>
                  <a:pt x="253" y="139"/>
                  <a:pt x="250" y="137"/>
                </a:cubicBezTo>
                <a:cubicBezTo>
                  <a:pt x="245" y="134"/>
                  <a:pt x="243" y="126"/>
                  <a:pt x="243" y="116"/>
                </a:cubicBezTo>
                <a:cubicBezTo>
                  <a:pt x="243" y="85"/>
                  <a:pt x="243" y="85"/>
                  <a:pt x="243" y="85"/>
                </a:cubicBezTo>
                <a:cubicBezTo>
                  <a:pt x="243" y="70"/>
                  <a:pt x="242" y="63"/>
                  <a:pt x="237" y="56"/>
                </a:cubicBezTo>
                <a:cubicBezTo>
                  <a:pt x="233" y="51"/>
                  <a:pt x="225" y="45"/>
                  <a:pt x="212" y="45"/>
                </a:cubicBezTo>
                <a:cubicBezTo>
                  <a:pt x="198" y="45"/>
                  <a:pt x="185" y="54"/>
                  <a:pt x="178" y="66"/>
                </a:cubicBezTo>
                <a:cubicBezTo>
                  <a:pt x="178" y="0"/>
                  <a:pt x="178" y="0"/>
                  <a:pt x="178" y="0"/>
                </a:cubicBezTo>
                <a:cubicBezTo>
                  <a:pt x="160" y="0"/>
                  <a:pt x="160" y="0"/>
                  <a:pt x="160" y="0"/>
                </a:cubicBezTo>
                <a:cubicBezTo>
                  <a:pt x="160" y="48"/>
                  <a:pt x="160" y="48"/>
                  <a:pt x="160" y="48"/>
                </a:cubicBezTo>
                <a:cubicBezTo>
                  <a:pt x="136" y="48"/>
                  <a:pt x="136" y="48"/>
                  <a:pt x="136" y="48"/>
                </a:cubicBezTo>
                <a:cubicBezTo>
                  <a:pt x="129" y="48"/>
                  <a:pt x="122" y="48"/>
                  <a:pt x="114" y="50"/>
                </a:cubicBezTo>
                <a:cubicBezTo>
                  <a:pt x="102" y="53"/>
                  <a:pt x="91" y="62"/>
                  <a:pt x="89" y="74"/>
                </a:cubicBezTo>
                <a:cubicBezTo>
                  <a:pt x="88" y="67"/>
                  <a:pt x="86" y="63"/>
                  <a:pt x="83" y="58"/>
                </a:cubicBezTo>
                <a:cubicBezTo>
                  <a:pt x="76" y="50"/>
                  <a:pt x="64" y="45"/>
                  <a:pt x="49" y="45"/>
                </a:cubicBezTo>
                <a:cubicBezTo>
                  <a:pt x="42" y="45"/>
                  <a:pt x="33" y="47"/>
                  <a:pt x="23" y="49"/>
                </a:cubicBezTo>
                <a:cubicBezTo>
                  <a:pt x="19" y="51"/>
                  <a:pt x="13" y="53"/>
                  <a:pt x="10" y="54"/>
                </a:cubicBezTo>
                <a:cubicBezTo>
                  <a:pt x="10" y="70"/>
                  <a:pt x="10" y="70"/>
                  <a:pt x="10" y="70"/>
                </a:cubicBezTo>
                <a:cubicBezTo>
                  <a:pt x="14" y="68"/>
                  <a:pt x="18" y="66"/>
                  <a:pt x="23" y="65"/>
                </a:cubicBezTo>
                <a:cubicBezTo>
                  <a:pt x="33" y="62"/>
                  <a:pt x="39" y="61"/>
                  <a:pt x="44" y="61"/>
                </a:cubicBezTo>
                <a:cubicBezTo>
                  <a:pt x="61" y="61"/>
                  <a:pt x="70" y="68"/>
                  <a:pt x="70" y="83"/>
                </a:cubicBezTo>
                <a:cubicBezTo>
                  <a:pt x="70" y="84"/>
                  <a:pt x="70" y="84"/>
                  <a:pt x="70" y="84"/>
                </a:cubicBezTo>
                <a:cubicBezTo>
                  <a:pt x="50" y="84"/>
                  <a:pt x="41" y="86"/>
                  <a:pt x="35" y="87"/>
                </a:cubicBezTo>
                <a:cubicBezTo>
                  <a:pt x="14" y="93"/>
                  <a:pt x="0" y="104"/>
                  <a:pt x="0" y="125"/>
                </a:cubicBezTo>
                <a:cubicBezTo>
                  <a:pt x="0" y="143"/>
                  <a:pt x="13" y="156"/>
                  <a:pt x="33" y="156"/>
                </a:cubicBezTo>
                <a:cubicBezTo>
                  <a:pt x="50" y="156"/>
                  <a:pt x="63" y="148"/>
                  <a:pt x="71" y="135"/>
                </a:cubicBezTo>
                <a:cubicBezTo>
                  <a:pt x="71" y="150"/>
                  <a:pt x="71" y="150"/>
                  <a:pt x="71" y="150"/>
                </a:cubicBezTo>
                <a:cubicBezTo>
                  <a:pt x="71" y="150"/>
                  <a:pt x="71" y="150"/>
                  <a:pt x="71" y="150"/>
                </a:cubicBezTo>
                <a:cubicBezTo>
                  <a:pt x="82" y="154"/>
                  <a:pt x="99" y="156"/>
                  <a:pt x="113" y="156"/>
                </a:cubicBezTo>
                <a:cubicBezTo>
                  <a:pt x="129" y="156"/>
                  <a:pt x="143" y="153"/>
                  <a:pt x="152" y="144"/>
                </a:cubicBezTo>
                <a:cubicBezTo>
                  <a:pt x="155" y="141"/>
                  <a:pt x="158" y="137"/>
                  <a:pt x="160" y="132"/>
                </a:cubicBezTo>
                <a:cubicBezTo>
                  <a:pt x="160" y="154"/>
                  <a:pt x="160" y="154"/>
                  <a:pt x="160" y="154"/>
                </a:cubicBezTo>
                <a:cubicBezTo>
                  <a:pt x="178" y="154"/>
                  <a:pt x="178" y="154"/>
                  <a:pt x="178" y="154"/>
                </a:cubicBezTo>
                <a:cubicBezTo>
                  <a:pt x="178" y="111"/>
                  <a:pt x="178" y="111"/>
                  <a:pt x="178" y="111"/>
                </a:cubicBezTo>
                <a:cubicBezTo>
                  <a:pt x="178" y="94"/>
                  <a:pt x="180" y="86"/>
                  <a:pt x="184" y="78"/>
                </a:cubicBezTo>
                <a:cubicBezTo>
                  <a:pt x="188" y="68"/>
                  <a:pt x="198" y="61"/>
                  <a:pt x="208" y="61"/>
                </a:cubicBezTo>
                <a:cubicBezTo>
                  <a:pt x="212" y="61"/>
                  <a:pt x="215" y="63"/>
                  <a:pt x="218" y="64"/>
                </a:cubicBezTo>
                <a:cubicBezTo>
                  <a:pt x="223" y="68"/>
                  <a:pt x="224" y="75"/>
                  <a:pt x="224" y="85"/>
                </a:cubicBezTo>
                <a:cubicBezTo>
                  <a:pt x="224" y="116"/>
                  <a:pt x="224" y="116"/>
                  <a:pt x="224" y="116"/>
                </a:cubicBezTo>
                <a:cubicBezTo>
                  <a:pt x="224" y="132"/>
                  <a:pt x="226" y="139"/>
                  <a:pt x="231" y="145"/>
                </a:cubicBezTo>
                <a:cubicBezTo>
                  <a:pt x="235" y="151"/>
                  <a:pt x="243" y="156"/>
                  <a:pt x="255" y="156"/>
                </a:cubicBezTo>
                <a:cubicBezTo>
                  <a:pt x="270" y="156"/>
                  <a:pt x="284" y="148"/>
                  <a:pt x="290" y="135"/>
                </a:cubicBezTo>
                <a:cubicBezTo>
                  <a:pt x="290" y="154"/>
                  <a:pt x="290" y="154"/>
                  <a:pt x="290" y="154"/>
                </a:cubicBezTo>
                <a:cubicBezTo>
                  <a:pt x="309" y="154"/>
                  <a:pt x="309" y="154"/>
                  <a:pt x="309" y="154"/>
                </a:cubicBezTo>
                <a:cubicBezTo>
                  <a:pt x="309" y="114"/>
                  <a:pt x="309" y="114"/>
                  <a:pt x="309" y="114"/>
                </a:cubicBezTo>
                <a:cubicBezTo>
                  <a:pt x="309" y="100"/>
                  <a:pt x="310" y="91"/>
                  <a:pt x="312" y="85"/>
                </a:cubicBezTo>
                <a:cubicBezTo>
                  <a:pt x="317" y="73"/>
                  <a:pt x="328" y="66"/>
                  <a:pt x="341" y="65"/>
                </a:cubicBezTo>
                <a:cubicBezTo>
                  <a:pt x="338" y="69"/>
                  <a:pt x="337" y="74"/>
                  <a:pt x="337" y="79"/>
                </a:cubicBezTo>
                <a:cubicBezTo>
                  <a:pt x="337" y="114"/>
                  <a:pt x="390" y="102"/>
                  <a:pt x="390" y="125"/>
                </a:cubicBezTo>
                <a:cubicBezTo>
                  <a:pt x="390" y="136"/>
                  <a:pt x="377" y="142"/>
                  <a:pt x="363" y="142"/>
                </a:cubicBezTo>
                <a:cubicBezTo>
                  <a:pt x="354" y="142"/>
                  <a:pt x="345" y="140"/>
                  <a:pt x="333" y="136"/>
                </a:cubicBezTo>
                <a:cubicBezTo>
                  <a:pt x="332" y="151"/>
                  <a:pt x="332" y="151"/>
                  <a:pt x="332" y="151"/>
                </a:cubicBezTo>
                <a:cubicBezTo>
                  <a:pt x="339" y="154"/>
                  <a:pt x="353" y="156"/>
                  <a:pt x="362" y="156"/>
                </a:cubicBezTo>
                <a:cubicBezTo>
                  <a:pt x="378" y="156"/>
                  <a:pt x="391" y="153"/>
                  <a:pt x="400" y="144"/>
                </a:cubicBezTo>
                <a:cubicBezTo>
                  <a:pt x="404" y="141"/>
                  <a:pt x="407" y="136"/>
                  <a:pt x="408" y="130"/>
                </a:cubicBezTo>
                <a:cubicBezTo>
                  <a:pt x="409" y="137"/>
                  <a:pt x="412" y="145"/>
                  <a:pt x="418" y="149"/>
                </a:cubicBezTo>
                <a:cubicBezTo>
                  <a:pt x="424" y="154"/>
                  <a:pt x="433" y="156"/>
                  <a:pt x="442" y="156"/>
                </a:cubicBezTo>
                <a:cubicBezTo>
                  <a:pt x="449" y="156"/>
                  <a:pt x="460" y="155"/>
                  <a:pt x="465" y="153"/>
                </a:cubicBezTo>
                <a:cubicBezTo>
                  <a:pt x="465" y="138"/>
                  <a:pt x="465" y="138"/>
                  <a:pt x="465" y="138"/>
                </a:cubicBezTo>
                <a:cubicBezTo>
                  <a:pt x="459" y="139"/>
                  <a:pt x="451" y="141"/>
                  <a:pt x="447" y="141"/>
                </a:cubicBezTo>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8664" tIns="49332" rIns="98664" bIns="49332" numCol="1" anchor="t" anchorCtr="0" compatLnSpc="1">
            <a:prstTxWarp prst="textNoShape">
              <a:avLst/>
            </a:prstTxWarp>
          </a:bodyPr>
          <a:lstStyle/>
          <a:p>
            <a:pPr algn="just">
              <a:lnSpc>
                <a:spcPct val="110000"/>
              </a:lnSpc>
              <a:spcAft>
                <a:spcPts val="1187"/>
              </a:spcAft>
            </a:pPr>
            <a:r>
              <a:rPr lang="en-AU" sz="971" dirty="0">
                <a:solidFill>
                  <a:srgbClr val="333F48"/>
                </a:solidFill>
                <a:ea typeface="Verdana" pitchFamily="34" charset="0"/>
                <a:cs typeface="Verdana" pitchFamily="34" charset="0"/>
              </a:rPr>
              <a:t> </a:t>
            </a:r>
          </a:p>
        </p:txBody>
      </p:sp>
      <p:sp>
        <p:nvSpPr>
          <p:cNvPr id="19" name="DocID">
            <a:extLst>
              <a:ext uri="{FF2B5EF4-FFF2-40B4-BE49-F238E27FC236}">
                <a16:creationId xmlns:a16="http://schemas.microsoft.com/office/drawing/2014/main" id="{717BB521-4974-43C8-8601-3CA451FAA960}"/>
              </a:ext>
            </a:extLst>
          </p:cNvPr>
          <p:cNvSpPr>
            <a:spLocks noGrp="1"/>
          </p:cNvSpPr>
          <p:nvPr>
            <p:ph type="body" sz="quarter" idx="10"/>
          </p:nvPr>
        </p:nvSpPr>
        <p:spPr>
          <a:xfrm>
            <a:off x="3142593" y="6604048"/>
            <a:ext cx="1152111" cy="302337"/>
          </a:xfrm>
        </p:spPr>
        <p:txBody>
          <a:bodyPr>
            <a:normAutofit/>
          </a:bodyPr>
          <a:lstStyle>
            <a:lvl1pPr marL="0" indent="0" algn="r">
              <a:buFontTx/>
              <a:buNone/>
              <a:defRPr sz="900">
                <a:solidFill>
                  <a:schemeClr val="tx1"/>
                </a:solidFill>
              </a:defRPr>
            </a:lvl1pPr>
            <a:lvl2pPr marL="193560" indent="0">
              <a:buFontTx/>
              <a:buNone/>
              <a:defRPr/>
            </a:lvl2pPr>
            <a:lvl3pPr marL="387118" indent="0">
              <a:buFontTx/>
              <a:buNone/>
              <a:defRPr/>
            </a:lvl3pPr>
            <a:lvl4pPr marL="578964" indent="0">
              <a:buFontTx/>
              <a:buNone/>
              <a:defRPr/>
            </a:lvl4pPr>
            <a:lvl5pPr marL="772524" indent="0">
              <a:buFontTx/>
              <a:buNone/>
              <a:defRPr/>
            </a:lvl5pPr>
          </a:lstStyle>
          <a:p>
            <a:pPr lvl="0"/>
            <a:r>
              <a:rPr lang="en-US"/>
              <a:t>Click to edit Master text styles</a:t>
            </a:r>
          </a:p>
        </p:txBody>
      </p:sp>
      <p:sp>
        <p:nvSpPr>
          <p:cNvPr id="20" name="Copyright">
            <a:extLst>
              <a:ext uri="{FF2B5EF4-FFF2-40B4-BE49-F238E27FC236}">
                <a16:creationId xmlns:a16="http://schemas.microsoft.com/office/drawing/2014/main" id="{1022B118-3D80-43DE-B909-8BD5F5896514}"/>
              </a:ext>
            </a:extLst>
          </p:cNvPr>
          <p:cNvSpPr>
            <a:spLocks noGrp="1"/>
          </p:cNvSpPr>
          <p:nvPr>
            <p:ph type="body" sz="quarter" idx="11" hasCustomPrompt="1"/>
          </p:nvPr>
        </p:nvSpPr>
        <p:spPr>
          <a:xfrm>
            <a:off x="856869" y="6601686"/>
            <a:ext cx="2180253" cy="304700"/>
          </a:xfrm>
        </p:spPr>
        <p:txBody>
          <a:bodyPr>
            <a:normAutofit/>
          </a:bodyPr>
          <a:lstStyle>
            <a:lvl1pPr marL="0" indent="0">
              <a:buFontTx/>
              <a:buNone/>
              <a:defRPr sz="900">
                <a:solidFill>
                  <a:schemeClr val="tx1"/>
                </a:solidFill>
              </a:defRPr>
            </a:lvl1pPr>
            <a:lvl2pPr marL="193560" indent="0">
              <a:buFontTx/>
              <a:buNone/>
              <a:defRPr/>
            </a:lvl2pPr>
            <a:lvl3pPr marL="387118" indent="0">
              <a:buFontTx/>
              <a:buNone/>
              <a:defRPr/>
            </a:lvl3pPr>
            <a:lvl4pPr marL="578964" indent="0">
              <a:buFontTx/>
              <a:buNone/>
              <a:defRPr/>
            </a:lvl4pPr>
            <a:lvl5pPr marL="772524" indent="0">
              <a:buFontTx/>
              <a:buNone/>
              <a:defRPr/>
            </a:lvl5pPr>
          </a:lstStyle>
          <a:p>
            <a:pPr lvl="0"/>
            <a:r>
              <a:rPr lang="en-US" dirty="0"/>
              <a:t>© Ashurst</a:t>
            </a:r>
          </a:p>
        </p:txBody>
      </p:sp>
      <p:sp>
        <p:nvSpPr>
          <p:cNvPr id="21" name="Rubric">
            <a:extLst>
              <a:ext uri="{FF2B5EF4-FFF2-40B4-BE49-F238E27FC236}">
                <a16:creationId xmlns:a16="http://schemas.microsoft.com/office/drawing/2014/main" id="{C6931F97-70DB-41BB-81B7-AD397587666F}"/>
              </a:ext>
            </a:extLst>
          </p:cNvPr>
          <p:cNvSpPr>
            <a:spLocks noGrp="1"/>
          </p:cNvSpPr>
          <p:nvPr>
            <p:ph type="body" sz="quarter" idx="12"/>
          </p:nvPr>
        </p:nvSpPr>
        <p:spPr>
          <a:xfrm>
            <a:off x="825341" y="4782758"/>
            <a:ext cx="3469363" cy="1540515"/>
          </a:xfrm>
        </p:spPr>
        <p:txBody>
          <a:bodyPr anchor="b" anchorCtr="0">
            <a:noAutofit/>
          </a:bodyPr>
          <a:lstStyle>
            <a:lvl1pPr marL="0" indent="0">
              <a:buFontTx/>
              <a:buNone/>
              <a:defRPr sz="900" i="1">
                <a:solidFill>
                  <a:schemeClr val="tx1"/>
                </a:solidFill>
              </a:defRPr>
            </a:lvl1pPr>
            <a:lvl2pPr marL="193560" indent="0">
              <a:buFontTx/>
              <a:buNone/>
              <a:defRPr/>
            </a:lvl2pPr>
            <a:lvl3pPr marL="387118" indent="0">
              <a:buFontTx/>
              <a:buNone/>
              <a:defRPr/>
            </a:lvl3pPr>
            <a:lvl4pPr marL="578964" indent="0">
              <a:buFontTx/>
              <a:buNone/>
              <a:defRPr/>
            </a:lvl4pPr>
            <a:lvl5pPr marL="772524" indent="0">
              <a:buFontTx/>
              <a:buNone/>
              <a:defRPr/>
            </a:lvl5pPr>
          </a:lstStyle>
          <a:p>
            <a:pPr lvl="0"/>
            <a:r>
              <a:rPr lang="en-US"/>
              <a:t>Click to edit Master text styles</a:t>
            </a:r>
          </a:p>
        </p:txBody>
      </p:sp>
    </p:spTree>
    <p:extLst>
      <p:ext uri="{BB962C8B-B14F-4D97-AF65-F5344CB8AC3E}">
        <p14:creationId xmlns:p14="http://schemas.microsoft.com/office/powerpoint/2010/main" val="1285644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s (flow on text) - large">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A74BF6F9-6AB6-470F-AAC8-E45176AC4E47}"/>
              </a:ext>
            </a:extLst>
          </p:cNvPr>
          <p:cNvSpPr>
            <a:spLocks noGrp="1"/>
          </p:cNvSpPr>
          <p:nvPr>
            <p:ph type="sldNum" sz="quarter" idx="16"/>
          </p:nvPr>
        </p:nvSpPr>
        <p:spPr/>
        <p:txBody>
          <a:bodyPr/>
          <a:lstStyle/>
          <a:p>
            <a:fld id="{B632C222-3951-4C98-AF84-90C3F5A4B080}" type="slidenum">
              <a:rPr lang="en-AU" smtClean="0"/>
              <a:pPr/>
              <a:t>‹#›</a:t>
            </a:fld>
            <a:endParaRPr lang="en-AU" dirty="0"/>
          </a:p>
        </p:txBody>
      </p:sp>
      <p:sp>
        <p:nvSpPr>
          <p:cNvPr id="4" name="Footer Placeholder 3">
            <a:extLst>
              <a:ext uri="{FF2B5EF4-FFF2-40B4-BE49-F238E27FC236}">
                <a16:creationId xmlns:a16="http://schemas.microsoft.com/office/drawing/2014/main" id="{DD571C82-3608-47FF-98D8-BF8FF0228232}"/>
              </a:ext>
            </a:extLst>
          </p:cNvPr>
          <p:cNvSpPr>
            <a:spLocks noGrp="1"/>
          </p:cNvSpPr>
          <p:nvPr>
            <p:ph type="ftr" sz="quarter" idx="17"/>
          </p:nvPr>
        </p:nvSpPr>
        <p:spPr/>
        <p:txBody>
          <a:bodyPr/>
          <a:lstStyle/>
          <a:p>
            <a:endParaRPr lang="en-AU" dirty="0"/>
          </a:p>
        </p:txBody>
      </p:sp>
      <p:sp>
        <p:nvSpPr>
          <p:cNvPr id="9" name="Subtitle">
            <a:extLst>
              <a:ext uri="{FF2B5EF4-FFF2-40B4-BE49-F238E27FC236}">
                <a16:creationId xmlns:a16="http://schemas.microsoft.com/office/drawing/2014/main" id="{E4970812-C799-48F9-8063-320EF88E1F31}"/>
              </a:ext>
            </a:extLst>
          </p:cNvPr>
          <p:cNvSpPr>
            <a:spLocks noGrp="1"/>
          </p:cNvSpPr>
          <p:nvPr>
            <p:ph type="body" sz="quarter" idx="19" hasCustomPrompt="1"/>
          </p:nvPr>
        </p:nvSpPr>
        <p:spPr>
          <a:xfrm>
            <a:off x="828675" y="1300032"/>
            <a:ext cx="9000000" cy="179387"/>
          </a:xfrm>
        </p:spPr>
        <p:txBody>
          <a:bodyPr/>
          <a:lstStyle>
            <a:lvl1pPr marL="0" indent="0">
              <a:lnSpc>
                <a:spcPct val="110000"/>
              </a:lnSpc>
              <a:spcAft>
                <a:spcPts val="800"/>
              </a:spcAft>
              <a:buNone/>
              <a:defRPr sz="1000" b="1" cap="all" spc="300" baseline="0">
                <a:solidFill>
                  <a:schemeClr val="tx2"/>
                </a:solidFill>
              </a:defRPr>
            </a:lvl1pPr>
            <a:lvl2pPr marL="180000" indent="0">
              <a:buNone/>
              <a:defRPr sz="1100" b="1" cap="all" spc="300" baseline="0">
                <a:solidFill>
                  <a:schemeClr val="tx2"/>
                </a:solidFill>
              </a:defRPr>
            </a:lvl2pPr>
            <a:lvl3pPr marL="360000" indent="0">
              <a:buNone/>
              <a:defRPr sz="1100" b="1" cap="all" spc="300" baseline="0">
                <a:solidFill>
                  <a:schemeClr val="tx2"/>
                </a:solidFill>
              </a:defRPr>
            </a:lvl3pPr>
            <a:lvl4pPr marL="540000" indent="0">
              <a:buNone/>
              <a:defRPr sz="1100" b="1" cap="all" spc="300" baseline="0">
                <a:solidFill>
                  <a:schemeClr val="tx2"/>
                </a:solidFill>
              </a:defRPr>
            </a:lvl4pPr>
            <a:lvl5pPr marL="720000" indent="0">
              <a:buNone/>
              <a:defRPr sz="1100" b="1" cap="all" spc="300" baseline="0">
                <a:solidFill>
                  <a:schemeClr val="tx2"/>
                </a:solidFill>
              </a:defRPr>
            </a:lvl5pPr>
          </a:lstStyle>
          <a:p>
            <a:pPr lvl="0"/>
            <a:r>
              <a:rPr lang="en-US" dirty="0"/>
              <a:t>Click to add subtitle</a:t>
            </a:r>
          </a:p>
        </p:txBody>
      </p:sp>
      <p:sp>
        <p:nvSpPr>
          <p:cNvPr id="8" name="Text Placeholder 1">
            <a:extLst>
              <a:ext uri="{FF2B5EF4-FFF2-40B4-BE49-F238E27FC236}">
                <a16:creationId xmlns:a16="http://schemas.microsoft.com/office/drawing/2014/main" id="{5FDB49C4-7186-4E7C-BE93-3BDD5E04D477}"/>
              </a:ext>
            </a:extLst>
          </p:cNvPr>
          <p:cNvSpPr>
            <a:spLocks noGrp="1"/>
          </p:cNvSpPr>
          <p:nvPr>
            <p:ph type="body" sz="quarter" idx="13"/>
          </p:nvPr>
        </p:nvSpPr>
        <p:spPr>
          <a:xfrm>
            <a:off x="827088" y="1864179"/>
            <a:ext cx="9000000" cy="4536000"/>
          </a:xfrm>
        </p:spPr>
        <p:txBody>
          <a:bodyPr numCol="2" spcCol="360000"/>
          <a:lstStyle>
            <a:lvl1pPr marL="0" indent="0">
              <a:spcBef>
                <a:spcPts val="0"/>
              </a:spcBef>
              <a:spcAft>
                <a:spcPts val="800"/>
              </a:spcAft>
              <a:buFont typeface="Arial" panose="020B0604020202020204" pitchFamily="34" charset="0"/>
              <a:buNone/>
              <a:defRPr sz="1000"/>
            </a:lvl1pPr>
          </a:lstStyle>
          <a:p>
            <a:pPr lvl="0"/>
            <a:r>
              <a:rPr lang="en-US"/>
              <a:t>Click to edit Master text styles</a:t>
            </a:r>
          </a:p>
        </p:txBody>
      </p:sp>
      <p:sp>
        <p:nvSpPr>
          <p:cNvPr id="2" name="Title">
            <a:extLst>
              <a:ext uri="{FF2B5EF4-FFF2-40B4-BE49-F238E27FC236}">
                <a16:creationId xmlns:a16="http://schemas.microsoft.com/office/drawing/2014/main" id="{3CBAC72E-E35C-4757-BF5B-4F24F147938E}"/>
              </a:ext>
            </a:extLst>
          </p:cNvPr>
          <p:cNvSpPr>
            <a:spLocks noGrp="1"/>
          </p:cNvSpPr>
          <p:nvPr>
            <p:ph type="title"/>
          </p:nvPr>
        </p:nvSpPr>
        <p:spPr/>
        <p:txBody>
          <a:bodyPr/>
          <a:lstStyle/>
          <a:p>
            <a:r>
              <a:rPr lang="en-US"/>
              <a:t>Click to edit Master title style</a:t>
            </a:r>
            <a:endParaRPr lang="en-AU" dirty="0"/>
          </a:p>
        </p:txBody>
      </p:sp>
    </p:spTree>
    <p:extLst>
      <p:ext uri="{BB962C8B-B14F-4D97-AF65-F5344CB8AC3E}">
        <p14:creationId xmlns:p14="http://schemas.microsoft.com/office/powerpoint/2010/main" val="3436660913"/>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ree columns (flow on text) with heading">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F5ADB331-D803-4698-8261-5D8140493CBF}"/>
              </a:ext>
            </a:extLst>
          </p:cNvPr>
          <p:cNvSpPr>
            <a:spLocks noGrp="1"/>
          </p:cNvSpPr>
          <p:nvPr>
            <p:ph type="sldNum" sz="quarter" idx="16"/>
          </p:nvPr>
        </p:nvSpPr>
        <p:spPr/>
        <p:txBody>
          <a:bodyPr/>
          <a:lstStyle/>
          <a:p>
            <a:fld id="{B632C222-3951-4C98-AF84-90C3F5A4B080}" type="slidenum">
              <a:rPr lang="en-AU" smtClean="0"/>
              <a:pPr/>
              <a:t>‹#›</a:t>
            </a:fld>
            <a:endParaRPr lang="en-AU" dirty="0"/>
          </a:p>
        </p:txBody>
      </p:sp>
      <p:sp>
        <p:nvSpPr>
          <p:cNvPr id="4" name="Footer Placeholder 3">
            <a:extLst>
              <a:ext uri="{FF2B5EF4-FFF2-40B4-BE49-F238E27FC236}">
                <a16:creationId xmlns:a16="http://schemas.microsoft.com/office/drawing/2014/main" id="{7A6FB5F4-0039-4409-B85C-B53DA20C8068}"/>
              </a:ext>
            </a:extLst>
          </p:cNvPr>
          <p:cNvSpPr>
            <a:spLocks noGrp="1"/>
          </p:cNvSpPr>
          <p:nvPr>
            <p:ph type="ftr" sz="quarter" idx="17"/>
          </p:nvPr>
        </p:nvSpPr>
        <p:spPr/>
        <p:txBody>
          <a:bodyPr/>
          <a:lstStyle/>
          <a:p>
            <a:endParaRPr lang="en-AU" dirty="0"/>
          </a:p>
        </p:txBody>
      </p:sp>
      <p:sp>
        <p:nvSpPr>
          <p:cNvPr id="6" name="Text Placeholder 5">
            <a:extLst>
              <a:ext uri="{FF2B5EF4-FFF2-40B4-BE49-F238E27FC236}">
                <a16:creationId xmlns:a16="http://schemas.microsoft.com/office/drawing/2014/main" id="{8C1D1B74-CA7C-4516-8AAE-92ADB0ED4128}"/>
              </a:ext>
            </a:extLst>
          </p:cNvPr>
          <p:cNvSpPr>
            <a:spLocks noGrp="1"/>
          </p:cNvSpPr>
          <p:nvPr>
            <p:ph type="body" sz="quarter" idx="12"/>
          </p:nvPr>
        </p:nvSpPr>
        <p:spPr>
          <a:xfrm>
            <a:off x="827088" y="2304000"/>
            <a:ext cx="4518025" cy="180000"/>
          </a:xfrm>
        </p:spPr>
        <p:txBody>
          <a:bodyPr>
            <a:noAutofit/>
          </a:bodyPr>
          <a:lstStyle>
            <a:lvl1pPr marL="0" indent="0">
              <a:lnSpc>
                <a:spcPct val="100000"/>
              </a:lnSpc>
              <a:spcBef>
                <a:spcPts val="0"/>
              </a:spcBef>
              <a:spcAft>
                <a:spcPts val="0"/>
              </a:spcAft>
              <a:buFont typeface="+mj-lt"/>
              <a:buNone/>
              <a:defRPr sz="1000" b="1" spc="100" baseline="0">
                <a:solidFill>
                  <a:schemeClr val="tx2"/>
                </a:solidFill>
              </a:defRPr>
            </a:lvl1pPr>
          </a:lstStyle>
          <a:p>
            <a:pPr lvl="0"/>
            <a:r>
              <a:rPr lang="en-US"/>
              <a:t>Click to edit Master text styles</a:t>
            </a:r>
          </a:p>
        </p:txBody>
      </p:sp>
      <p:sp>
        <p:nvSpPr>
          <p:cNvPr id="9" name="Subtitle">
            <a:extLst>
              <a:ext uri="{FF2B5EF4-FFF2-40B4-BE49-F238E27FC236}">
                <a16:creationId xmlns:a16="http://schemas.microsoft.com/office/drawing/2014/main" id="{65AF0B89-936E-4104-A0EF-24104E5A81BE}"/>
              </a:ext>
            </a:extLst>
          </p:cNvPr>
          <p:cNvSpPr>
            <a:spLocks noGrp="1"/>
          </p:cNvSpPr>
          <p:nvPr>
            <p:ph type="body" sz="quarter" idx="19" hasCustomPrompt="1"/>
          </p:nvPr>
        </p:nvSpPr>
        <p:spPr>
          <a:xfrm>
            <a:off x="828675" y="1300032"/>
            <a:ext cx="9000000" cy="179387"/>
          </a:xfrm>
        </p:spPr>
        <p:txBody>
          <a:bodyPr/>
          <a:lstStyle>
            <a:lvl1pPr marL="0" indent="0">
              <a:lnSpc>
                <a:spcPct val="110000"/>
              </a:lnSpc>
              <a:spcAft>
                <a:spcPts val="800"/>
              </a:spcAft>
              <a:buNone/>
              <a:defRPr sz="1000" b="1" cap="all" spc="300" baseline="0">
                <a:solidFill>
                  <a:schemeClr val="tx2"/>
                </a:solidFill>
              </a:defRPr>
            </a:lvl1pPr>
            <a:lvl2pPr marL="180000" indent="0">
              <a:buNone/>
              <a:defRPr sz="1100" b="1" cap="all" spc="300" baseline="0">
                <a:solidFill>
                  <a:schemeClr val="tx2"/>
                </a:solidFill>
              </a:defRPr>
            </a:lvl2pPr>
            <a:lvl3pPr marL="360000" indent="0">
              <a:buNone/>
              <a:defRPr sz="1100" b="1" cap="all" spc="300" baseline="0">
                <a:solidFill>
                  <a:schemeClr val="tx2"/>
                </a:solidFill>
              </a:defRPr>
            </a:lvl3pPr>
            <a:lvl4pPr marL="540000" indent="0">
              <a:buNone/>
              <a:defRPr sz="1100" b="1" cap="all" spc="300" baseline="0">
                <a:solidFill>
                  <a:schemeClr val="tx2"/>
                </a:solidFill>
              </a:defRPr>
            </a:lvl4pPr>
            <a:lvl5pPr marL="720000" indent="0">
              <a:buNone/>
              <a:defRPr sz="1100" b="1" cap="all" spc="300" baseline="0">
                <a:solidFill>
                  <a:schemeClr val="tx2"/>
                </a:solidFill>
              </a:defRPr>
            </a:lvl5pPr>
          </a:lstStyle>
          <a:p>
            <a:pPr lvl="0"/>
            <a:r>
              <a:rPr lang="en-US" dirty="0"/>
              <a:t>Click to add subtitle</a:t>
            </a:r>
          </a:p>
        </p:txBody>
      </p:sp>
      <p:sp>
        <p:nvSpPr>
          <p:cNvPr id="8" name="Text Placeholder 1">
            <a:extLst>
              <a:ext uri="{FF2B5EF4-FFF2-40B4-BE49-F238E27FC236}">
                <a16:creationId xmlns:a16="http://schemas.microsoft.com/office/drawing/2014/main" id="{5FDB49C4-7186-4E7C-BE93-3BDD5E04D477}"/>
              </a:ext>
            </a:extLst>
          </p:cNvPr>
          <p:cNvSpPr>
            <a:spLocks noGrp="1"/>
          </p:cNvSpPr>
          <p:nvPr>
            <p:ph type="body" sz="quarter" idx="13"/>
          </p:nvPr>
        </p:nvSpPr>
        <p:spPr>
          <a:xfrm>
            <a:off x="827088" y="2664000"/>
            <a:ext cx="8999537" cy="3744000"/>
          </a:xfrm>
        </p:spPr>
        <p:txBody>
          <a:bodyPr numCol="3" spcCol="360000"/>
          <a:lstStyle>
            <a:lvl1pPr marL="0" indent="0">
              <a:spcBef>
                <a:spcPts val="0"/>
              </a:spcBef>
              <a:spcAft>
                <a:spcPts val="800"/>
              </a:spcAft>
              <a:buFont typeface="Arial" panose="020B0604020202020204" pitchFamily="34" charset="0"/>
              <a:buNone/>
              <a:defRPr sz="1000"/>
            </a:lvl1pPr>
          </a:lstStyle>
          <a:p>
            <a:pPr lvl="0"/>
            <a:r>
              <a:rPr lang="en-US"/>
              <a:t>Click to edit Master text styles</a:t>
            </a:r>
          </a:p>
        </p:txBody>
      </p:sp>
      <p:sp>
        <p:nvSpPr>
          <p:cNvPr id="2" name="Title">
            <a:extLst>
              <a:ext uri="{FF2B5EF4-FFF2-40B4-BE49-F238E27FC236}">
                <a16:creationId xmlns:a16="http://schemas.microsoft.com/office/drawing/2014/main" id="{3CBAC72E-E35C-4757-BF5B-4F24F147938E}"/>
              </a:ext>
            </a:extLst>
          </p:cNvPr>
          <p:cNvSpPr>
            <a:spLocks noGrp="1"/>
          </p:cNvSpPr>
          <p:nvPr>
            <p:ph type="title"/>
          </p:nvPr>
        </p:nvSpPr>
        <p:spPr/>
        <p:txBody>
          <a:bodyPr/>
          <a:lstStyle/>
          <a:p>
            <a:r>
              <a:rPr lang="en-US"/>
              <a:t>Click to edit Master title style</a:t>
            </a:r>
            <a:endParaRPr lang="en-AU" dirty="0"/>
          </a:p>
        </p:txBody>
      </p:sp>
    </p:spTree>
    <p:extLst>
      <p:ext uri="{BB962C8B-B14F-4D97-AF65-F5344CB8AC3E}">
        <p14:creationId xmlns:p14="http://schemas.microsoft.com/office/powerpoint/2010/main" val="598316348"/>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text, two headings">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B1464CEC-85AA-4A18-8DF6-D6BAD0A5F9CD}"/>
              </a:ext>
            </a:extLst>
          </p:cNvPr>
          <p:cNvSpPr>
            <a:spLocks noGrp="1"/>
          </p:cNvSpPr>
          <p:nvPr>
            <p:ph type="sldNum" sz="quarter" idx="18"/>
          </p:nvPr>
        </p:nvSpPr>
        <p:spPr/>
        <p:txBody>
          <a:bodyPr/>
          <a:lstStyle/>
          <a:p>
            <a:fld id="{B632C222-3951-4C98-AF84-90C3F5A4B080}" type="slidenum">
              <a:rPr lang="en-AU" smtClean="0"/>
              <a:pPr/>
              <a:t>‹#›</a:t>
            </a:fld>
            <a:endParaRPr lang="en-AU" dirty="0"/>
          </a:p>
        </p:txBody>
      </p:sp>
      <p:sp>
        <p:nvSpPr>
          <p:cNvPr id="4" name="Footer Placeholder 3">
            <a:extLst>
              <a:ext uri="{FF2B5EF4-FFF2-40B4-BE49-F238E27FC236}">
                <a16:creationId xmlns:a16="http://schemas.microsoft.com/office/drawing/2014/main" id="{07A352BA-3A15-4D40-9242-69817B7A22C6}"/>
              </a:ext>
            </a:extLst>
          </p:cNvPr>
          <p:cNvSpPr>
            <a:spLocks noGrp="1"/>
          </p:cNvSpPr>
          <p:nvPr>
            <p:ph type="ftr" sz="quarter" idx="19"/>
          </p:nvPr>
        </p:nvSpPr>
        <p:spPr/>
        <p:txBody>
          <a:bodyPr/>
          <a:lstStyle/>
          <a:p>
            <a:endParaRPr lang="en-AU" dirty="0"/>
          </a:p>
        </p:txBody>
      </p:sp>
      <p:sp>
        <p:nvSpPr>
          <p:cNvPr id="10" name="Text Placeholder 6">
            <a:extLst>
              <a:ext uri="{FF2B5EF4-FFF2-40B4-BE49-F238E27FC236}">
                <a16:creationId xmlns:a16="http://schemas.microsoft.com/office/drawing/2014/main" id="{128B89A9-8178-4348-BA3F-1FE00D38DA1B}"/>
              </a:ext>
            </a:extLst>
          </p:cNvPr>
          <p:cNvSpPr>
            <a:spLocks noGrp="1"/>
          </p:cNvSpPr>
          <p:nvPr>
            <p:ph type="body" sz="quarter" idx="16"/>
          </p:nvPr>
        </p:nvSpPr>
        <p:spPr>
          <a:xfrm>
            <a:off x="5443537" y="2304000"/>
            <a:ext cx="4392000" cy="180974"/>
          </a:xfrm>
        </p:spPr>
        <p:txBody>
          <a:bodyPr>
            <a:noAutofit/>
          </a:bodyPr>
          <a:lstStyle>
            <a:lvl1pPr marL="0" indent="0">
              <a:lnSpc>
                <a:spcPct val="100000"/>
              </a:lnSpc>
              <a:spcBef>
                <a:spcPts val="0"/>
              </a:spcBef>
              <a:spcAft>
                <a:spcPts val="0"/>
              </a:spcAft>
              <a:buFont typeface="+mj-lt"/>
              <a:buNone/>
              <a:defRPr sz="1000" b="1" spc="100" baseline="0">
                <a:solidFill>
                  <a:schemeClr val="tx2"/>
                </a:solidFill>
              </a:defRPr>
            </a:lvl1pPr>
          </a:lstStyle>
          <a:p>
            <a:pPr lvl="0"/>
            <a:r>
              <a:rPr lang="en-US"/>
              <a:t>Click to edit Master text styles</a:t>
            </a:r>
          </a:p>
        </p:txBody>
      </p:sp>
      <p:sp>
        <p:nvSpPr>
          <p:cNvPr id="6" name="Text Placeholder 5">
            <a:extLst>
              <a:ext uri="{FF2B5EF4-FFF2-40B4-BE49-F238E27FC236}">
                <a16:creationId xmlns:a16="http://schemas.microsoft.com/office/drawing/2014/main" id="{8C1D1B74-CA7C-4516-8AAE-92ADB0ED4128}"/>
              </a:ext>
            </a:extLst>
          </p:cNvPr>
          <p:cNvSpPr>
            <a:spLocks noGrp="1"/>
          </p:cNvSpPr>
          <p:nvPr>
            <p:ph type="body" sz="quarter" idx="12"/>
          </p:nvPr>
        </p:nvSpPr>
        <p:spPr>
          <a:xfrm>
            <a:off x="827087" y="2304000"/>
            <a:ext cx="4392000" cy="180974"/>
          </a:xfrm>
        </p:spPr>
        <p:txBody>
          <a:bodyPr>
            <a:noAutofit/>
          </a:bodyPr>
          <a:lstStyle>
            <a:lvl1pPr marL="0" indent="0">
              <a:lnSpc>
                <a:spcPct val="100000"/>
              </a:lnSpc>
              <a:spcBef>
                <a:spcPts val="0"/>
              </a:spcBef>
              <a:spcAft>
                <a:spcPts val="0"/>
              </a:spcAft>
              <a:buFont typeface="+mj-lt"/>
              <a:buNone/>
              <a:defRPr sz="1000" b="1" spc="100" baseline="0">
                <a:solidFill>
                  <a:schemeClr val="tx2"/>
                </a:solidFill>
              </a:defRPr>
            </a:lvl1pPr>
          </a:lstStyle>
          <a:p>
            <a:pPr lvl="0"/>
            <a:r>
              <a:rPr lang="en-US"/>
              <a:t>Click to edit Master text styles</a:t>
            </a:r>
          </a:p>
        </p:txBody>
      </p:sp>
      <p:sp>
        <p:nvSpPr>
          <p:cNvPr id="12" name="Subtitle">
            <a:extLst>
              <a:ext uri="{FF2B5EF4-FFF2-40B4-BE49-F238E27FC236}">
                <a16:creationId xmlns:a16="http://schemas.microsoft.com/office/drawing/2014/main" id="{4FDEF183-08E2-47D1-AED9-57B562C604B9}"/>
              </a:ext>
            </a:extLst>
          </p:cNvPr>
          <p:cNvSpPr>
            <a:spLocks noGrp="1"/>
          </p:cNvSpPr>
          <p:nvPr>
            <p:ph type="body" sz="quarter" idx="20" hasCustomPrompt="1"/>
          </p:nvPr>
        </p:nvSpPr>
        <p:spPr>
          <a:xfrm>
            <a:off x="828675" y="1300032"/>
            <a:ext cx="9000000" cy="179387"/>
          </a:xfrm>
        </p:spPr>
        <p:txBody>
          <a:bodyPr/>
          <a:lstStyle>
            <a:lvl1pPr marL="0" indent="0">
              <a:lnSpc>
                <a:spcPct val="110000"/>
              </a:lnSpc>
              <a:spcAft>
                <a:spcPts val="800"/>
              </a:spcAft>
              <a:buNone/>
              <a:defRPr sz="1000" b="1" cap="all" spc="300" baseline="0">
                <a:solidFill>
                  <a:schemeClr val="tx2"/>
                </a:solidFill>
              </a:defRPr>
            </a:lvl1pPr>
            <a:lvl2pPr marL="180000" indent="0">
              <a:buNone/>
              <a:defRPr sz="1100" b="1" cap="all" spc="300" baseline="0">
                <a:solidFill>
                  <a:schemeClr val="tx2"/>
                </a:solidFill>
              </a:defRPr>
            </a:lvl2pPr>
            <a:lvl3pPr marL="360000" indent="0">
              <a:buNone/>
              <a:defRPr sz="1100" b="1" cap="all" spc="300" baseline="0">
                <a:solidFill>
                  <a:schemeClr val="tx2"/>
                </a:solidFill>
              </a:defRPr>
            </a:lvl3pPr>
            <a:lvl4pPr marL="540000" indent="0">
              <a:buNone/>
              <a:defRPr sz="1100" b="1" cap="all" spc="300" baseline="0">
                <a:solidFill>
                  <a:schemeClr val="tx2"/>
                </a:solidFill>
              </a:defRPr>
            </a:lvl4pPr>
            <a:lvl5pPr marL="720000" indent="0">
              <a:buNone/>
              <a:defRPr sz="1100" b="1" cap="all" spc="300" baseline="0">
                <a:solidFill>
                  <a:schemeClr val="tx2"/>
                </a:solidFill>
              </a:defRPr>
            </a:lvl5pPr>
          </a:lstStyle>
          <a:p>
            <a:pPr lvl="0"/>
            <a:r>
              <a:rPr lang="en-US" dirty="0"/>
              <a:t>Click to add subtitle</a:t>
            </a:r>
          </a:p>
        </p:txBody>
      </p:sp>
      <p:sp>
        <p:nvSpPr>
          <p:cNvPr id="9" name="Text Placeholder 2">
            <a:extLst>
              <a:ext uri="{FF2B5EF4-FFF2-40B4-BE49-F238E27FC236}">
                <a16:creationId xmlns:a16="http://schemas.microsoft.com/office/drawing/2014/main" id="{A62F7181-6B08-4A3E-885E-EB732167D1A0}"/>
              </a:ext>
            </a:extLst>
          </p:cNvPr>
          <p:cNvSpPr>
            <a:spLocks noGrp="1"/>
          </p:cNvSpPr>
          <p:nvPr>
            <p:ph type="body" sz="quarter" idx="15"/>
          </p:nvPr>
        </p:nvSpPr>
        <p:spPr>
          <a:xfrm>
            <a:off x="5453062" y="2664000"/>
            <a:ext cx="4392000" cy="3744000"/>
          </a:xfrm>
        </p:spPr>
        <p:txBody>
          <a:bodyPr numCol="1" spcCol="360000"/>
          <a:lstStyle>
            <a:lvl1pPr marL="0" indent="0">
              <a:spcBef>
                <a:spcPts val="0"/>
              </a:spcBef>
              <a:spcAft>
                <a:spcPts val="800"/>
              </a:spcAft>
              <a:buFont typeface="Arial" panose="020B0604020202020204" pitchFamily="34" charset="0"/>
              <a:buNone/>
              <a:defRPr sz="1000"/>
            </a:lvl1pPr>
          </a:lstStyle>
          <a:p>
            <a:pPr lvl="0"/>
            <a:r>
              <a:rPr lang="en-US"/>
              <a:t>Click to edit Master text styles</a:t>
            </a:r>
          </a:p>
        </p:txBody>
      </p:sp>
      <p:sp>
        <p:nvSpPr>
          <p:cNvPr id="8" name="Text Placeholder 1">
            <a:extLst>
              <a:ext uri="{FF2B5EF4-FFF2-40B4-BE49-F238E27FC236}">
                <a16:creationId xmlns:a16="http://schemas.microsoft.com/office/drawing/2014/main" id="{5FDB49C4-7186-4E7C-BE93-3BDD5E04D477}"/>
              </a:ext>
            </a:extLst>
          </p:cNvPr>
          <p:cNvSpPr>
            <a:spLocks noGrp="1"/>
          </p:cNvSpPr>
          <p:nvPr>
            <p:ph type="body" sz="quarter" idx="13"/>
          </p:nvPr>
        </p:nvSpPr>
        <p:spPr>
          <a:xfrm>
            <a:off x="827087" y="2664000"/>
            <a:ext cx="4392000" cy="3744000"/>
          </a:xfrm>
        </p:spPr>
        <p:txBody>
          <a:bodyPr numCol="1" spcCol="360000"/>
          <a:lstStyle>
            <a:lvl1pPr marL="0" indent="0">
              <a:spcBef>
                <a:spcPts val="0"/>
              </a:spcBef>
              <a:spcAft>
                <a:spcPts val="800"/>
              </a:spcAft>
              <a:buFont typeface="Arial" panose="020B0604020202020204" pitchFamily="34" charset="0"/>
              <a:buNone/>
              <a:defRPr sz="1000"/>
            </a:lvl1pPr>
          </a:lstStyle>
          <a:p>
            <a:pPr lvl="0"/>
            <a:r>
              <a:rPr lang="en-US"/>
              <a:t>Click to edit Master text styles</a:t>
            </a:r>
          </a:p>
        </p:txBody>
      </p:sp>
      <p:sp>
        <p:nvSpPr>
          <p:cNvPr id="2" name="Title">
            <a:extLst>
              <a:ext uri="{FF2B5EF4-FFF2-40B4-BE49-F238E27FC236}">
                <a16:creationId xmlns:a16="http://schemas.microsoft.com/office/drawing/2014/main" id="{3CBAC72E-E35C-4757-BF5B-4F24F147938E}"/>
              </a:ext>
            </a:extLst>
          </p:cNvPr>
          <p:cNvSpPr>
            <a:spLocks noGrp="1"/>
          </p:cNvSpPr>
          <p:nvPr>
            <p:ph type="title"/>
          </p:nvPr>
        </p:nvSpPr>
        <p:spPr/>
        <p:txBody>
          <a:bodyPr/>
          <a:lstStyle/>
          <a:p>
            <a:r>
              <a:rPr lang="en-US"/>
              <a:t>Click to edit Master title style</a:t>
            </a:r>
            <a:endParaRPr lang="en-AU" dirty="0"/>
          </a:p>
        </p:txBody>
      </p:sp>
    </p:spTree>
    <p:extLst>
      <p:ext uri="{BB962C8B-B14F-4D97-AF65-F5344CB8AC3E}">
        <p14:creationId xmlns:p14="http://schemas.microsoft.com/office/powerpoint/2010/main" val="864841382"/>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nd table-large">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126CA9D-FD8C-4D2D-943A-AC345C7A601E}"/>
              </a:ext>
            </a:extLst>
          </p:cNvPr>
          <p:cNvSpPr>
            <a:spLocks noGrp="1"/>
          </p:cNvSpPr>
          <p:nvPr>
            <p:ph type="sldNum" sz="quarter" idx="17"/>
          </p:nvPr>
        </p:nvSpPr>
        <p:spPr/>
        <p:txBody>
          <a:bodyPr/>
          <a:lstStyle/>
          <a:p>
            <a:fld id="{B632C222-3951-4C98-AF84-90C3F5A4B080}" type="slidenum">
              <a:rPr lang="en-AU" smtClean="0"/>
              <a:pPr/>
              <a:t>‹#›</a:t>
            </a:fld>
            <a:endParaRPr lang="en-AU" dirty="0"/>
          </a:p>
        </p:txBody>
      </p:sp>
      <p:sp>
        <p:nvSpPr>
          <p:cNvPr id="4" name="Footer Placeholder 3">
            <a:extLst>
              <a:ext uri="{FF2B5EF4-FFF2-40B4-BE49-F238E27FC236}">
                <a16:creationId xmlns:a16="http://schemas.microsoft.com/office/drawing/2014/main" id="{826C8B28-6272-4DF8-B47C-684C710C1C33}"/>
              </a:ext>
            </a:extLst>
          </p:cNvPr>
          <p:cNvSpPr>
            <a:spLocks noGrp="1"/>
          </p:cNvSpPr>
          <p:nvPr>
            <p:ph type="ftr" sz="quarter" idx="18"/>
          </p:nvPr>
        </p:nvSpPr>
        <p:spPr/>
        <p:txBody>
          <a:bodyPr/>
          <a:lstStyle/>
          <a:p>
            <a:endParaRPr lang="en-AU" dirty="0"/>
          </a:p>
        </p:txBody>
      </p:sp>
      <p:sp>
        <p:nvSpPr>
          <p:cNvPr id="9" name="Subtitle">
            <a:extLst>
              <a:ext uri="{FF2B5EF4-FFF2-40B4-BE49-F238E27FC236}">
                <a16:creationId xmlns:a16="http://schemas.microsoft.com/office/drawing/2014/main" id="{20AC7C5D-6776-4A0E-9A87-53B04ECE4ED4}"/>
              </a:ext>
            </a:extLst>
          </p:cNvPr>
          <p:cNvSpPr>
            <a:spLocks noGrp="1"/>
          </p:cNvSpPr>
          <p:nvPr>
            <p:ph type="body" sz="quarter" idx="19" hasCustomPrompt="1"/>
          </p:nvPr>
        </p:nvSpPr>
        <p:spPr>
          <a:xfrm>
            <a:off x="828675" y="1300032"/>
            <a:ext cx="9000000" cy="179387"/>
          </a:xfrm>
        </p:spPr>
        <p:txBody>
          <a:bodyPr/>
          <a:lstStyle>
            <a:lvl1pPr marL="0" indent="0">
              <a:lnSpc>
                <a:spcPct val="110000"/>
              </a:lnSpc>
              <a:spcAft>
                <a:spcPts val="800"/>
              </a:spcAft>
              <a:buNone/>
              <a:defRPr sz="1000" b="1" cap="all" spc="300" baseline="0">
                <a:solidFill>
                  <a:schemeClr val="tx2"/>
                </a:solidFill>
              </a:defRPr>
            </a:lvl1pPr>
            <a:lvl2pPr marL="180000" indent="0">
              <a:buNone/>
              <a:defRPr sz="1100" b="1" cap="all" spc="300" baseline="0">
                <a:solidFill>
                  <a:schemeClr val="tx2"/>
                </a:solidFill>
              </a:defRPr>
            </a:lvl2pPr>
            <a:lvl3pPr marL="360000" indent="0">
              <a:buNone/>
              <a:defRPr sz="1100" b="1" cap="all" spc="300" baseline="0">
                <a:solidFill>
                  <a:schemeClr val="tx2"/>
                </a:solidFill>
              </a:defRPr>
            </a:lvl3pPr>
            <a:lvl4pPr marL="540000" indent="0">
              <a:buNone/>
              <a:defRPr sz="1100" b="1" cap="all" spc="300" baseline="0">
                <a:solidFill>
                  <a:schemeClr val="tx2"/>
                </a:solidFill>
              </a:defRPr>
            </a:lvl4pPr>
            <a:lvl5pPr marL="720000" indent="0">
              <a:buNone/>
              <a:defRPr sz="1100" b="1" cap="all" spc="300" baseline="0">
                <a:solidFill>
                  <a:schemeClr val="tx2"/>
                </a:solidFill>
              </a:defRPr>
            </a:lvl5pPr>
          </a:lstStyle>
          <a:p>
            <a:pPr lvl="0"/>
            <a:r>
              <a:rPr lang="en-US" dirty="0"/>
              <a:t>Click to add subtitle</a:t>
            </a:r>
          </a:p>
        </p:txBody>
      </p:sp>
      <p:sp>
        <p:nvSpPr>
          <p:cNvPr id="7" name="Table Placeholder 1">
            <a:extLst>
              <a:ext uri="{FF2B5EF4-FFF2-40B4-BE49-F238E27FC236}">
                <a16:creationId xmlns:a16="http://schemas.microsoft.com/office/drawing/2014/main" id="{6E7F83D1-A77F-4167-87FE-5A2CD3EBB6BD}"/>
              </a:ext>
            </a:extLst>
          </p:cNvPr>
          <p:cNvSpPr>
            <a:spLocks noGrp="1"/>
          </p:cNvSpPr>
          <p:nvPr>
            <p:ph type="tbl" sz="quarter" idx="15"/>
          </p:nvPr>
        </p:nvSpPr>
        <p:spPr>
          <a:xfrm>
            <a:off x="5595937" y="1864178"/>
            <a:ext cx="4248151" cy="4536000"/>
          </a:xfrm>
        </p:spPr>
        <p:txBody>
          <a:bodyPr>
            <a:noAutofit/>
          </a:bodyPr>
          <a:lstStyle>
            <a:lvl1pPr marL="0" indent="0">
              <a:buNone/>
              <a:defRPr/>
            </a:lvl1pPr>
          </a:lstStyle>
          <a:p>
            <a:r>
              <a:rPr lang="en-US"/>
              <a:t>Click icon to add table</a:t>
            </a:r>
            <a:endParaRPr lang="en-AU" dirty="0"/>
          </a:p>
        </p:txBody>
      </p:sp>
      <p:sp>
        <p:nvSpPr>
          <p:cNvPr id="8" name="Text Placeholder 1">
            <a:extLst>
              <a:ext uri="{FF2B5EF4-FFF2-40B4-BE49-F238E27FC236}">
                <a16:creationId xmlns:a16="http://schemas.microsoft.com/office/drawing/2014/main" id="{5FDB49C4-7186-4E7C-BE93-3BDD5E04D477}"/>
              </a:ext>
            </a:extLst>
          </p:cNvPr>
          <p:cNvSpPr>
            <a:spLocks noGrp="1"/>
          </p:cNvSpPr>
          <p:nvPr>
            <p:ph type="body" sz="quarter" idx="13"/>
          </p:nvPr>
        </p:nvSpPr>
        <p:spPr>
          <a:xfrm>
            <a:off x="827088" y="1864178"/>
            <a:ext cx="4320000" cy="4536000"/>
          </a:xfrm>
        </p:spPr>
        <p:txBody>
          <a:bodyPr numCol="1" spcCol="360000">
            <a:noAutofit/>
          </a:bodyPr>
          <a:lstStyle>
            <a:lvl1pPr marL="0" indent="0">
              <a:spcBef>
                <a:spcPts val="0"/>
              </a:spcBef>
              <a:spcAft>
                <a:spcPts val="800"/>
              </a:spcAft>
              <a:buFont typeface="Arial" panose="020B0604020202020204" pitchFamily="34" charset="0"/>
              <a:buNone/>
              <a:defRPr sz="1000"/>
            </a:lvl1pPr>
          </a:lstStyle>
          <a:p>
            <a:pPr lvl="0"/>
            <a:r>
              <a:rPr lang="en-US"/>
              <a:t>Click to edit Master text styles</a:t>
            </a:r>
          </a:p>
        </p:txBody>
      </p:sp>
      <p:sp>
        <p:nvSpPr>
          <p:cNvPr id="2" name="Title">
            <a:extLst>
              <a:ext uri="{FF2B5EF4-FFF2-40B4-BE49-F238E27FC236}">
                <a16:creationId xmlns:a16="http://schemas.microsoft.com/office/drawing/2014/main" id="{3CBAC72E-E35C-4757-BF5B-4F24F147938E}"/>
              </a:ext>
            </a:extLst>
          </p:cNvPr>
          <p:cNvSpPr>
            <a:spLocks noGrp="1"/>
          </p:cNvSpPr>
          <p:nvPr>
            <p:ph type="title"/>
          </p:nvPr>
        </p:nvSpPr>
        <p:spPr/>
        <p:txBody>
          <a:bodyPr/>
          <a:lstStyle/>
          <a:p>
            <a:r>
              <a:rPr lang="en-US"/>
              <a:t>Click to edit Master title style</a:t>
            </a:r>
            <a:endParaRPr lang="en-AU" dirty="0"/>
          </a:p>
        </p:txBody>
      </p:sp>
    </p:spTree>
    <p:extLst>
      <p:ext uri="{BB962C8B-B14F-4D97-AF65-F5344CB8AC3E}">
        <p14:creationId xmlns:p14="http://schemas.microsoft.com/office/powerpoint/2010/main" val="3336939549"/>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ing, text and table">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F72A5EB4-11D1-4EF5-9052-A8EED0520007}"/>
              </a:ext>
            </a:extLst>
          </p:cNvPr>
          <p:cNvSpPr>
            <a:spLocks noGrp="1"/>
          </p:cNvSpPr>
          <p:nvPr>
            <p:ph type="sldNum" sz="quarter" idx="17"/>
          </p:nvPr>
        </p:nvSpPr>
        <p:spPr/>
        <p:txBody>
          <a:bodyPr/>
          <a:lstStyle/>
          <a:p>
            <a:fld id="{B632C222-3951-4C98-AF84-90C3F5A4B080}" type="slidenum">
              <a:rPr lang="en-AU" smtClean="0"/>
              <a:pPr/>
              <a:t>‹#›</a:t>
            </a:fld>
            <a:endParaRPr lang="en-AU" dirty="0"/>
          </a:p>
        </p:txBody>
      </p:sp>
      <p:sp>
        <p:nvSpPr>
          <p:cNvPr id="4" name="Footer Placeholder 3">
            <a:extLst>
              <a:ext uri="{FF2B5EF4-FFF2-40B4-BE49-F238E27FC236}">
                <a16:creationId xmlns:a16="http://schemas.microsoft.com/office/drawing/2014/main" id="{9A1098B9-DD6E-4692-AE20-CD77814E8FE2}"/>
              </a:ext>
            </a:extLst>
          </p:cNvPr>
          <p:cNvSpPr>
            <a:spLocks noGrp="1"/>
          </p:cNvSpPr>
          <p:nvPr>
            <p:ph type="ftr" sz="quarter" idx="18"/>
          </p:nvPr>
        </p:nvSpPr>
        <p:spPr/>
        <p:txBody>
          <a:bodyPr/>
          <a:lstStyle/>
          <a:p>
            <a:endParaRPr lang="en-AU" dirty="0"/>
          </a:p>
        </p:txBody>
      </p:sp>
      <p:sp>
        <p:nvSpPr>
          <p:cNvPr id="9" name="Subtitle">
            <a:extLst>
              <a:ext uri="{FF2B5EF4-FFF2-40B4-BE49-F238E27FC236}">
                <a16:creationId xmlns:a16="http://schemas.microsoft.com/office/drawing/2014/main" id="{EB2D3247-5DC8-44CE-8718-D4A543D7D98D}"/>
              </a:ext>
            </a:extLst>
          </p:cNvPr>
          <p:cNvSpPr>
            <a:spLocks noGrp="1"/>
          </p:cNvSpPr>
          <p:nvPr>
            <p:ph type="body" sz="quarter" idx="19" hasCustomPrompt="1"/>
          </p:nvPr>
        </p:nvSpPr>
        <p:spPr>
          <a:xfrm>
            <a:off x="828675" y="1300032"/>
            <a:ext cx="9000000" cy="179387"/>
          </a:xfrm>
        </p:spPr>
        <p:txBody>
          <a:bodyPr/>
          <a:lstStyle>
            <a:lvl1pPr marL="0" indent="0">
              <a:lnSpc>
                <a:spcPct val="110000"/>
              </a:lnSpc>
              <a:spcAft>
                <a:spcPts val="800"/>
              </a:spcAft>
              <a:buNone/>
              <a:defRPr sz="1000" b="1" cap="all" spc="300" baseline="0">
                <a:solidFill>
                  <a:schemeClr val="tx2"/>
                </a:solidFill>
              </a:defRPr>
            </a:lvl1pPr>
            <a:lvl2pPr marL="180000" indent="0">
              <a:buNone/>
              <a:defRPr sz="1100" b="1" cap="all" spc="300" baseline="0">
                <a:solidFill>
                  <a:schemeClr val="tx2"/>
                </a:solidFill>
              </a:defRPr>
            </a:lvl2pPr>
            <a:lvl3pPr marL="360000" indent="0">
              <a:buNone/>
              <a:defRPr sz="1100" b="1" cap="all" spc="300" baseline="0">
                <a:solidFill>
                  <a:schemeClr val="tx2"/>
                </a:solidFill>
              </a:defRPr>
            </a:lvl3pPr>
            <a:lvl4pPr marL="540000" indent="0">
              <a:buNone/>
              <a:defRPr sz="1100" b="1" cap="all" spc="300" baseline="0">
                <a:solidFill>
                  <a:schemeClr val="tx2"/>
                </a:solidFill>
              </a:defRPr>
            </a:lvl4pPr>
            <a:lvl5pPr marL="720000" indent="0">
              <a:buNone/>
              <a:defRPr sz="1100" b="1" cap="all" spc="300" baseline="0">
                <a:solidFill>
                  <a:schemeClr val="tx2"/>
                </a:solidFill>
              </a:defRPr>
            </a:lvl5pPr>
          </a:lstStyle>
          <a:p>
            <a:pPr lvl="0"/>
            <a:r>
              <a:rPr lang="en-US" dirty="0"/>
              <a:t>Click to add subtitle</a:t>
            </a:r>
          </a:p>
        </p:txBody>
      </p:sp>
      <p:sp>
        <p:nvSpPr>
          <p:cNvPr id="7" name="Table Placeholder 1">
            <a:extLst>
              <a:ext uri="{FF2B5EF4-FFF2-40B4-BE49-F238E27FC236}">
                <a16:creationId xmlns:a16="http://schemas.microsoft.com/office/drawing/2014/main" id="{6E7F83D1-A77F-4167-87FE-5A2CD3EBB6BD}"/>
              </a:ext>
            </a:extLst>
          </p:cNvPr>
          <p:cNvSpPr>
            <a:spLocks noGrp="1"/>
          </p:cNvSpPr>
          <p:nvPr>
            <p:ph type="tbl" sz="quarter" idx="15"/>
          </p:nvPr>
        </p:nvSpPr>
        <p:spPr>
          <a:xfrm>
            <a:off x="5595937" y="2297112"/>
            <a:ext cx="4248151" cy="4104000"/>
          </a:xfrm>
        </p:spPr>
        <p:txBody>
          <a:bodyPr/>
          <a:lstStyle>
            <a:lvl1pPr marL="0" indent="0">
              <a:buNone/>
              <a:defRPr/>
            </a:lvl1pPr>
          </a:lstStyle>
          <a:p>
            <a:r>
              <a:rPr lang="en-US"/>
              <a:t>Click icon to add table</a:t>
            </a:r>
            <a:endParaRPr lang="en-AU" dirty="0"/>
          </a:p>
        </p:txBody>
      </p:sp>
      <p:sp>
        <p:nvSpPr>
          <p:cNvPr id="8" name="Text Placeholder 1">
            <a:extLst>
              <a:ext uri="{FF2B5EF4-FFF2-40B4-BE49-F238E27FC236}">
                <a16:creationId xmlns:a16="http://schemas.microsoft.com/office/drawing/2014/main" id="{5FDB49C4-7186-4E7C-BE93-3BDD5E04D477}"/>
              </a:ext>
            </a:extLst>
          </p:cNvPr>
          <p:cNvSpPr>
            <a:spLocks noGrp="1"/>
          </p:cNvSpPr>
          <p:nvPr>
            <p:ph type="body" sz="quarter" idx="13"/>
          </p:nvPr>
        </p:nvSpPr>
        <p:spPr>
          <a:xfrm>
            <a:off x="827088" y="1864178"/>
            <a:ext cx="4320000" cy="4536000"/>
          </a:xfrm>
        </p:spPr>
        <p:txBody>
          <a:bodyPr numCol="1" spcCol="360000"/>
          <a:lstStyle>
            <a:lvl1pPr marL="0" indent="0">
              <a:spcBef>
                <a:spcPts val="0"/>
              </a:spcBef>
              <a:spcAft>
                <a:spcPts val="800"/>
              </a:spcAft>
              <a:buFont typeface="Arial" panose="020B0604020202020204" pitchFamily="34" charset="0"/>
              <a:buNone/>
              <a:defRPr sz="1000"/>
            </a:lvl1pPr>
          </a:lstStyle>
          <a:p>
            <a:pPr lvl="0"/>
            <a:r>
              <a:rPr lang="en-US"/>
              <a:t>Click to edit Master text styles</a:t>
            </a:r>
          </a:p>
        </p:txBody>
      </p:sp>
      <p:sp>
        <p:nvSpPr>
          <p:cNvPr id="2" name="Title">
            <a:extLst>
              <a:ext uri="{FF2B5EF4-FFF2-40B4-BE49-F238E27FC236}">
                <a16:creationId xmlns:a16="http://schemas.microsoft.com/office/drawing/2014/main" id="{3CBAC72E-E35C-4757-BF5B-4F24F147938E}"/>
              </a:ext>
            </a:extLst>
          </p:cNvPr>
          <p:cNvSpPr>
            <a:spLocks noGrp="1"/>
          </p:cNvSpPr>
          <p:nvPr>
            <p:ph type="title"/>
          </p:nvPr>
        </p:nvSpPr>
        <p:spPr/>
        <p:txBody>
          <a:bodyPr/>
          <a:lstStyle/>
          <a:p>
            <a:r>
              <a:rPr lang="en-US"/>
              <a:t>Click to edit Master title style</a:t>
            </a:r>
            <a:endParaRPr lang="en-AU" dirty="0"/>
          </a:p>
        </p:txBody>
      </p:sp>
    </p:spTree>
    <p:extLst>
      <p:ext uri="{BB962C8B-B14F-4D97-AF65-F5344CB8AC3E}">
        <p14:creationId xmlns:p14="http://schemas.microsoft.com/office/powerpoint/2010/main" val="996779347"/>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and table">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30D1637-8150-403C-808F-7455205A0E18}"/>
              </a:ext>
            </a:extLst>
          </p:cNvPr>
          <p:cNvSpPr>
            <a:spLocks noGrp="1"/>
          </p:cNvSpPr>
          <p:nvPr>
            <p:ph type="sldNum" sz="quarter" idx="17"/>
          </p:nvPr>
        </p:nvSpPr>
        <p:spPr/>
        <p:txBody>
          <a:bodyPr/>
          <a:lstStyle/>
          <a:p>
            <a:fld id="{B632C222-3951-4C98-AF84-90C3F5A4B080}" type="slidenum">
              <a:rPr lang="en-AU" smtClean="0"/>
              <a:pPr/>
              <a:t>‹#›</a:t>
            </a:fld>
            <a:endParaRPr lang="en-AU" dirty="0"/>
          </a:p>
        </p:txBody>
      </p:sp>
      <p:sp>
        <p:nvSpPr>
          <p:cNvPr id="4" name="Footer Placeholder 3">
            <a:extLst>
              <a:ext uri="{FF2B5EF4-FFF2-40B4-BE49-F238E27FC236}">
                <a16:creationId xmlns:a16="http://schemas.microsoft.com/office/drawing/2014/main" id="{AA847E28-1C4F-4E99-B8F6-D13830BAFE6D}"/>
              </a:ext>
            </a:extLst>
          </p:cNvPr>
          <p:cNvSpPr>
            <a:spLocks noGrp="1"/>
          </p:cNvSpPr>
          <p:nvPr>
            <p:ph type="ftr" sz="quarter" idx="18"/>
          </p:nvPr>
        </p:nvSpPr>
        <p:spPr/>
        <p:txBody>
          <a:bodyPr/>
          <a:lstStyle/>
          <a:p>
            <a:endParaRPr lang="en-AU" dirty="0"/>
          </a:p>
        </p:txBody>
      </p:sp>
      <p:sp>
        <p:nvSpPr>
          <p:cNvPr id="9" name="Subtitle">
            <a:extLst>
              <a:ext uri="{FF2B5EF4-FFF2-40B4-BE49-F238E27FC236}">
                <a16:creationId xmlns:a16="http://schemas.microsoft.com/office/drawing/2014/main" id="{E918CF67-37ED-4F72-A5FF-E9C2C7957D1D}"/>
              </a:ext>
            </a:extLst>
          </p:cNvPr>
          <p:cNvSpPr>
            <a:spLocks noGrp="1"/>
          </p:cNvSpPr>
          <p:nvPr>
            <p:ph type="body" sz="quarter" idx="19" hasCustomPrompt="1"/>
          </p:nvPr>
        </p:nvSpPr>
        <p:spPr>
          <a:xfrm>
            <a:off x="828675" y="1300032"/>
            <a:ext cx="9000000" cy="179387"/>
          </a:xfrm>
        </p:spPr>
        <p:txBody>
          <a:bodyPr/>
          <a:lstStyle>
            <a:lvl1pPr marL="0" indent="0">
              <a:lnSpc>
                <a:spcPct val="110000"/>
              </a:lnSpc>
              <a:spcAft>
                <a:spcPts val="800"/>
              </a:spcAft>
              <a:buNone/>
              <a:defRPr sz="1000" b="1" cap="all" spc="300" baseline="0">
                <a:solidFill>
                  <a:schemeClr val="tx2"/>
                </a:solidFill>
              </a:defRPr>
            </a:lvl1pPr>
            <a:lvl2pPr marL="180000" indent="0">
              <a:buNone/>
              <a:defRPr sz="1100" b="1" cap="all" spc="300" baseline="0">
                <a:solidFill>
                  <a:schemeClr val="tx2"/>
                </a:solidFill>
              </a:defRPr>
            </a:lvl2pPr>
            <a:lvl3pPr marL="360000" indent="0">
              <a:buNone/>
              <a:defRPr sz="1100" b="1" cap="all" spc="300" baseline="0">
                <a:solidFill>
                  <a:schemeClr val="tx2"/>
                </a:solidFill>
              </a:defRPr>
            </a:lvl3pPr>
            <a:lvl4pPr marL="540000" indent="0">
              <a:buNone/>
              <a:defRPr sz="1100" b="1" cap="all" spc="300" baseline="0">
                <a:solidFill>
                  <a:schemeClr val="tx2"/>
                </a:solidFill>
              </a:defRPr>
            </a:lvl4pPr>
            <a:lvl5pPr marL="720000" indent="0">
              <a:buNone/>
              <a:defRPr sz="1100" b="1" cap="all" spc="300" baseline="0">
                <a:solidFill>
                  <a:schemeClr val="tx2"/>
                </a:solidFill>
              </a:defRPr>
            </a:lvl5pPr>
          </a:lstStyle>
          <a:p>
            <a:pPr lvl="0"/>
            <a:r>
              <a:rPr lang="en-US" dirty="0"/>
              <a:t>Click to add subtitle</a:t>
            </a:r>
          </a:p>
        </p:txBody>
      </p:sp>
      <p:sp>
        <p:nvSpPr>
          <p:cNvPr id="7" name="Table Placeholder 1">
            <a:extLst>
              <a:ext uri="{FF2B5EF4-FFF2-40B4-BE49-F238E27FC236}">
                <a16:creationId xmlns:a16="http://schemas.microsoft.com/office/drawing/2014/main" id="{6E7F83D1-A77F-4167-87FE-5A2CD3EBB6BD}"/>
              </a:ext>
            </a:extLst>
          </p:cNvPr>
          <p:cNvSpPr>
            <a:spLocks noGrp="1"/>
          </p:cNvSpPr>
          <p:nvPr>
            <p:ph type="tbl" sz="quarter" idx="15"/>
          </p:nvPr>
        </p:nvSpPr>
        <p:spPr>
          <a:xfrm>
            <a:off x="5595937" y="2304000"/>
            <a:ext cx="4248151" cy="4104000"/>
          </a:xfrm>
        </p:spPr>
        <p:txBody>
          <a:bodyPr/>
          <a:lstStyle>
            <a:lvl1pPr marL="0" indent="0">
              <a:buNone/>
              <a:defRPr/>
            </a:lvl1pPr>
          </a:lstStyle>
          <a:p>
            <a:r>
              <a:rPr lang="en-US"/>
              <a:t>Click icon to add table</a:t>
            </a:r>
            <a:endParaRPr lang="en-AU" dirty="0"/>
          </a:p>
        </p:txBody>
      </p:sp>
      <p:sp>
        <p:nvSpPr>
          <p:cNvPr id="8" name="Text Placeholder 1">
            <a:extLst>
              <a:ext uri="{FF2B5EF4-FFF2-40B4-BE49-F238E27FC236}">
                <a16:creationId xmlns:a16="http://schemas.microsoft.com/office/drawing/2014/main" id="{5FDB49C4-7186-4E7C-BE93-3BDD5E04D477}"/>
              </a:ext>
            </a:extLst>
          </p:cNvPr>
          <p:cNvSpPr>
            <a:spLocks noGrp="1"/>
          </p:cNvSpPr>
          <p:nvPr>
            <p:ph type="body" sz="quarter" idx="13"/>
          </p:nvPr>
        </p:nvSpPr>
        <p:spPr>
          <a:xfrm>
            <a:off x="827088" y="2304000"/>
            <a:ext cx="4320000" cy="4104000"/>
          </a:xfrm>
        </p:spPr>
        <p:txBody>
          <a:bodyPr numCol="1" spcCol="360000"/>
          <a:lstStyle>
            <a:lvl1pPr marL="0" indent="0">
              <a:spcBef>
                <a:spcPts val="0"/>
              </a:spcBef>
              <a:spcAft>
                <a:spcPts val="800"/>
              </a:spcAft>
              <a:buFont typeface="Arial" panose="020B0604020202020204" pitchFamily="34" charset="0"/>
              <a:buNone/>
              <a:defRPr sz="1000"/>
            </a:lvl1pPr>
          </a:lstStyle>
          <a:p>
            <a:pPr lvl="0"/>
            <a:r>
              <a:rPr lang="en-US"/>
              <a:t>Click to edit Master text styles</a:t>
            </a:r>
          </a:p>
        </p:txBody>
      </p:sp>
      <p:sp>
        <p:nvSpPr>
          <p:cNvPr id="2" name="Title">
            <a:extLst>
              <a:ext uri="{FF2B5EF4-FFF2-40B4-BE49-F238E27FC236}">
                <a16:creationId xmlns:a16="http://schemas.microsoft.com/office/drawing/2014/main" id="{3CBAC72E-E35C-4757-BF5B-4F24F147938E}"/>
              </a:ext>
            </a:extLst>
          </p:cNvPr>
          <p:cNvSpPr>
            <a:spLocks noGrp="1"/>
          </p:cNvSpPr>
          <p:nvPr>
            <p:ph type="title"/>
          </p:nvPr>
        </p:nvSpPr>
        <p:spPr/>
        <p:txBody>
          <a:bodyPr/>
          <a:lstStyle/>
          <a:p>
            <a:r>
              <a:rPr lang="en-US"/>
              <a:t>Click to edit Master title style</a:t>
            </a:r>
            <a:endParaRPr lang="en-AU" dirty="0"/>
          </a:p>
        </p:txBody>
      </p:sp>
    </p:spTree>
    <p:extLst>
      <p:ext uri="{BB962C8B-B14F-4D97-AF65-F5344CB8AC3E}">
        <p14:creationId xmlns:p14="http://schemas.microsoft.com/office/powerpoint/2010/main" val="1508766356"/>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99D7DD9-38A3-4BC1-8659-E9DB30104582}"/>
              </a:ext>
            </a:extLst>
          </p:cNvPr>
          <p:cNvSpPr>
            <a:spLocks noGrp="1"/>
          </p:cNvSpPr>
          <p:nvPr>
            <p:ph type="sldNum" sz="quarter" idx="4"/>
          </p:nvPr>
        </p:nvSpPr>
        <p:spPr>
          <a:xfrm>
            <a:off x="9578729" y="7137301"/>
            <a:ext cx="259085" cy="179962"/>
          </a:xfrm>
          <a:prstGeom prst="rect">
            <a:avLst/>
          </a:prstGeom>
        </p:spPr>
        <p:txBody>
          <a:bodyPr vert="horz" wrap="none" lIns="0" tIns="0" rIns="0" bIns="0" rtlCol="0" anchor="b" anchorCtr="0"/>
          <a:lstStyle>
            <a:lvl1pPr algn="r">
              <a:defRPr sz="800">
                <a:solidFill>
                  <a:schemeClr val="tx1">
                    <a:tint val="75000"/>
                  </a:schemeClr>
                </a:solidFill>
              </a:defRPr>
            </a:lvl1pPr>
          </a:lstStyle>
          <a:p>
            <a:fld id="{B632C222-3951-4C98-AF84-90C3F5A4B080}" type="slidenum">
              <a:rPr lang="en-AU" smtClean="0"/>
              <a:t>‹#›</a:t>
            </a:fld>
            <a:endParaRPr lang="en-AU" dirty="0"/>
          </a:p>
        </p:txBody>
      </p:sp>
      <p:sp>
        <p:nvSpPr>
          <p:cNvPr id="5" name="Footer Placeholder 4">
            <a:extLst>
              <a:ext uri="{FF2B5EF4-FFF2-40B4-BE49-F238E27FC236}">
                <a16:creationId xmlns:a16="http://schemas.microsoft.com/office/drawing/2014/main" id="{986680B5-933A-4609-AAAA-28F016B5C8AD}"/>
              </a:ext>
            </a:extLst>
          </p:cNvPr>
          <p:cNvSpPr>
            <a:spLocks noGrp="1"/>
          </p:cNvSpPr>
          <p:nvPr>
            <p:ph type="ftr" sz="quarter" idx="3"/>
          </p:nvPr>
        </p:nvSpPr>
        <p:spPr>
          <a:xfrm>
            <a:off x="1923582" y="7137301"/>
            <a:ext cx="6354786" cy="179938"/>
          </a:xfrm>
          <a:prstGeom prst="rect">
            <a:avLst/>
          </a:prstGeom>
        </p:spPr>
        <p:txBody>
          <a:bodyPr vert="horz" lIns="0" tIns="0" rIns="0" bIns="0" rtlCol="0" anchor="b" anchorCtr="0"/>
          <a:lstStyle>
            <a:lvl1pPr algn="l">
              <a:lnSpc>
                <a:spcPct val="110000"/>
              </a:lnSpc>
              <a:defRPr sz="800">
                <a:solidFill>
                  <a:schemeClr val="tx1">
                    <a:tint val="75000"/>
                  </a:schemeClr>
                </a:solidFill>
              </a:defRPr>
            </a:lvl1pPr>
          </a:lstStyle>
          <a:p>
            <a:endParaRPr lang="en-AU" dirty="0"/>
          </a:p>
        </p:txBody>
      </p:sp>
      <p:cxnSp>
        <p:nvCxnSpPr>
          <p:cNvPr id="9" name="Straight Connector 8">
            <a:extLst>
              <a:ext uri="{FF2B5EF4-FFF2-40B4-BE49-F238E27FC236}">
                <a16:creationId xmlns:a16="http://schemas.microsoft.com/office/drawing/2014/main" id="{2A8CD747-42FA-4DDA-BC22-83423BD48BF7}"/>
              </a:ext>
              <a:ext uri="{C183D7F6-B498-43B3-948B-1728B52AA6E4}">
                <adec:decorative xmlns:adec="http://schemas.microsoft.com/office/drawing/2017/decorative" val="1"/>
              </a:ext>
            </a:extLst>
          </p:cNvPr>
          <p:cNvCxnSpPr/>
          <p:nvPr userDrawn="1"/>
        </p:nvCxnSpPr>
        <p:spPr>
          <a:xfrm>
            <a:off x="828000" y="6984000"/>
            <a:ext cx="9000000" cy="0"/>
          </a:xfrm>
          <a:prstGeom prst="line">
            <a:avLst/>
          </a:prstGeom>
          <a:ln w="6350">
            <a:solidFill>
              <a:schemeClr val="tx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0A151AD5-ABC6-40FB-9809-57558C1A13EE}"/>
              </a:ext>
            </a:extLst>
          </p:cNvPr>
          <p:cNvSpPr txBox="1"/>
          <p:nvPr userDrawn="1"/>
        </p:nvSpPr>
        <p:spPr>
          <a:xfrm>
            <a:off x="828000" y="7136251"/>
            <a:ext cx="962700" cy="182038"/>
          </a:xfrm>
          <a:prstGeom prst="rect">
            <a:avLst/>
          </a:prstGeom>
          <a:noFill/>
        </p:spPr>
        <p:txBody>
          <a:bodyPr wrap="square" lIns="0" tIns="0" rIns="0" bIns="0" rtlCol="0" anchor="b" anchorCtr="0">
            <a:noAutofit/>
          </a:bodyPr>
          <a:lstStyle/>
          <a:p>
            <a:pPr algn="l">
              <a:lnSpc>
                <a:spcPct val="150000"/>
              </a:lnSpc>
              <a:spcAft>
                <a:spcPts val="600"/>
              </a:spcAft>
            </a:pPr>
            <a:r>
              <a:rPr lang="en-AU" sz="900" cap="all" spc="300" baseline="0" dirty="0" err="1">
                <a:solidFill>
                  <a:schemeClr val="tx1"/>
                </a:solidFill>
              </a:rPr>
              <a:t>ashurSt</a:t>
            </a:r>
            <a:endParaRPr lang="en-AU" sz="900" cap="all" spc="300" baseline="0" dirty="0">
              <a:solidFill>
                <a:schemeClr val="tx1"/>
              </a:solidFill>
            </a:endParaRPr>
          </a:p>
        </p:txBody>
      </p:sp>
      <p:sp>
        <p:nvSpPr>
          <p:cNvPr id="3" name="Text Placeholder 2">
            <a:extLst>
              <a:ext uri="{FF2B5EF4-FFF2-40B4-BE49-F238E27FC236}">
                <a16:creationId xmlns:a16="http://schemas.microsoft.com/office/drawing/2014/main" id="{916BFDE4-B306-4437-8886-BEFD97451A07}"/>
              </a:ext>
            </a:extLst>
          </p:cNvPr>
          <p:cNvSpPr>
            <a:spLocks noGrp="1"/>
          </p:cNvSpPr>
          <p:nvPr>
            <p:ph type="body" idx="1"/>
          </p:nvPr>
        </p:nvSpPr>
        <p:spPr>
          <a:xfrm>
            <a:off x="828000" y="2304000"/>
            <a:ext cx="9000000" cy="410400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2" name="Title Placeholder 1">
            <a:extLst>
              <a:ext uri="{FF2B5EF4-FFF2-40B4-BE49-F238E27FC236}">
                <a16:creationId xmlns:a16="http://schemas.microsoft.com/office/drawing/2014/main" id="{B7DC3C2E-FC72-4844-9531-56EA3CB03EE3}"/>
              </a:ext>
            </a:extLst>
          </p:cNvPr>
          <p:cNvSpPr>
            <a:spLocks noGrp="1"/>
          </p:cNvSpPr>
          <p:nvPr>
            <p:ph type="title"/>
          </p:nvPr>
        </p:nvSpPr>
        <p:spPr>
          <a:xfrm>
            <a:off x="828000" y="765207"/>
            <a:ext cx="9000000" cy="360000"/>
          </a:xfrm>
          <a:prstGeom prst="rect">
            <a:avLst/>
          </a:prstGeom>
        </p:spPr>
        <p:txBody>
          <a:bodyPr vert="horz" lIns="0" tIns="0" rIns="0" bIns="0" rtlCol="0" anchor="b" anchorCtr="0">
            <a:noAutofit/>
          </a:bodyPr>
          <a:lstStyle/>
          <a:p>
            <a:r>
              <a:rPr lang="en-US"/>
              <a:t>Click to edit Master title style</a:t>
            </a:r>
            <a:endParaRPr lang="en-AU" dirty="0"/>
          </a:p>
        </p:txBody>
      </p:sp>
    </p:spTree>
    <p:extLst>
      <p:ext uri="{BB962C8B-B14F-4D97-AF65-F5344CB8AC3E}">
        <p14:creationId xmlns:p14="http://schemas.microsoft.com/office/powerpoint/2010/main" val="2887783391"/>
      </p:ext>
    </p:extLst>
  </p:cSld>
  <p:clrMap bg1="lt1" tx1="dk1" bg2="lt2" tx2="dk2" accent1="accent1" accent2="accent2" accent3="accent3" accent4="accent4" accent5="accent5" accent6="accent6" hlink="hlink" folHlink="folHlink"/>
  <p:sldLayoutIdLst>
    <p:sldLayoutId id="2147483764" r:id="rId1"/>
    <p:sldLayoutId id="2147483776" r:id="rId2"/>
    <p:sldLayoutId id="2147483777" r:id="rId3"/>
    <p:sldLayoutId id="2147483766" r:id="rId4"/>
    <p:sldLayoutId id="2147483768" r:id="rId5"/>
    <p:sldLayoutId id="2147483770" r:id="rId6"/>
    <p:sldLayoutId id="2147483785" r:id="rId7"/>
    <p:sldLayoutId id="2147483765" r:id="rId8"/>
    <p:sldLayoutId id="2147483769" r:id="rId9"/>
    <p:sldLayoutId id="2147483783" r:id="rId10"/>
    <p:sldLayoutId id="2147483787" r:id="rId11"/>
    <p:sldLayoutId id="2147483774" r:id="rId12"/>
    <p:sldLayoutId id="2147483775" r:id="rId13"/>
    <p:sldLayoutId id="2147483772" r:id="rId14"/>
    <p:sldLayoutId id="2147483773" r:id="rId15"/>
    <p:sldLayoutId id="2147483793" r:id="rId16"/>
    <p:sldLayoutId id="2147483804" r:id="rId17"/>
    <p:sldLayoutId id="2147483767" r:id="rId18"/>
    <p:sldLayoutId id="2147483784" r:id="rId19"/>
    <p:sldLayoutId id="2147483791" r:id="rId20"/>
    <p:sldLayoutId id="2147483789" r:id="rId21"/>
    <p:sldLayoutId id="2147483788" r:id="rId22"/>
    <p:sldLayoutId id="2147483790" r:id="rId23"/>
    <p:sldLayoutId id="2147483805" r:id="rId24"/>
    <p:sldLayoutId id="2147483786" r:id="rId25"/>
    <p:sldLayoutId id="2147483802" r:id="rId26"/>
    <p:sldLayoutId id="2147483792" r:id="rId27"/>
    <p:sldLayoutId id="2147483781" r:id="rId28"/>
    <p:sldLayoutId id="2147483782" r:id="rId29"/>
    <p:sldLayoutId id="2147483800" r:id="rId30"/>
    <p:sldLayoutId id="2147483801" r:id="rId31"/>
    <p:sldLayoutId id="2147483806" r:id="rId32"/>
    <p:sldLayoutId id="2147483778" r:id="rId33"/>
    <p:sldLayoutId id="2147483807" r:id="rId34"/>
    <p:sldLayoutId id="2147483779" r:id="rId35"/>
    <p:sldLayoutId id="2147483780" r:id="rId36"/>
    <p:sldLayoutId id="2147483795" r:id="rId37"/>
    <p:sldLayoutId id="2147483808" r:id="rId38"/>
    <p:sldLayoutId id="2147483797" r:id="rId39"/>
  </p:sldLayoutIdLst>
  <p:txStyles>
    <p:titleStyle>
      <a:lvl1pPr algn="l" defTabSz="986638" rtl="0" eaLnBrk="1" latinLnBrk="0" hangingPunct="1">
        <a:lnSpc>
          <a:spcPct val="110000"/>
        </a:lnSpc>
        <a:spcBef>
          <a:spcPct val="0"/>
        </a:spcBef>
        <a:buNone/>
        <a:defRPr sz="2000" kern="1200" baseline="0">
          <a:solidFill>
            <a:schemeClr val="tx1"/>
          </a:solidFill>
          <a:latin typeface="+mj-lt"/>
          <a:ea typeface="+mj-ea"/>
          <a:cs typeface="+mj-cs"/>
        </a:defRPr>
      </a:lvl1pPr>
    </p:titleStyle>
    <p:bodyStyle>
      <a:lvl1pPr marL="0" indent="-180000" algn="l" defTabSz="986638" rtl="0" eaLnBrk="1" latinLnBrk="0" hangingPunct="1">
        <a:lnSpc>
          <a:spcPct val="150000"/>
        </a:lnSpc>
        <a:spcBef>
          <a:spcPts val="0"/>
        </a:spcBef>
        <a:spcAft>
          <a:spcPts val="1200"/>
        </a:spcAft>
        <a:buFont typeface="Arial" panose="020B0604020202020204" pitchFamily="34" charset="0"/>
        <a:buChar char="•"/>
        <a:defRPr sz="1100" kern="1200">
          <a:solidFill>
            <a:schemeClr val="tx1"/>
          </a:solidFill>
          <a:latin typeface="+mn-lt"/>
          <a:ea typeface="+mn-ea"/>
          <a:cs typeface="+mn-cs"/>
        </a:defRPr>
      </a:lvl1pPr>
      <a:lvl2pPr marL="360000" indent="-180000" algn="l" defTabSz="986638" rtl="0" eaLnBrk="1" latinLnBrk="0" hangingPunct="1">
        <a:lnSpc>
          <a:spcPct val="150000"/>
        </a:lnSpc>
        <a:spcBef>
          <a:spcPts val="0"/>
        </a:spcBef>
        <a:spcAft>
          <a:spcPts val="1200"/>
        </a:spcAft>
        <a:buFont typeface="Arial" panose="020B0604020202020204" pitchFamily="34" charset="0"/>
        <a:buChar char="•"/>
        <a:defRPr sz="1100" kern="1200">
          <a:solidFill>
            <a:schemeClr val="tx1"/>
          </a:solidFill>
          <a:latin typeface="+mn-lt"/>
          <a:ea typeface="+mn-ea"/>
          <a:cs typeface="+mn-cs"/>
        </a:defRPr>
      </a:lvl2pPr>
      <a:lvl3pPr marL="540000" indent="-180000" algn="l" defTabSz="986638" rtl="0" eaLnBrk="1" latinLnBrk="0" hangingPunct="1">
        <a:lnSpc>
          <a:spcPct val="150000"/>
        </a:lnSpc>
        <a:spcBef>
          <a:spcPts val="0"/>
        </a:spcBef>
        <a:spcAft>
          <a:spcPts val="1200"/>
        </a:spcAft>
        <a:buFont typeface="Arial" panose="020B0604020202020204" pitchFamily="34" charset="0"/>
        <a:buChar char="•"/>
        <a:defRPr sz="1100" kern="1200">
          <a:solidFill>
            <a:schemeClr val="tx1"/>
          </a:solidFill>
          <a:latin typeface="+mn-lt"/>
          <a:ea typeface="+mn-ea"/>
          <a:cs typeface="+mn-cs"/>
        </a:defRPr>
      </a:lvl3pPr>
      <a:lvl4pPr marL="720000" indent="-180000" algn="l" defTabSz="986638" rtl="0" eaLnBrk="1" latinLnBrk="0" hangingPunct="1">
        <a:lnSpc>
          <a:spcPct val="150000"/>
        </a:lnSpc>
        <a:spcBef>
          <a:spcPts val="0"/>
        </a:spcBef>
        <a:spcAft>
          <a:spcPts val="1200"/>
        </a:spcAft>
        <a:buFont typeface="Arial" panose="020B0604020202020204" pitchFamily="34" charset="0"/>
        <a:buChar char="•"/>
        <a:defRPr sz="1100" kern="1200">
          <a:solidFill>
            <a:schemeClr val="tx1"/>
          </a:solidFill>
          <a:latin typeface="+mn-lt"/>
          <a:ea typeface="+mn-ea"/>
          <a:cs typeface="+mn-cs"/>
        </a:defRPr>
      </a:lvl4pPr>
      <a:lvl5pPr marL="900000" indent="-180000" algn="l" defTabSz="986638" rtl="0" eaLnBrk="1" latinLnBrk="0" hangingPunct="1">
        <a:lnSpc>
          <a:spcPct val="150000"/>
        </a:lnSpc>
        <a:spcBef>
          <a:spcPts val="0"/>
        </a:spcBef>
        <a:spcAft>
          <a:spcPts val="1200"/>
        </a:spcAft>
        <a:buFont typeface="Arial" panose="020B0604020202020204" pitchFamily="34" charset="0"/>
        <a:buChar char="•"/>
        <a:defRPr sz="1100" kern="1200">
          <a:solidFill>
            <a:schemeClr val="tx1"/>
          </a:solidFill>
          <a:latin typeface="+mn-lt"/>
          <a:ea typeface="+mn-ea"/>
          <a:cs typeface="+mn-cs"/>
        </a:defRPr>
      </a:lvl5pPr>
      <a:lvl6pPr marL="2713253" indent="-246659" algn="l" defTabSz="986638" rtl="0" eaLnBrk="1" latinLnBrk="0" hangingPunct="1">
        <a:lnSpc>
          <a:spcPct val="90000"/>
        </a:lnSpc>
        <a:spcBef>
          <a:spcPts val="540"/>
        </a:spcBef>
        <a:buFont typeface="Arial" panose="020B0604020202020204" pitchFamily="34" charset="0"/>
        <a:buChar char="•"/>
        <a:defRPr sz="1942" kern="1200">
          <a:solidFill>
            <a:schemeClr val="tx1"/>
          </a:solidFill>
          <a:latin typeface="+mn-lt"/>
          <a:ea typeface="+mn-ea"/>
          <a:cs typeface="+mn-cs"/>
        </a:defRPr>
      </a:lvl6pPr>
      <a:lvl7pPr marL="3206572" indent="-246659" algn="l" defTabSz="986638" rtl="0" eaLnBrk="1" latinLnBrk="0" hangingPunct="1">
        <a:lnSpc>
          <a:spcPct val="90000"/>
        </a:lnSpc>
        <a:spcBef>
          <a:spcPts val="540"/>
        </a:spcBef>
        <a:buFont typeface="Arial" panose="020B0604020202020204" pitchFamily="34" charset="0"/>
        <a:buChar char="•"/>
        <a:defRPr sz="1942" kern="1200">
          <a:solidFill>
            <a:schemeClr val="tx1"/>
          </a:solidFill>
          <a:latin typeface="+mn-lt"/>
          <a:ea typeface="+mn-ea"/>
          <a:cs typeface="+mn-cs"/>
        </a:defRPr>
      </a:lvl7pPr>
      <a:lvl8pPr marL="3699891" indent="-246659" algn="l" defTabSz="986638" rtl="0" eaLnBrk="1" latinLnBrk="0" hangingPunct="1">
        <a:lnSpc>
          <a:spcPct val="90000"/>
        </a:lnSpc>
        <a:spcBef>
          <a:spcPts val="540"/>
        </a:spcBef>
        <a:buFont typeface="Arial" panose="020B0604020202020204" pitchFamily="34" charset="0"/>
        <a:buChar char="•"/>
        <a:defRPr sz="1942" kern="1200">
          <a:solidFill>
            <a:schemeClr val="tx1"/>
          </a:solidFill>
          <a:latin typeface="+mn-lt"/>
          <a:ea typeface="+mn-ea"/>
          <a:cs typeface="+mn-cs"/>
        </a:defRPr>
      </a:lvl8pPr>
      <a:lvl9pPr marL="4193210" indent="-246659" algn="l" defTabSz="986638" rtl="0" eaLnBrk="1" latinLnBrk="0" hangingPunct="1">
        <a:lnSpc>
          <a:spcPct val="90000"/>
        </a:lnSpc>
        <a:spcBef>
          <a:spcPts val="540"/>
        </a:spcBef>
        <a:buFont typeface="Arial" panose="020B0604020202020204" pitchFamily="34" charset="0"/>
        <a:buChar char="•"/>
        <a:defRPr sz="1942" kern="1200">
          <a:solidFill>
            <a:schemeClr val="tx1"/>
          </a:solidFill>
          <a:latin typeface="+mn-lt"/>
          <a:ea typeface="+mn-ea"/>
          <a:cs typeface="+mn-cs"/>
        </a:defRPr>
      </a:lvl9pPr>
    </p:bodyStyle>
    <p:otherStyle>
      <a:defPPr>
        <a:defRPr lang="en-US"/>
      </a:defPPr>
      <a:lvl1pPr marL="0" algn="l" defTabSz="986638" rtl="0" eaLnBrk="1" latinLnBrk="0" hangingPunct="1">
        <a:defRPr sz="1942" kern="1200">
          <a:solidFill>
            <a:schemeClr val="tx1"/>
          </a:solidFill>
          <a:latin typeface="+mn-lt"/>
          <a:ea typeface="+mn-ea"/>
          <a:cs typeface="+mn-cs"/>
        </a:defRPr>
      </a:lvl1pPr>
      <a:lvl2pPr marL="493319" algn="l" defTabSz="986638" rtl="0" eaLnBrk="1" latinLnBrk="0" hangingPunct="1">
        <a:defRPr sz="1942" kern="1200">
          <a:solidFill>
            <a:schemeClr val="tx1"/>
          </a:solidFill>
          <a:latin typeface="+mn-lt"/>
          <a:ea typeface="+mn-ea"/>
          <a:cs typeface="+mn-cs"/>
        </a:defRPr>
      </a:lvl2pPr>
      <a:lvl3pPr marL="986638" algn="l" defTabSz="986638" rtl="0" eaLnBrk="1" latinLnBrk="0" hangingPunct="1">
        <a:defRPr sz="1942" kern="1200">
          <a:solidFill>
            <a:schemeClr val="tx1"/>
          </a:solidFill>
          <a:latin typeface="+mn-lt"/>
          <a:ea typeface="+mn-ea"/>
          <a:cs typeface="+mn-cs"/>
        </a:defRPr>
      </a:lvl3pPr>
      <a:lvl4pPr marL="1479956" algn="l" defTabSz="986638" rtl="0" eaLnBrk="1" latinLnBrk="0" hangingPunct="1">
        <a:defRPr sz="1942" kern="1200">
          <a:solidFill>
            <a:schemeClr val="tx1"/>
          </a:solidFill>
          <a:latin typeface="+mn-lt"/>
          <a:ea typeface="+mn-ea"/>
          <a:cs typeface="+mn-cs"/>
        </a:defRPr>
      </a:lvl4pPr>
      <a:lvl5pPr marL="1973275" algn="l" defTabSz="986638" rtl="0" eaLnBrk="1" latinLnBrk="0" hangingPunct="1">
        <a:defRPr sz="1942" kern="1200">
          <a:solidFill>
            <a:schemeClr val="tx1"/>
          </a:solidFill>
          <a:latin typeface="+mn-lt"/>
          <a:ea typeface="+mn-ea"/>
          <a:cs typeface="+mn-cs"/>
        </a:defRPr>
      </a:lvl5pPr>
      <a:lvl6pPr marL="2466594" algn="l" defTabSz="986638" rtl="0" eaLnBrk="1" latinLnBrk="0" hangingPunct="1">
        <a:defRPr sz="1942" kern="1200">
          <a:solidFill>
            <a:schemeClr val="tx1"/>
          </a:solidFill>
          <a:latin typeface="+mn-lt"/>
          <a:ea typeface="+mn-ea"/>
          <a:cs typeface="+mn-cs"/>
        </a:defRPr>
      </a:lvl6pPr>
      <a:lvl7pPr marL="2959913" algn="l" defTabSz="986638" rtl="0" eaLnBrk="1" latinLnBrk="0" hangingPunct="1">
        <a:defRPr sz="1942" kern="1200">
          <a:solidFill>
            <a:schemeClr val="tx1"/>
          </a:solidFill>
          <a:latin typeface="+mn-lt"/>
          <a:ea typeface="+mn-ea"/>
          <a:cs typeface="+mn-cs"/>
        </a:defRPr>
      </a:lvl7pPr>
      <a:lvl8pPr marL="3453232" algn="l" defTabSz="986638" rtl="0" eaLnBrk="1" latinLnBrk="0" hangingPunct="1">
        <a:defRPr sz="1942" kern="1200">
          <a:solidFill>
            <a:schemeClr val="tx1"/>
          </a:solidFill>
          <a:latin typeface="+mn-lt"/>
          <a:ea typeface="+mn-ea"/>
          <a:cs typeface="+mn-cs"/>
        </a:defRPr>
      </a:lvl8pPr>
      <a:lvl9pPr marL="3946550" algn="l" defTabSz="986638" rtl="0" eaLnBrk="1" latinLnBrk="0" hangingPunct="1">
        <a:defRPr sz="1942"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14" userDrawn="1">
          <p15:clr>
            <a:srgbClr val="F26B43"/>
          </p15:clr>
        </p15:guide>
        <p15:guide id="2" pos="6200" userDrawn="1">
          <p15:clr>
            <a:srgbClr val="F26B43"/>
          </p15:clr>
        </p15:guide>
        <p15:guide id="3" orient="horz" pos="480" userDrawn="1">
          <p15:clr>
            <a:srgbClr val="F26B43"/>
          </p15:clr>
        </p15:guide>
        <p15:guide id="4" orient="horz" pos="4038" userDrawn="1">
          <p15:clr>
            <a:srgbClr val="F26B43"/>
          </p15:clr>
        </p15:guide>
        <p15:guide id="5" orient="horz" pos="1447" userDrawn="1">
          <p15:clr>
            <a:srgbClr val="F26B43"/>
          </p15:clr>
        </p15:guide>
        <p15:guide id="6" orient="horz" pos="117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9.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7.xml"/><Relationship Id="rId1"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00DF5-EC9A-435B-A1DD-C9DB72F659B9}"/>
              </a:ext>
            </a:extLst>
          </p:cNvPr>
          <p:cNvSpPr>
            <a:spLocks noGrp="1"/>
          </p:cNvSpPr>
          <p:nvPr>
            <p:ph type="title"/>
          </p:nvPr>
        </p:nvSpPr>
        <p:spPr>
          <a:xfrm>
            <a:off x="101600" y="5184000"/>
            <a:ext cx="3112655" cy="548465"/>
          </a:xfrm>
        </p:spPr>
        <p:txBody>
          <a:bodyPr/>
          <a:lstStyle/>
          <a:p>
            <a:br>
              <a:rPr lang="fr-BE" sz="1800" dirty="0"/>
            </a:br>
            <a:br>
              <a:rPr lang="en-AU" sz="1800" dirty="0"/>
            </a:br>
            <a:br>
              <a:rPr lang="nl-BE" sz="3200" dirty="0"/>
            </a:br>
            <a:endParaRPr lang="nl-BE" dirty="0"/>
          </a:p>
        </p:txBody>
      </p:sp>
      <p:sp>
        <p:nvSpPr>
          <p:cNvPr id="8" name="ClientName">
            <a:extLst>
              <a:ext uri="{FF2B5EF4-FFF2-40B4-BE49-F238E27FC236}">
                <a16:creationId xmlns:a16="http://schemas.microsoft.com/office/drawing/2014/main" id="{FC773C39-9006-4912-AFF9-1612A11CBB32}"/>
              </a:ext>
            </a:extLst>
          </p:cNvPr>
          <p:cNvSpPr>
            <a:spLocks noGrp="1"/>
          </p:cNvSpPr>
          <p:nvPr>
            <p:ph type="body" sz="quarter" idx="15"/>
          </p:nvPr>
        </p:nvSpPr>
        <p:spPr>
          <a:xfrm>
            <a:off x="193040" y="4149550"/>
            <a:ext cx="3284216" cy="1034450"/>
          </a:xfrm>
        </p:spPr>
        <p:txBody>
          <a:bodyPr>
            <a:normAutofit fontScale="92500" lnSpcReduction="20000"/>
          </a:bodyPr>
          <a:lstStyle/>
          <a:p>
            <a:r>
              <a:rPr lang="en-AU" sz="1900" dirty="0">
                <a:solidFill>
                  <a:schemeClr val="bg2"/>
                </a:solidFill>
              </a:rPr>
              <a:t>INFORMATION EXCHANGES 2.0</a:t>
            </a:r>
          </a:p>
          <a:p>
            <a:r>
              <a:rPr lang="en-AU" sz="1200" dirty="0" err="1">
                <a:solidFill>
                  <a:schemeClr val="bg2"/>
                </a:solidFill>
              </a:rPr>
              <a:t>GCLC</a:t>
            </a:r>
            <a:endParaRPr lang="en-AU" sz="1200" dirty="0">
              <a:solidFill>
                <a:schemeClr val="bg2"/>
              </a:solidFill>
            </a:endParaRPr>
          </a:p>
          <a:p>
            <a:r>
              <a:rPr lang="en-AU" sz="1200" dirty="0">
                <a:solidFill>
                  <a:schemeClr val="bg2"/>
                </a:solidFill>
              </a:rPr>
              <a:t>9 December 2022</a:t>
            </a:r>
          </a:p>
          <a:p>
            <a:endParaRPr lang="en-AU" sz="1100" b="0" dirty="0">
              <a:solidFill>
                <a:schemeClr val="tx1"/>
              </a:solidFill>
            </a:endParaRPr>
          </a:p>
          <a:p>
            <a:pPr>
              <a:spcAft>
                <a:spcPts val="800"/>
              </a:spcAft>
            </a:pPr>
            <a:endParaRPr lang="en-AU" sz="2000" dirty="0">
              <a:solidFill>
                <a:schemeClr val="tx1"/>
              </a:solidFill>
            </a:endParaRPr>
          </a:p>
        </p:txBody>
      </p:sp>
      <p:sp>
        <p:nvSpPr>
          <p:cNvPr id="5" name="Text Placeholder 4">
            <a:extLst>
              <a:ext uri="{FF2B5EF4-FFF2-40B4-BE49-F238E27FC236}">
                <a16:creationId xmlns:a16="http://schemas.microsoft.com/office/drawing/2014/main" id="{C6BA05D5-36FB-4A5B-B37F-8DE09E2E772F}"/>
              </a:ext>
            </a:extLst>
          </p:cNvPr>
          <p:cNvSpPr>
            <a:spLocks noGrp="1"/>
          </p:cNvSpPr>
          <p:nvPr>
            <p:ph type="body" sz="quarter" idx="18"/>
          </p:nvPr>
        </p:nvSpPr>
        <p:spPr/>
        <p:txBody>
          <a:bodyPr/>
          <a:lstStyle/>
          <a:p>
            <a:r>
              <a:rPr lang="fr-BE" dirty="0"/>
              <a:t>Annick Vroninks</a:t>
            </a:r>
          </a:p>
          <a:p>
            <a:r>
              <a:rPr lang="fr-BE" dirty="0"/>
              <a:t>Partner </a:t>
            </a:r>
            <a:endParaRPr lang="en-GB" dirty="0"/>
          </a:p>
        </p:txBody>
      </p:sp>
      <p:pic>
        <p:nvPicPr>
          <p:cNvPr id="11" name="Picture 10" descr="A person reaching for a paper on a table full of paper and sticky notes">
            <a:extLst>
              <a:ext uri="{FF2B5EF4-FFF2-40B4-BE49-F238E27FC236}">
                <a16:creationId xmlns:a16="http://schemas.microsoft.com/office/drawing/2014/main" id="{CD212A6F-98E4-4C78-B61D-393B2CCD5F1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9675" r="19658"/>
          <a:stretch/>
        </p:blipFill>
        <p:spPr>
          <a:xfrm>
            <a:off x="4240696" y="1"/>
            <a:ext cx="4346713" cy="7559674"/>
          </a:xfrm>
          <a:prstGeom prst="rect">
            <a:avLst/>
          </a:prstGeom>
        </p:spPr>
      </p:pic>
    </p:spTree>
    <p:extLst>
      <p:ext uri="{BB962C8B-B14F-4D97-AF65-F5344CB8AC3E}">
        <p14:creationId xmlns:p14="http://schemas.microsoft.com/office/powerpoint/2010/main" val="1920135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2DD12F95-C2FA-45E6-8B37-58A3254FD761}"/>
              </a:ext>
            </a:extLst>
          </p:cNvPr>
          <p:cNvGraphicFramePr/>
          <p:nvPr>
            <p:extLst>
              <p:ext uri="{D42A27DB-BD31-4B8C-83A1-F6EECF244321}">
                <p14:modId xmlns:p14="http://schemas.microsoft.com/office/powerpoint/2010/main" val="835789908"/>
              </p:ext>
            </p:extLst>
          </p:nvPr>
        </p:nvGraphicFramePr>
        <p:xfrm>
          <a:off x="967562" y="1456660"/>
          <a:ext cx="8860437" cy="49513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4">
            <a:extLst>
              <a:ext uri="{FF2B5EF4-FFF2-40B4-BE49-F238E27FC236}">
                <a16:creationId xmlns:a16="http://schemas.microsoft.com/office/drawing/2014/main" id="{FB6666C3-475C-4BED-ACD2-BB92869FE093}"/>
              </a:ext>
            </a:extLst>
          </p:cNvPr>
          <p:cNvSpPr>
            <a:spLocks noGrp="1"/>
          </p:cNvSpPr>
          <p:nvPr>
            <p:ph type="title"/>
          </p:nvPr>
        </p:nvSpPr>
        <p:spPr/>
        <p:txBody>
          <a:bodyPr/>
          <a:lstStyle/>
          <a:p>
            <a:r>
              <a:rPr lang="nl-BE" b="1" dirty="0">
                <a:solidFill>
                  <a:schemeClr val="tx2"/>
                </a:solidFill>
              </a:rPr>
              <a:t>DIFFERENT TYPES OF INFORMATION EXCHANGES </a:t>
            </a:r>
          </a:p>
        </p:txBody>
      </p:sp>
      <p:sp>
        <p:nvSpPr>
          <p:cNvPr id="6" name="Footer Placeholder 5">
            <a:extLst>
              <a:ext uri="{FF2B5EF4-FFF2-40B4-BE49-F238E27FC236}">
                <a16:creationId xmlns:a16="http://schemas.microsoft.com/office/drawing/2014/main" id="{52B4A618-F5ED-44D6-9CA4-3ABFC7FDA475}"/>
              </a:ext>
            </a:extLst>
          </p:cNvPr>
          <p:cNvSpPr>
            <a:spLocks noGrp="1"/>
          </p:cNvSpPr>
          <p:nvPr>
            <p:ph type="ftr" sz="quarter" idx="20"/>
          </p:nvPr>
        </p:nvSpPr>
        <p:spPr/>
        <p:txBody>
          <a:bodyPr/>
          <a:lstStyle/>
          <a:p>
            <a:endParaRPr lang="en-AU" dirty="0"/>
          </a:p>
        </p:txBody>
      </p:sp>
      <p:sp>
        <p:nvSpPr>
          <p:cNvPr id="7" name="Slide Number Placeholder 6">
            <a:extLst>
              <a:ext uri="{FF2B5EF4-FFF2-40B4-BE49-F238E27FC236}">
                <a16:creationId xmlns:a16="http://schemas.microsoft.com/office/drawing/2014/main" id="{7B7AD097-7DBA-44BA-AB2E-C8206736BF50}"/>
              </a:ext>
            </a:extLst>
          </p:cNvPr>
          <p:cNvSpPr>
            <a:spLocks noGrp="1"/>
          </p:cNvSpPr>
          <p:nvPr>
            <p:ph type="sldNum" sz="quarter" idx="21"/>
          </p:nvPr>
        </p:nvSpPr>
        <p:spPr/>
        <p:txBody>
          <a:bodyPr/>
          <a:lstStyle/>
          <a:p>
            <a:fld id="{B632C222-3951-4C98-AF84-90C3F5A4B080}" type="slidenum">
              <a:rPr lang="en-AU" smtClean="0"/>
              <a:pPr/>
              <a:t>2</a:t>
            </a:fld>
            <a:endParaRPr lang="en-AU" dirty="0"/>
          </a:p>
        </p:txBody>
      </p:sp>
    </p:spTree>
    <p:extLst>
      <p:ext uri="{BB962C8B-B14F-4D97-AF65-F5344CB8AC3E}">
        <p14:creationId xmlns:p14="http://schemas.microsoft.com/office/powerpoint/2010/main" val="754693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a:extLst>
              <a:ext uri="{FF2B5EF4-FFF2-40B4-BE49-F238E27FC236}">
                <a16:creationId xmlns:a16="http://schemas.microsoft.com/office/drawing/2014/main" id="{AD4DCAFB-BBF6-4A64-BA10-FDB3EB4F56E0}"/>
              </a:ext>
            </a:extLst>
          </p:cNvPr>
          <p:cNvSpPr>
            <a:spLocks noGrp="1"/>
          </p:cNvSpPr>
          <p:nvPr>
            <p:ph type="sldNum" sz="quarter" idx="17"/>
          </p:nvPr>
        </p:nvSpPr>
        <p:spPr/>
        <p:txBody>
          <a:bodyPr/>
          <a:lstStyle/>
          <a:p>
            <a:fld id="{B632C222-3951-4C98-AF84-90C3F5A4B080}" type="slidenum">
              <a:rPr lang="en-AU" smtClean="0"/>
              <a:t>3</a:t>
            </a:fld>
            <a:endParaRPr lang="en-AU" dirty="0"/>
          </a:p>
        </p:txBody>
      </p:sp>
      <p:sp>
        <p:nvSpPr>
          <p:cNvPr id="4" name="Title 3">
            <a:extLst>
              <a:ext uri="{FF2B5EF4-FFF2-40B4-BE49-F238E27FC236}">
                <a16:creationId xmlns:a16="http://schemas.microsoft.com/office/drawing/2014/main" id="{E0BA6D5E-F701-476D-8009-888BE7ECFECC}"/>
              </a:ext>
            </a:extLst>
          </p:cNvPr>
          <p:cNvSpPr>
            <a:spLocks noGrp="1"/>
          </p:cNvSpPr>
          <p:nvPr>
            <p:ph type="title"/>
          </p:nvPr>
        </p:nvSpPr>
        <p:spPr>
          <a:xfrm>
            <a:off x="828000" y="783145"/>
            <a:ext cx="9000000" cy="443490"/>
          </a:xfrm>
        </p:spPr>
        <p:txBody>
          <a:bodyPr/>
          <a:lstStyle/>
          <a:p>
            <a:r>
              <a:rPr lang="fr-BE" b="1" dirty="0">
                <a:solidFill>
                  <a:schemeClr val="tx2"/>
                </a:solidFill>
              </a:rPr>
              <a:t>INDIRECT INFORMATION EXCHANGES AS A </a:t>
            </a:r>
            <a:r>
              <a:rPr lang="fr-BE" b="1" dirty="0" err="1">
                <a:solidFill>
                  <a:schemeClr val="tx2"/>
                </a:solidFill>
              </a:rPr>
              <a:t>CONCERTED</a:t>
            </a:r>
            <a:r>
              <a:rPr lang="fr-BE" b="1" dirty="0">
                <a:solidFill>
                  <a:schemeClr val="tx2"/>
                </a:solidFill>
              </a:rPr>
              <a:t> PRACTICE</a:t>
            </a:r>
            <a:endParaRPr lang="en-AU" sz="1800" dirty="0">
              <a:solidFill>
                <a:schemeClr val="tx2"/>
              </a:solidFill>
            </a:endParaRPr>
          </a:p>
        </p:txBody>
      </p:sp>
      <p:sp>
        <p:nvSpPr>
          <p:cNvPr id="10" name="Text Placeholder 9">
            <a:extLst>
              <a:ext uri="{FF2B5EF4-FFF2-40B4-BE49-F238E27FC236}">
                <a16:creationId xmlns:a16="http://schemas.microsoft.com/office/drawing/2014/main" id="{D7A061EE-739F-4513-BB0E-C8E4866292AB}"/>
              </a:ext>
            </a:extLst>
          </p:cNvPr>
          <p:cNvSpPr>
            <a:spLocks noGrp="1"/>
          </p:cNvSpPr>
          <p:nvPr>
            <p:ph type="body" sz="quarter" idx="19"/>
          </p:nvPr>
        </p:nvSpPr>
        <p:spPr>
          <a:xfrm>
            <a:off x="828000" y="1775638"/>
            <a:ext cx="9000000" cy="999459"/>
          </a:xfrm>
          <a:ln>
            <a:solidFill>
              <a:schemeClr val="accent2">
                <a:lumMod val="75000"/>
              </a:schemeClr>
            </a:solidFill>
          </a:ln>
        </p:spPr>
        <p:txBody>
          <a:bodyPr/>
          <a:lstStyle/>
          <a:p>
            <a:pPr algn="ctr">
              <a:spcAft>
                <a:spcPts val="0"/>
              </a:spcAft>
            </a:pPr>
            <a:r>
              <a:rPr lang="en-GB" sz="1800" cap="none" dirty="0">
                <a:solidFill>
                  <a:schemeClr val="tx1"/>
                </a:solidFill>
              </a:rPr>
              <a:t>Concerted practice </a:t>
            </a:r>
          </a:p>
          <a:p>
            <a:pPr algn="ctr">
              <a:spcAft>
                <a:spcPts val="0"/>
              </a:spcAft>
            </a:pPr>
            <a:r>
              <a:rPr lang="en-GB" sz="1800" cap="none" dirty="0">
                <a:solidFill>
                  <a:schemeClr val="tx1"/>
                </a:solidFill>
              </a:rPr>
              <a:t>“</a:t>
            </a:r>
            <a:r>
              <a:rPr lang="en-GB" sz="1800" i="1" cap="none" dirty="0">
                <a:solidFill>
                  <a:schemeClr val="tx1"/>
                </a:solidFill>
              </a:rPr>
              <a:t>knowingly</a:t>
            </a:r>
            <a:r>
              <a:rPr lang="en-GB" sz="1800" cap="none" dirty="0">
                <a:solidFill>
                  <a:schemeClr val="tx1"/>
                </a:solidFill>
              </a:rPr>
              <a:t>" substituting </a:t>
            </a:r>
            <a:r>
              <a:rPr lang="en-GB" sz="1800" i="1" cap="none" dirty="0">
                <a:solidFill>
                  <a:schemeClr val="tx1"/>
                </a:solidFill>
              </a:rPr>
              <a:t>“the risks of competition by practical cooperation</a:t>
            </a:r>
            <a:r>
              <a:rPr lang="nl-NL" sz="1800" cap="none" dirty="0">
                <a:solidFill>
                  <a:schemeClr val="tx1"/>
                </a:solidFill>
              </a:rPr>
              <a:t>"</a:t>
            </a:r>
            <a:endParaRPr lang="en-GB" sz="1050" dirty="0"/>
          </a:p>
        </p:txBody>
      </p:sp>
      <p:graphicFrame>
        <p:nvGraphicFramePr>
          <p:cNvPr id="3" name="Diagram 2">
            <a:extLst>
              <a:ext uri="{FF2B5EF4-FFF2-40B4-BE49-F238E27FC236}">
                <a16:creationId xmlns:a16="http://schemas.microsoft.com/office/drawing/2014/main" id="{74DB13F1-86EF-491C-82CF-39F7B13CA5C2}"/>
              </a:ext>
            </a:extLst>
          </p:cNvPr>
          <p:cNvGraphicFramePr/>
          <p:nvPr>
            <p:extLst>
              <p:ext uri="{D42A27DB-BD31-4B8C-83A1-F6EECF244321}">
                <p14:modId xmlns:p14="http://schemas.microsoft.com/office/powerpoint/2010/main" val="3658437689"/>
              </p:ext>
            </p:extLst>
          </p:nvPr>
        </p:nvGraphicFramePr>
        <p:xfrm>
          <a:off x="1855867" y="2842153"/>
          <a:ext cx="7125759" cy="38457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43124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a:extLst>
              <a:ext uri="{FF2B5EF4-FFF2-40B4-BE49-F238E27FC236}">
                <a16:creationId xmlns:a16="http://schemas.microsoft.com/office/drawing/2014/main" id="{AD4DCAFB-BBF6-4A64-BA10-FDB3EB4F56E0}"/>
              </a:ext>
            </a:extLst>
          </p:cNvPr>
          <p:cNvSpPr>
            <a:spLocks noGrp="1"/>
          </p:cNvSpPr>
          <p:nvPr>
            <p:ph type="sldNum" sz="quarter" idx="17"/>
          </p:nvPr>
        </p:nvSpPr>
        <p:spPr/>
        <p:txBody>
          <a:bodyPr/>
          <a:lstStyle/>
          <a:p>
            <a:fld id="{B632C222-3951-4C98-AF84-90C3F5A4B080}" type="slidenum">
              <a:rPr lang="en-AU" smtClean="0"/>
              <a:t>4</a:t>
            </a:fld>
            <a:endParaRPr lang="en-AU" dirty="0"/>
          </a:p>
        </p:txBody>
      </p:sp>
      <p:sp>
        <p:nvSpPr>
          <p:cNvPr id="3" name="Text Placeholder 2">
            <a:extLst>
              <a:ext uri="{FF2B5EF4-FFF2-40B4-BE49-F238E27FC236}">
                <a16:creationId xmlns:a16="http://schemas.microsoft.com/office/drawing/2014/main" id="{42FD6914-4614-4CC8-978C-9100F2FCCAB9}"/>
              </a:ext>
            </a:extLst>
          </p:cNvPr>
          <p:cNvSpPr>
            <a:spLocks noGrp="1"/>
          </p:cNvSpPr>
          <p:nvPr>
            <p:ph type="body" sz="quarter" idx="19"/>
          </p:nvPr>
        </p:nvSpPr>
        <p:spPr>
          <a:xfrm>
            <a:off x="828675" y="1491456"/>
            <a:ext cx="9201150" cy="360000"/>
          </a:xfrm>
        </p:spPr>
        <p:txBody>
          <a:bodyPr/>
          <a:lstStyle/>
          <a:p>
            <a:pPr algn="l">
              <a:lnSpc>
                <a:spcPct val="150000"/>
              </a:lnSpc>
              <a:spcAft>
                <a:spcPts val="600"/>
              </a:spcAft>
            </a:pPr>
            <a:r>
              <a:rPr lang="fr-BE" sz="1400" b="1" dirty="0">
                <a:solidFill>
                  <a:schemeClr val="tx1"/>
                </a:solidFill>
              </a:rPr>
              <a:t>Mental consensus </a:t>
            </a:r>
            <a:r>
              <a:rPr lang="fr-BE" sz="1400" b="1" dirty="0" err="1">
                <a:solidFill>
                  <a:schemeClr val="tx1"/>
                </a:solidFill>
              </a:rPr>
              <a:t>between</a:t>
            </a:r>
            <a:r>
              <a:rPr lang="fr-BE" sz="1400" b="1" dirty="0">
                <a:solidFill>
                  <a:schemeClr val="tx1"/>
                </a:solidFill>
              </a:rPr>
              <a:t> ALL PARTIES </a:t>
            </a:r>
            <a:r>
              <a:rPr lang="fr-BE" sz="1400" b="1" dirty="0" err="1">
                <a:solidFill>
                  <a:schemeClr val="tx1"/>
                </a:solidFill>
              </a:rPr>
              <a:t>CONCERNED</a:t>
            </a:r>
            <a:endParaRPr lang="nl-BE" sz="1400" b="1" dirty="0">
              <a:solidFill>
                <a:schemeClr val="tx1"/>
              </a:solidFill>
            </a:endParaRPr>
          </a:p>
        </p:txBody>
      </p:sp>
      <p:graphicFrame>
        <p:nvGraphicFramePr>
          <p:cNvPr id="5" name="Table 5">
            <a:extLst>
              <a:ext uri="{FF2B5EF4-FFF2-40B4-BE49-F238E27FC236}">
                <a16:creationId xmlns:a16="http://schemas.microsoft.com/office/drawing/2014/main" id="{B6AE8816-E542-45AA-AC07-80B0CD3D4A37}"/>
              </a:ext>
            </a:extLst>
          </p:cNvPr>
          <p:cNvGraphicFramePr>
            <a:graphicFrameLocks noGrp="1"/>
          </p:cNvGraphicFramePr>
          <p:nvPr>
            <p:ph type="tbl" sz="quarter" idx="15"/>
            <p:extLst>
              <p:ext uri="{D42A27DB-BD31-4B8C-83A1-F6EECF244321}">
                <p14:modId xmlns:p14="http://schemas.microsoft.com/office/powerpoint/2010/main" val="4115207600"/>
              </p:ext>
            </p:extLst>
          </p:nvPr>
        </p:nvGraphicFramePr>
        <p:xfrm>
          <a:off x="860638" y="2119081"/>
          <a:ext cx="8718091" cy="4164393"/>
        </p:xfrm>
        <a:graphic>
          <a:graphicData uri="http://schemas.openxmlformats.org/drawingml/2006/table">
            <a:tbl>
              <a:tblPr>
                <a:tableStyleId>{2D5ABB26-0587-4C30-8999-92F81FD0307C}</a:tableStyleId>
              </a:tblPr>
              <a:tblGrid>
                <a:gridCol w="2022262">
                  <a:extLst>
                    <a:ext uri="{9D8B030D-6E8A-4147-A177-3AD203B41FA5}">
                      <a16:colId xmlns:a16="http://schemas.microsoft.com/office/drawing/2014/main" val="1851841151"/>
                    </a:ext>
                  </a:extLst>
                </a:gridCol>
                <a:gridCol w="6695829">
                  <a:extLst>
                    <a:ext uri="{9D8B030D-6E8A-4147-A177-3AD203B41FA5}">
                      <a16:colId xmlns:a16="http://schemas.microsoft.com/office/drawing/2014/main" val="658520315"/>
                    </a:ext>
                  </a:extLst>
                </a:gridCol>
              </a:tblGrid>
              <a:tr h="995885">
                <a:tc>
                  <a:txBody>
                    <a:bodyPr/>
                    <a:lstStyle/>
                    <a:p>
                      <a:pPr algn="ctr">
                        <a:lnSpc>
                          <a:spcPct val="150000"/>
                        </a:lnSpc>
                        <a:spcAft>
                          <a:spcPts val="600"/>
                        </a:spcAft>
                      </a:pPr>
                      <a:r>
                        <a:rPr lang="nl-BE" sz="1800" b="1" noProof="0" dirty="0">
                          <a:solidFill>
                            <a:schemeClr val="bg1"/>
                          </a:solidFill>
                        </a:rPr>
                        <a:t>DRAFT </a:t>
                      </a:r>
                      <a:r>
                        <a:rPr lang="nl-BE" sz="1800" b="1" noProof="0" dirty="0" err="1">
                          <a:solidFill>
                            <a:schemeClr val="bg1"/>
                          </a:solidFill>
                        </a:rPr>
                        <a:t>GUIDELINES</a:t>
                      </a:r>
                      <a:r>
                        <a:rPr lang="nl-BE" sz="1800" b="1" noProof="0" dirty="0">
                          <a:solidFill>
                            <a:schemeClr val="bg1"/>
                          </a:solidFill>
                        </a:rPr>
                        <a:t> </a:t>
                      </a:r>
                    </a:p>
                  </a:txBody>
                  <a:tcPr marL="154800" marR="154800" marT="154800" marB="154800" anchor="ctr">
                    <a:lnB w="57150" cap="flat" cmpd="sng" algn="ctr">
                      <a:solidFill>
                        <a:schemeClr val="bg1"/>
                      </a:solidFill>
                      <a:prstDash val="solid"/>
                      <a:round/>
                      <a:headEnd type="none" w="med" len="med"/>
                      <a:tailEnd type="none" w="med" len="med"/>
                    </a:lnB>
                    <a:solidFill>
                      <a:schemeClr val="tx2"/>
                    </a:solidFill>
                  </a:tcPr>
                </a:tc>
                <a:tc>
                  <a:txBody>
                    <a:bodyPr/>
                    <a:lstStyle/>
                    <a:p>
                      <a:pPr marL="285750" indent="-285750">
                        <a:lnSpc>
                          <a:spcPct val="150000"/>
                        </a:lnSpc>
                        <a:spcBef>
                          <a:spcPts val="0"/>
                        </a:spcBef>
                        <a:spcAft>
                          <a:spcPts val="600"/>
                        </a:spcAft>
                        <a:buFont typeface="Arial" panose="020B0604020202020204" pitchFamily="34" charset="0"/>
                        <a:buChar char="•"/>
                      </a:pPr>
                      <a:r>
                        <a:rPr lang="en-GB" sz="1600" i="0" noProof="0" dirty="0"/>
                        <a:t>§436 </a:t>
                      </a:r>
                      <a:r>
                        <a:rPr lang="en-GB" sz="1600" i="1" noProof="0" dirty="0"/>
                        <a:t>: “a case by case analysis of the role of each participant is required</a:t>
                      </a:r>
                      <a:r>
                        <a:rPr lang="en-GB" sz="1600" noProof="0" dirty="0"/>
                        <a:t>” </a:t>
                      </a:r>
                      <a:r>
                        <a:rPr lang="en-GB" sz="1600" u="none" noProof="0" dirty="0"/>
                        <a:t>to establish whether concerted practice </a:t>
                      </a:r>
                      <a:r>
                        <a:rPr lang="en-GB" sz="1600" noProof="0" dirty="0"/>
                        <a:t>: awareness</a:t>
                      </a:r>
                      <a:endParaRPr lang="en-GB" sz="1600" i="1" noProof="0" dirty="0"/>
                    </a:p>
                  </a:txBody>
                  <a:tcPr marL="234000" marR="154800" marT="154800" marB="154800" anchor="ctr">
                    <a:lnB w="57150" cap="flat" cmpd="sng" algn="ctr">
                      <a:solidFill>
                        <a:schemeClr val="bg1"/>
                      </a:solidFill>
                      <a:prstDash val="solid"/>
                      <a:round/>
                      <a:headEnd type="none" w="med" len="med"/>
                      <a:tailEnd type="none" w="med" len="med"/>
                    </a:lnB>
                    <a:solidFill>
                      <a:srgbClr val="A4B3BF">
                        <a:alpha val="21176"/>
                      </a:srgbClr>
                    </a:solidFill>
                  </a:tcPr>
                </a:tc>
                <a:extLst>
                  <a:ext uri="{0D108BD9-81ED-4DB2-BD59-A6C34878D82A}">
                    <a16:rowId xmlns:a16="http://schemas.microsoft.com/office/drawing/2014/main" val="12571848"/>
                  </a:ext>
                </a:extLst>
              </a:tr>
              <a:tr h="1594918">
                <a:tc>
                  <a:txBody>
                    <a:bodyPr/>
                    <a:lstStyle/>
                    <a:p>
                      <a:pPr algn="ctr">
                        <a:lnSpc>
                          <a:spcPct val="150000"/>
                        </a:lnSpc>
                        <a:spcAft>
                          <a:spcPts val="600"/>
                        </a:spcAft>
                      </a:pPr>
                      <a:r>
                        <a:rPr lang="en-AU" sz="1800" b="1" dirty="0">
                          <a:solidFill>
                            <a:schemeClr val="bg1"/>
                          </a:solidFill>
                        </a:rPr>
                        <a:t>CASE LAW </a:t>
                      </a:r>
                    </a:p>
                  </a:txBody>
                  <a:tcPr marL="154800" marR="154800" marT="154800" marB="154800" anchor="ct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tx1">
                        <a:lumMod val="60000"/>
                        <a:lumOff val="40000"/>
                      </a:schemeClr>
                    </a:solidFill>
                  </a:tcPr>
                </a:tc>
                <a:tc>
                  <a:txBody>
                    <a:bodyPr/>
                    <a:lstStyle/>
                    <a:p>
                      <a:pPr marL="285750" marR="0" lvl="0" indent="-285750" algn="l" defTabSz="986638" rtl="0" eaLnBrk="1" fontAlgn="auto" latinLnBrk="0" hangingPunct="1">
                        <a:lnSpc>
                          <a:spcPct val="150000"/>
                        </a:lnSpc>
                        <a:spcBef>
                          <a:spcPts val="0"/>
                        </a:spcBef>
                        <a:spcAft>
                          <a:spcPts val="600"/>
                        </a:spcAft>
                        <a:buClrTx/>
                        <a:buSzTx/>
                        <a:buFont typeface="Arial" panose="020B0604020202020204" pitchFamily="34" charset="0"/>
                        <a:buChar char="•"/>
                        <a:tabLst/>
                        <a:defRPr/>
                      </a:pPr>
                      <a:r>
                        <a:rPr lang="en-GB" sz="1600" dirty="0"/>
                        <a:t>UK case law </a:t>
                      </a:r>
                      <a:r>
                        <a:rPr lang="en-GB" sz="1600" i="1" dirty="0"/>
                        <a:t>Toys &amp; Kits</a:t>
                      </a:r>
                      <a:r>
                        <a:rPr lang="en-GB" sz="1600" dirty="0"/>
                        <a:t> </a:t>
                      </a:r>
                    </a:p>
                    <a:p>
                      <a:pPr marL="285750" marR="0" lvl="0" indent="-285750" algn="l" defTabSz="986638" rtl="0" eaLnBrk="1" fontAlgn="auto" latinLnBrk="0" hangingPunct="1">
                        <a:lnSpc>
                          <a:spcPct val="150000"/>
                        </a:lnSpc>
                        <a:spcBef>
                          <a:spcPts val="0"/>
                        </a:spcBef>
                        <a:spcAft>
                          <a:spcPts val="600"/>
                        </a:spcAft>
                        <a:buClrTx/>
                        <a:buSzTx/>
                        <a:buFont typeface="Arial" panose="020B0604020202020204" pitchFamily="34" charset="0"/>
                        <a:buChar char="•"/>
                        <a:tabLst/>
                        <a:defRPr/>
                      </a:pPr>
                      <a:r>
                        <a:rPr lang="en-GB" sz="1600" i="1" noProof="0" dirty="0">
                          <a:solidFill>
                            <a:schemeClr val="tx1"/>
                          </a:solidFill>
                          <a:latin typeface="Arial" panose="020B0604020202020204" pitchFamily="34" charset="0"/>
                          <a:cs typeface="Arial" panose="020B0604020202020204" pitchFamily="34" charset="0"/>
                        </a:rPr>
                        <a:t>~ </a:t>
                      </a:r>
                      <a:r>
                        <a:rPr lang="en-GB" sz="1600" i="1" noProof="0" dirty="0" err="1">
                          <a:solidFill>
                            <a:schemeClr val="tx1"/>
                          </a:solidFill>
                          <a:latin typeface="Arial" panose="020B0604020202020204" pitchFamily="34" charset="0"/>
                          <a:cs typeface="Arial" panose="020B0604020202020204" pitchFamily="34" charset="0"/>
                        </a:rPr>
                        <a:t>VM</a:t>
                      </a:r>
                      <a:r>
                        <a:rPr lang="en-GB" sz="1600" i="1" noProof="0" dirty="0">
                          <a:solidFill>
                            <a:schemeClr val="tx1"/>
                          </a:solidFill>
                          <a:latin typeface="Arial" panose="020B0604020202020204" pitchFamily="34" charset="0"/>
                          <a:cs typeface="Arial" panose="020B0604020202020204" pitchFamily="34" charset="0"/>
                        </a:rPr>
                        <a:t> </a:t>
                      </a:r>
                      <a:r>
                        <a:rPr lang="en-GB" sz="1600" i="1" noProof="0" dirty="0" err="1">
                          <a:solidFill>
                            <a:schemeClr val="tx1"/>
                          </a:solidFill>
                          <a:latin typeface="Arial" panose="020B0604020202020204" pitchFamily="34" charset="0"/>
                          <a:cs typeface="Arial" panose="020B0604020202020204" pitchFamily="34" charset="0"/>
                        </a:rPr>
                        <a:t>Remonts</a:t>
                      </a:r>
                      <a:r>
                        <a:rPr lang="en-GB" sz="1600" i="1" noProof="0" dirty="0">
                          <a:solidFill>
                            <a:schemeClr val="tx1"/>
                          </a:solidFill>
                          <a:latin typeface="Arial" panose="020B0604020202020204" pitchFamily="34" charset="0"/>
                          <a:cs typeface="Arial" panose="020B0604020202020204" pitchFamily="34" charset="0"/>
                        </a:rPr>
                        <a:t>, </a:t>
                      </a:r>
                      <a:r>
                        <a:rPr lang="en-GB" sz="1600" i="1" noProof="0" dirty="0" err="1">
                          <a:solidFill>
                            <a:schemeClr val="tx1"/>
                          </a:solidFill>
                          <a:latin typeface="Arial" panose="020B0604020202020204" pitchFamily="34" charset="0"/>
                          <a:cs typeface="Arial" panose="020B0604020202020204" pitchFamily="34" charset="0"/>
                        </a:rPr>
                        <a:t>Eturas</a:t>
                      </a:r>
                      <a:endParaRPr lang="en-GB" sz="1600" i="1" noProof="0" dirty="0">
                        <a:solidFill>
                          <a:schemeClr val="tx1"/>
                        </a:solidFill>
                        <a:latin typeface="Arial" panose="020B0604020202020204" pitchFamily="34" charset="0"/>
                        <a:cs typeface="Arial" panose="020B0604020202020204" pitchFamily="34" charset="0"/>
                      </a:endParaRPr>
                    </a:p>
                    <a:p>
                      <a:pPr marL="285750" marR="0" lvl="0" indent="-285750" algn="l" defTabSz="986638" rtl="0" eaLnBrk="1" fontAlgn="auto" latinLnBrk="0" hangingPunct="1">
                        <a:lnSpc>
                          <a:spcPct val="150000"/>
                        </a:lnSpc>
                        <a:spcBef>
                          <a:spcPts val="0"/>
                        </a:spcBef>
                        <a:spcAft>
                          <a:spcPts val="600"/>
                        </a:spcAft>
                        <a:buClrTx/>
                        <a:buSzTx/>
                        <a:buFont typeface="Arial" panose="020B0604020202020204" pitchFamily="34" charset="0"/>
                        <a:buChar char="•"/>
                        <a:tabLst/>
                        <a:defRPr/>
                      </a:pPr>
                      <a:r>
                        <a:rPr lang="en-GB" sz="1600" i="1" noProof="0" dirty="0">
                          <a:solidFill>
                            <a:schemeClr val="tx1"/>
                          </a:solidFill>
                          <a:latin typeface="Arial" panose="020B0604020202020204" pitchFamily="34" charset="0"/>
                          <a:cs typeface="Arial" panose="020B0604020202020204" pitchFamily="34" charset="0"/>
                        </a:rPr>
                        <a:t>De facto</a:t>
                      </a:r>
                      <a:r>
                        <a:rPr lang="en-GB" sz="1600" noProof="0" dirty="0">
                          <a:solidFill>
                            <a:schemeClr val="tx1"/>
                          </a:solidFill>
                          <a:latin typeface="Arial" panose="020B0604020202020204" pitchFamily="34" charset="0"/>
                          <a:cs typeface="Arial" panose="020B0604020202020204" pitchFamily="34" charset="0"/>
                        </a:rPr>
                        <a:t> no EU case law where third party not also held liable</a:t>
                      </a:r>
                    </a:p>
                  </a:txBody>
                  <a:tcPr marL="234000" marR="154800" marT="154800" marB="154800" anchor="ct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rgbClr val="A4B3BF">
                        <a:alpha val="21176"/>
                      </a:srgbClr>
                    </a:solidFill>
                  </a:tcPr>
                </a:tc>
                <a:extLst>
                  <a:ext uri="{0D108BD9-81ED-4DB2-BD59-A6C34878D82A}">
                    <a16:rowId xmlns:a16="http://schemas.microsoft.com/office/drawing/2014/main" val="2012643193"/>
                  </a:ext>
                </a:extLst>
              </a:tr>
              <a:tr h="1487715">
                <a:tc>
                  <a:txBody>
                    <a:bodyPr/>
                    <a:lstStyle/>
                    <a:p>
                      <a:pPr algn="ctr">
                        <a:lnSpc>
                          <a:spcPct val="150000"/>
                        </a:lnSpc>
                        <a:spcAft>
                          <a:spcPts val="600"/>
                        </a:spcAft>
                      </a:pPr>
                      <a:r>
                        <a:rPr lang="en-AU" sz="1800" b="1" dirty="0">
                          <a:solidFill>
                            <a:schemeClr val="bg1"/>
                          </a:solidFill>
                        </a:rPr>
                        <a:t>COMMENTS </a:t>
                      </a:r>
                    </a:p>
                  </a:txBody>
                  <a:tcPr marL="154800" marR="154800" marT="154800" marB="154800" anchor="ct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tx2"/>
                    </a:solidFill>
                  </a:tcPr>
                </a:tc>
                <a:tc>
                  <a:txBody>
                    <a:bodyPr/>
                    <a:lstStyle/>
                    <a:p>
                      <a:pPr marL="285750" lvl="0" indent="-285750" algn="just">
                        <a:buFont typeface="Arial" panose="020B0604020202020204" pitchFamily="34" charset="0"/>
                        <a:buChar char="•"/>
                      </a:pPr>
                      <a:r>
                        <a:rPr lang="en-GB" sz="1600" dirty="0"/>
                        <a:t>Need to clarify that </a:t>
                      </a:r>
                      <a:r>
                        <a:rPr lang="en-GB" sz="1600" u="sng" dirty="0"/>
                        <a:t>awareness of all parties</a:t>
                      </a:r>
                      <a:r>
                        <a:rPr lang="en-GB" sz="1600" u="none" dirty="0"/>
                        <a:t> </a:t>
                      </a:r>
                      <a:r>
                        <a:rPr lang="en-GB" sz="1600" dirty="0"/>
                        <a:t>including the third party is required (independently of whether the third party is being held liable or not)</a:t>
                      </a:r>
                    </a:p>
                  </a:txBody>
                  <a:tcPr marL="234000" marR="154800" marT="154800" marB="154800" anchor="ct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rgbClr val="A4B3BF">
                        <a:alpha val="21176"/>
                      </a:srgbClr>
                    </a:solidFill>
                  </a:tcPr>
                </a:tc>
                <a:extLst>
                  <a:ext uri="{0D108BD9-81ED-4DB2-BD59-A6C34878D82A}">
                    <a16:rowId xmlns:a16="http://schemas.microsoft.com/office/drawing/2014/main" val="4134329400"/>
                  </a:ext>
                </a:extLst>
              </a:tr>
            </a:tbl>
          </a:graphicData>
        </a:graphic>
      </p:graphicFrame>
      <p:sp>
        <p:nvSpPr>
          <p:cNvPr id="4" name="Title 3">
            <a:extLst>
              <a:ext uri="{FF2B5EF4-FFF2-40B4-BE49-F238E27FC236}">
                <a16:creationId xmlns:a16="http://schemas.microsoft.com/office/drawing/2014/main" id="{E0BA6D5E-F701-476D-8009-888BE7ECFECC}"/>
              </a:ext>
            </a:extLst>
          </p:cNvPr>
          <p:cNvSpPr>
            <a:spLocks noGrp="1"/>
          </p:cNvSpPr>
          <p:nvPr>
            <p:ph type="title"/>
          </p:nvPr>
        </p:nvSpPr>
        <p:spPr>
          <a:xfrm>
            <a:off x="828000" y="485774"/>
            <a:ext cx="9000000" cy="738057"/>
          </a:xfrm>
        </p:spPr>
        <p:txBody>
          <a:bodyPr/>
          <a:lstStyle/>
          <a:p>
            <a:r>
              <a:rPr lang="fr-BE" b="1" dirty="0">
                <a:solidFill>
                  <a:schemeClr val="tx2"/>
                </a:solidFill>
              </a:rPr>
              <a:t>INDIRECT INFORMATION EXCHANGES</a:t>
            </a:r>
            <a:endParaRPr lang="en-AU" b="1" dirty="0"/>
          </a:p>
        </p:txBody>
      </p:sp>
    </p:spTree>
    <p:extLst>
      <p:ext uri="{BB962C8B-B14F-4D97-AF65-F5344CB8AC3E}">
        <p14:creationId xmlns:p14="http://schemas.microsoft.com/office/powerpoint/2010/main" val="1665928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a:extLst>
              <a:ext uri="{FF2B5EF4-FFF2-40B4-BE49-F238E27FC236}">
                <a16:creationId xmlns:a16="http://schemas.microsoft.com/office/drawing/2014/main" id="{AD4DCAFB-BBF6-4A64-BA10-FDB3EB4F56E0}"/>
              </a:ext>
            </a:extLst>
          </p:cNvPr>
          <p:cNvSpPr>
            <a:spLocks noGrp="1"/>
          </p:cNvSpPr>
          <p:nvPr>
            <p:ph type="sldNum" sz="quarter" idx="17"/>
          </p:nvPr>
        </p:nvSpPr>
        <p:spPr/>
        <p:txBody>
          <a:bodyPr/>
          <a:lstStyle/>
          <a:p>
            <a:fld id="{B632C222-3951-4C98-AF84-90C3F5A4B080}" type="slidenum">
              <a:rPr lang="en-AU" smtClean="0"/>
              <a:t>5</a:t>
            </a:fld>
            <a:endParaRPr lang="en-AU" dirty="0"/>
          </a:p>
        </p:txBody>
      </p:sp>
      <p:sp>
        <p:nvSpPr>
          <p:cNvPr id="3" name="Text Placeholder 2">
            <a:extLst>
              <a:ext uri="{FF2B5EF4-FFF2-40B4-BE49-F238E27FC236}">
                <a16:creationId xmlns:a16="http://schemas.microsoft.com/office/drawing/2014/main" id="{42FD6914-4614-4CC8-978C-9100F2FCCAB9}"/>
              </a:ext>
            </a:extLst>
          </p:cNvPr>
          <p:cNvSpPr>
            <a:spLocks noGrp="1"/>
          </p:cNvSpPr>
          <p:nvPr>
            <p:ph type="body" sz="quarter" idx="19"/>
          </p:nvPr>
        </p:nvSpPr>
        <p:spPr>
          <a:xfrm>
            <a:off x="828000" y="1417624"/>
            <a:ext cx="9201150" cy="360000"/>
          </a:xfrm>
        </p:spPr>
        <p:txBody>
          <a:bodyPr/>
          <a:lstStyle/>
          <a:p>
            <a:pPr algn="l">
              <a:lnSpc>
                <a:spcPct val="150000"/>
              </a:lnSpc>
              <a:spcAft>
                <a:spcPts val="600"/>
              </a:spcAft>
            </a:pPr>
            <a:r>
              <a:rPr lang="fr-BE" sz="1400" b="1" dirty="0">
                <a:solidFill>
                  <a:schemeClr val="tx1"/>
                </a:solidFill>
              </a:rPr>
              <a:t>mental consensus if no direct </a:t>
            </a:r>
            <a:r>
              <a:rPr lang="fr-BE" sz="1400" b="1" dirty="0" err="1">
                <a:solidFill>
                  <a:schemeClr val="tx1"/>
                </a:solidFill>
              </a:rPr>
              <a:t>evidence</a:t>
            </a:r>
            <a:endParaRPr lang="nl-BE" sz="1400" b="1" dirty="0">
              <a:solidFill>
                <a:schemeClr val="tx1"/>
              </a:solidFill>
            </a:endParaRPr>
          </a:p>
        </p:txBody>
      </p:sp>
      <p:graphicFrame>
        <p:nvGraphicFramePr>
          <p:cNvPr id="5" name="Table 5">
            <a:extLst>
              <a:ext uri="{FF2B5EF4-FFF2-40B4-BE49-F238E27FC236}">
                <a16:creationId xmlns:a16="http://schemas.microsoft.com/office/drawing/2014/main" id="{B6AE8816-E542-45AA-AC07-80B0CD3D4A37}"/>
              </a:ext>
            </a:extLst>
          </p:cNvPr>
          <p:cNvGraphicFramePr>
            <a:graphicFrameLocks noGrp="1"/>
          </p:cNvGraphicFramePr>
          <p:nvPr>
            <p:ph type="tbl" sz="quarter" idx="15"/>
            <p:extLst>
              <p:ext uri="{D42A27DB-BD31-4B8C-83A1-F6EECF244321}">
                <p14:modId xmlns:p14="http://schemas.microsoft.com/office/powerpoint/2010/main" val="583841618"/>
              </p:ext>
            </p:extLst>
          </p:nvPr>
        </p:nvGraphicFramePr>
        <p:xfrm>
          <a:off x="828000" y="1780402"/>
          <a:ext cx="9201150" cy="5125770"/>
        </p:xfrm>
        <a:graphic>
          <a:graphicData uri="http://schemas.openxmlformats.org/drawingml/2006/table">
            <a:tbl>
              <a:tblPr>
                <a:tableStyleId>{2D5ABB26-0587-4C30-8999-92F81FD0307C}</a:tableStyleId>
              </a:tblPr>
              <a:tblGrid>
                <a:gridCol w="2113229">
                  <a:extLst>
                    <a:ext uri="{9D8B030D-6E8A-4147-A177-3AD203B41FA5}">
                      <a16:colId xmlns:a16="http://schemas.microsoft.com/office/drawing/2014/main" val="1851841151"/>
                    </a:ext>
                  </a:extLst>
                </a:gridCol>
                <a:gridCol w="7087921">
                  <a:extLst>
                    <a:ext uri="{9D8B030D-6E8A-4147-A177-3AD203B41FA5}">
                      <a16:colId xmlns:a16="http://schemas.microsoft.com/office/drawing/2014/main" val="658520315"/>
                    </a:ext>
                  </a:extLst>
                </a:gridCol>
              </a:tblGrid>
              <a:tr h="1965964">
                <a:tc>
                  <a:txBody>
                    <a:bodyPr/>
                    <a:lstStyle/>
                    <a:p>
                      <a:pPr marL="0" indent="0" algn="ctr">
                        <a:lnSpc>
                          <a:spcPct val="150000"/>
                        </a:lnSpc>
                        <a:spcAft>
                          <a:spcPts val="600"/>
                        </a:spcAft>
                        <a:buFont typeface="Arial" panose="020B0604020202020204" pitchFamily="34" charset="0"/>
                        <a:buNone/>
                      </a:pPr>
                      <a:r>
                        <a:rPr lang="nl-BE" sz="1800" b="1" noProof="0" dirty="0">
                          <a:solidFill>
                            <a:schemeClr val="bg1"/>
                          </a:solidFill>
                        </a:rPr>
                        <a:t>DRAFT </a:t>
                      </a:r>
                      <a:r>
                        <a:rPr lang="nl-BE" sz="1800" b="1" noProof="0" dirty="0" err="1">
                          <a:solidFill>
                            <a:schemeClr val="bg1"/>
                          </a:solidFill>
                        </a:rPr>
                        <a:t>GUIDELINES</a:t>
                      </a:r>
                      <a:r>
                        <a:rPr lang="nl-BE" sz="1800" b="1" noProof="0" dirty="0">
                          <a:solidFill>
                            <a:schemeClr val="bg1"/>
                          </a:solidFill>
                        </a:rPr>
                        <a:t> </a:t>
                      </a:r>
                    </a:p>
                  </a:txBody>
                  <a:tcPr marL="154800" marR="154800" marT="154800" marB="154800" anchor="ctr">
                    <a:lnB w="57150" cap="flat" cmpd="sng" algn="ctr">
                      <a:solidFill>
                        <a:schemeClr val="bg1"/>
                      </a:solidFill>
                      <a:prstDash val="solid"/>
                      <a:round/>
                      <a:headEnd type="none" w="med" len="med"/>
                      <a:tailEnd type="none" w="med" len="med"/>
                    </a:lnB>
                    <a:solidFill>
                      <a:schemeClr val="tx2"/>
                    </a:solidFill>
                  </a:tcPr>
                </a:tc>
                <a:tc>
                  <a:txBody>
                    <a:bodyPr/>
                    <a:lstStyle/>
                    <a:p>
                      <a:pPr marL="285750" marR="0" lvl="0" indent="-285750" algn="l" defTabSz="986638" rtl="0" eaLnBrk="1" fontAlgn="auto" latinLnBrk="0" hangingPunct="1">
                        <a:lnSpc>
                          <a:spcPct val="150000"/>
                        </a:lnSpc>
                        <a:spcBef>
                          <a:spcPts val="0"/>
                        </a:spcBef>
                        <a:spcAft>
                          <a:spcPts val="600"/>
                        </a:spcAft>
                        <a:buClrTx/>
                        <a:buSzTx/>
                        <a:buFont typeface="Arial" panose="020B0604020202020204" pitchFamily="34" charset="0"/>
                        <a:buChar char="•"/>
                        <a:tabLst/>
                        <a:defRPr/>
                      </a:pPr>
                      <a:r>
                        <a:rPr lang="en-AU" sz="1550" noProof="0" dirty="0">
                          <a:solidFill>
                            <a:schemeClr val="tx1"/>
                          </a:solidFill>
                          <a:latin typeface="Arial" panose="020B0604020202020204" pitchFamily="34" charset="0"/>
                          <a:cs typeface="Arial" panose="020B0604020202020204" pitchFamily="34" charset="0"/>
                        </a:rPr>
                        <a:t>§437 : “</a:t>
                      </a:r>
                      <a:r>
                        <a:rPr lang="en-AU" sz="1550" i="1" noProof="0" dirty="0">
                          <a:solidFill>
                            <a:schemeClr val="tx1"/>
                          </a:solidFill>
                          <a:latin typeface="Arial" panose="020B0604020202020204" pitchFamily="34" charset="0"/>
                          <a:cs typeface="Arial" panose="020B0604020202020204" pitchFamily="34" charset="0"/>
                        </a:rPr>
                        <a:t>the undertaking that received or transmitted the </a:t>
                      </a:r>
                      <a:r>
                        <a:rPr lang="en-AU" sz="1550" b="0" i="1" noProof="0" dirty="0">
                          <a:solidFill>
                            <a:schemeClr val="tx1"/>
                          </a:solidFill>
                          <a:latin typeface="Arial" panose="020B0604020202020204" pitchFamily="34" charset="0"/>
                          <a:cs typeface="Arial" panose="020B0604020202020204" pitchFamily="34" charset="0"/>
                        </a:rPr>
                        <a:t>information was aware of the anti-competitive objectives pursued by its competitors and </a:t>
                      </a:r>
                      <a:r>
                        <a:rPr lang="en-AU" sz="1550" i="1" noProof="0" dirty="0">
                          <a:solidFill>
                            <a:schemeClr val="tx1"/>
                          </a:solidFill>
                          <a:latin typeface="Arial" panose="020B0604020202020204" pitchFamily="34" charset="0"/>
                          <a:cs typeface="Arial" panose="020B0604020202020204" pitchFamily="34" charset="0"/>
                        </a:rPr>
                        <a:t>the third party” (direct evidence) </a:t>
                      </a:r>
                      <a:r>
                        <a:rPr lang="fr-BE" sz="1550" i="0" noProof="0" dirty="0">
                          <a:solidFill>
                            <a:schemeClr val="tx1"/>
                          </a:solidFill>
                          <a:latin typeface="Arial" panose="020B0604020202020204" pitchFamily="34" charset="0"/>
                          <a:cs typeface="Arial" panose="020B0604020202020204" pitchFamily="34" charset="0"/>
                        </a:rPr>
                        <a:t>OR </a:t>
                      </a:r>
                      <a:r>
                        <a:rPr lang="fr-BE" sz="1550" i="0" noProof="0" dirty="0" err="1">
                          <a:solidFill>
                            <a:schemeClr val="tx1"/>
                          </a:solidFill>
                          <a:latin typeface="Arial" panose="020B0604020202020204" pitchFamily="34" charset="0"/>
                          <a:cs typeface="Arial" panose="020B0604020202020204" pitchFamily="34" charset="0"/>
                        </a:rPr>
                        <a:t>it</a:t>
                      </a:r>
                      <a:r>
                        <a:rPr lang="fr-BE" sz="1550" i="0" noProof="0" dirty="0">
                          <a:solidFill>
                            <a:schemeClr val="tx1"/>
                          </a:solidFill>
                          <a:latin typeface="Arial" panose="020B0604020202020204" pitchFamily="34" charset="0"/>
                          <a:cs typeface="Arial" panose="020B0604020202020204" pitchFamily="34" charset="0"/>
                        </a:rPr>
                        <a:t> </a:t>
                      </a:r>
                      <a:r>
                        <a:rPr lang="nl-NL" sz="1550" i="1" noProof="0" dirty="0"/>
                        <a:t>“</a:t>
                      </a:r>
                      <a:r>
                        <a:rPr lang="nl-NL" sz="1550" b="1" i="1" noProof="0" dirty="0" err="1"/>
                        <a:t>could</a:t>
                      </a:r>
                      <a:r>
                        <a:rPr lang="nl-NL" sz="1550" b="1" i="1" noProof="0" dirty="0"/>
                        <a:t> </a:t>
                      </a:r>
                      <a:r>
                        <a:rPr lang="nl-NL" sz="1550" b="1" i="1" noProof="0" dirty="0" err="1"/>
                        <a:t>reasonably</a:t>
                      </a:r>
                      <a:r>
                        <a:rPr lang="nl-NL" sz="1550" b="1" i="1" noProof="0" dirty="0"/>
                        <a:t> have </a:t>
                      </a:r>
                      <a:r>
                        <a:rPr lang="nl-NL" sz="1550" b="1" i="1" noProof="0" dirty="0" err="1"/>
                        <a:t>foreseen</a:t>
                      </a:r>
                      <a:r>
                        <a:rPr lang="nl-NL" sz="1550" b="1" i="1" noProof="0" dirty="0"/>
                        <a:t> </a:t>
                      </a:r>
                      <a:r>
                        <a:rPr lang="nl-NL" sz="1550" b="1" i="1" noProof="0" dirty="0" err="1"/>
                        <a:t>that</a:t>
                      </a:r>
                      <a:r>
                        <a:rPr lang="nl-NL" sz="1550" b="1" i="1" noProof="0" dirty="0"/>
                        <a:t> </a:t>
                      </a:r>
                      <a:r>
                        <a:rPr lang="nl-NL" sz="1550" b="1" i="1" noProof="0" dirty="0" err="1"/>
                        <a:t>the</a:t>
                      </a:r>
                      <a:r>
                        <a:rPr lang="nl-NL" sz="1550" b="1" i="1" noProof="0" dirty="0"/>
                        <a:t> </a:t>
                      </a:r>
                      <a:r>
                        <a:rPr lang="nl-NL" sz="1550" b="1" i="1" noProof="0" dirty="0" err="1"/>
                        <a:t>third</a:t>
                      </a:r>
                      <a:r>
                        <a:rPr lang="nl-NL" sz="1550" b="1" i="1" noProof="0" dirty="0"/>
                        <a:t> party </a:t>
                      </a:r>
                      <a:r>
                        <a:rPr lang="nl-NL" sz="1550" b="1" i="1" noProof="0" dirty="0" err="1"/>
                        <a:t>would</a:t>
                      </a:r>
                      <a:r>
                        <a:rPr lang="nl-NL" sz="1550" b="1" i="1" noProof="0" dirty="0"/>
                        <a:t> share </a:t>
                      </a:r>
                      <a:r>
                        <a:rPr lang="nl-NL" sz="1550" b="1" i="1" noProof="0" dirty="0" err="1"/>
                        <a:t>its</a:t>
                      </a:r>
                      <a:r>
                        <a:rPr lang="nl-NL" sz="1550" b="1" i="1" noProof="0" dirty="0"/>
                        <a:t> commercial information</a:t>
                      </a:r>
                      <a:r>
                        <a:rPr lang="nl-NL" sz="1550" i="1" noProof="0" dirty="0"/>
                        <a:t>” (indirect </a:t>
                      </a:r>
                      <a:r>
                        <a:rPr lang="nl-NL" sz="1550" i="1" noProof="0" dirty="0" err="1"/>
                        <a:t>evidence</a:t>
                      </a:r>
                      <a:r>
                        <a:rPr lang="nl-NL" sz="1550" i="1" noProof="0" dirty="0"/>
                        <a:t>)</a:t>
                      </a:r>
                      <a:endParaRPr lang="en-AU" sz="1550" i="1" noProof="0" dirty="0">
                        <a:solidFill>
                          <a:schemeClr val="tx1"/>
                        </a:solidFill>
                        <a:latin typeface="Arial" panose="020B0604020202020204" pitchFamily="34" charset="0"/>
                        <a:cs typeface="Arial" panose="020B0604020202020204" pitchFamily="34" charset="0"/>
                      </a:endParaRPr>
                    </a:p>
                  </a:txBody>
                  <a:tcPr marL="234000" marR="154800" marT="154800" marB="154800" anchor="ctr">
                    <a:lnB w="57150" cap="flat" cmpd="sng" algn="ctr">
                      <a:solidFill>
                        <a:schemeClr val="bg1"/>
                      </a:solidFill>
                      <a:prstDash val="solid"/>
                      <a:round/>
                      <a:headEnd type="none" w="med" len="med"/>
                      <a:tailEnd type="none" w="med" len="med"/>
                    </a:lnB>
                    <a:solidFill>
                      <a:srgbClr val="A4B3BF">
                        <a:alpha val="21176"/>
                      </a:srgbClr>
                    </a:solidFill>
                  </a:tcPr>
                </a:tc>
                <a:extLst>
                  <a:ext uri="{0D108BD9-81ED-4DB2-BD59-A6C34878D82A}">
                    <a16:rowId xmlns:a16="http://schemas.microsoft.com/office/drawing/2014/main" val="12571848"/>
                  </a:ext>
                </a:extLst>
              </a:tr>
              <a:tr h="1624135">
                <a:tc>
                  <a:txBody>
                    <a:bodyPr/>
                    <a:lstStyle/>
                    <a:p>
                      <a:pPr marL="0" indent="0" algn="ctr">
                        <a:lnSpc>
                          <a:spcPct val="150000"/>
                        </a:lnSpc>
                        <a:spcAft>
                          <a:spcPts val="600"/>
                        </a:spcAft>
                        <a:buFont typeface="Arial" panose="020B0604020202020204" pitchFamily="34" charset="0"/>
                        <a:buNone/>
                      </a:pPr>
                      <a:r>
                        <a:rPr lang="en-AU" sz="1800" b="1" dirty="0">
                          <a:solidFill>
                            <a:schemeClr val="bg1"/>
                          </a:solidFill>
                        </a:rPr>
                        <a:t>CASE LAW </a:t>
                      </a:r>
                    </a:p>
                  </a:txBody>
                  <a:tcPr marL="154800" marR="154800" marT="154800" marB="154800" anchor="ct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tx1">
                        <a:lumMod val="60000"/>
                        <a:lumOff val="40000"/>
                      </a:schemeClr>
                    </a:solidFill>
                  </a:tcPr>
                </a:tc>
                <a:tc>
                  <a:txBody>
                    <a:bodyPr/>
                    <a:lstStyle/>
                    <a:p>
                      <a:pPr marL="285750" marR="0" lvl="0" indent="-285750" algn="l" defTabSz="986638" rtl="0" eaLnBrk="1" fontAlgn="auto" latinLnBrk="0" hangingPunct="1">
                        <a:lnSpc>
                          <a:spcPct val="150000"/>
                        </a:lnSpc>
                        <a:spcBef>
                          <a:spcPts val="0"/>
                        </a:spcBef>
                        <a:spcAft>
                          <a:spcPts val="600"/>
                        </a:spcAft>
                        <a:buClrTx/>
                        <a:buSzTx/>
                        <a:buFont typeface="Arial" panose="020B0604020202020204" pitchFamily="34" charset="0"/>
                        <a:buChar char="•"/>
                        <a:tabLst/>
                        <a:defRPr/>
                      </a:pPr>
                      <a:r>
                        <a:rPr lang="nl-BE" sz="1550" u="sng" dirty="0" err="1"/>
                        <a:t>Higher</a:t>
                      </a:r>
                      <a:r>
                        <a:rPr lang="nl-BE" sz="1550" u="sng" dirty="0"/>
                        <a:t> standard of </a:t>
                      </a:r>
                      <a:r>
                        <a:rPr lang="nl-BE" sz="1550" u="sng" dirty="0" err="1"/>
                        <a:t>proof</a:t>
                      </a:r>
                      <a:r>
                        <a:rPr lang="nl-BE" sz="1550" u="sng" dirty="0"/>
                        <a:t> in case of (indirect) </a:t>
                      </a:r>
                      <a:r>
                        <a:rPr lang="nl-BE" sz="1550" u="sng" dirty="0" err="1"/>
                        <a:t>unilateral</a:t>
                      </a:r>
                      <a:r>
                        <a:rPr lang="nl-BE" sz="1550" u="sng" dirty="0"/>
                        <a:t> </a:t>
                      </a:r>
                      <a:r>
                        <a:rPr lang="nl-BE" sz="1550" u="sng" dirty="0" err="1"/>
                        <a:t>disclosure</a:t>
                      </a:r>
                      <a:r>
                        <a:rPr lang="nl-BE" sz="1550" u="sng" dirty="0"/>
                        <a:t>/</a:t>
                      </a:r>
                      <a:r>
                        <a:rPr lang="nl-BE" sz="1550" u="sng" dirty="0" err="1"/>
                        <a:t>receipt</a:t>
                      </a:r>
                      <a:r>
                        <a:rPr lang="nl-BE" sz="1550" u="sng" dirty="0"/>
                        <a:t> </a:t>
                      </a:r>
                      <a:r>
                        <a:rPr lang="nl-BE" sz="1550" dirty="0"/>
                        <a:t>: awareness </a:t>
                      </a:r>
                      <a:r>
                        <a:rPr lang="nl-BE" sz="1550" b="1" dirty="0"/>
                        <a:t>cannot be inferred </a:t>
                      </a:r>
                      <a:r>
                        <a:rPr lang="nl-BE" sz="1550" dirty="0"/>
                        <a:t>from receipt unless the </a:t>
                      </a:r>
                      <a:r>
                        <a:rPr lang="nl-BE" sz="1550" b="1" dirty="0"/>
                        <a:t>anti-competitive nature </a:t>
                      </a:r>
                      <a:r>
                        <a:rPr lang="nl-BE" sz="1550" dirty="0"/>
                        <a:t>of the conduct </a:t>
                      </a:r>
                      <a:r>
                        <a:rPr lang="nl-BE" sz="1550" b="1" dirty="0"/>
                        <a:t>is </a:t>
                      </a:r>
                      <a:r>
                        <a:rPr lang="nl-BE" sz="1550" b="1" dirty="0" err="1"/>
                        <a:t>manifestly</a:t>
                      </a:r>
                      <a:r>
                        <a:rPr lang="nl-BE" sz="1550" b="1" dirty="0"/>
                        <a:t> </a:t>
                      </a:r>
                      <a:r>
                        <a:rPr lang="nl-BE" sz="1550" b="1" dirty="0" err="1"/>
                        <a:t>clear</a:t>
                      </a:r>
                      <a:r>
                        <a:rPr lang="nl-BE" sz="1550" b="1" dirty="0"/>
                        <a:t> (</a:t>
                      </a:r>
                      <a:r>
                        <a:rPr lang="nl-BE" sz="1550" b="1" i="1" dirty="0"/>
                        <a:t>Quinn Barlo </a:t>
                      </a:r>
                      <a:r>
                        <a:rPr lang="nl-BE" sz="1550" b="0" i="0" dirty="0"/>
                        <a:t>but </a:t>
                      </a:r>
                      <a:r>
                        <a:rPr lang="nl-BE" sz="1550" b="0" i="0" dirty="0" err="1"/>
                        <a:t>also</a:t>
                      </a:r>
                      <a:r>
                        <a:rPr lang="nl-BE" sz="1550" b="1" i="0" dirty="0"/>
                        <a:t> </a:t>
                      </a:r>
                      <a:r>
                        <a:rPr lang="nl-BE" sz="1550" b="1" i="1" dirty="0" err="1"/>
                        <a:t>VM</a:t>
                      </a:r>
                      <a:r>
                        <a:rPr lang="nl-BE" sz="1550" b="1" i="1" dirty="0"/>
                        <a:t> </a:t>
                      </a:r>
                      <a:r>
                        <a:rPr lang="nl-BE" sz="1550" b="1" i="1" dirty="0" err="1"/>
                        <a:t>Remonts</a:t>
                      </a:r>
                      <a:r>
                        <a:rPr lang="nl-BE" sz="1550" b="1" i="1" dirty="0"/>
                        <a:t> </a:t>
                      </a:r>
                      <a:r>
                        <a:rPr lang="nl-BE" sz="1550" b="0" i="1" dirty="0"/>
                        <a:t>and </a:t>
                      </a:r>
                      <a:r>
                        <a:rPr lang="nl-BE" sz="1550" b="1" i="1" dirty="0" err="1"/>
                        <a:t>Eturas</a:t>
                      </a:r>
                      <a:r>
                        <a:rPr lang="nl-BE" sz="1550" b="1" dirty="0"/>
                        <a:t>) </a:t>
                      </a:r>
                      <a:r>
                        <a:rPr lang="nl-BE" sz="1550" b="1" dirty="0">
                          <a:sym typeface="Wingdings" panose="05000000000000000000" pitchFamily="2" charset="2"/>
                        </a:rPr>
                        <a:t> pre-</a:t>
                      </a:r>
                      <a:r>
                        <a:rPr lang="nl-BE" sz="1550" b="1" dirty="0" err="1">
                          <a:sym typeface="Wingdings" panose="05000000000000000000" pitchFamily="2" charset="2"/>
                        </a:rPr>
                        <a:t>existing</a:t>
                      </a:r>
                      <a:r>
                        <a:rPr lang="nl-BE" sz="1550" b="1" dirty="0">
                          <a:sym typeface="Wingdings" panose="05000000000000000000" pitchFamily="2" charset="2"/>
                        </a:rPr>
                        <a:t> “</a:t>
                      </a:r>
                      <a:r>
                        <a:rPr lang="nl-BE" sz="1550" b="1" i="1" dirty="0" err="1">
                          <a:sym typeface="Wingdings" panose="05000000000000000000" pitchFamily="2" charset="2"/>
                        </a:rPr>
                        <a:t>unlawful</a:t>
                      </a:r>
                      <a:r>
                        <a:rPr lang="nl-BE" sz="1550" b="1" i="1" dirty="0">
                          <a:sym typeface="Wingdings" panose="05000000000000000000" pitchFamily="2" charset="2"/>
                        </a:rPr>
                        <a:t> </a:t>
                      </a:r>
                      <a:r>
                        <a:rPr lang="nl-BE" sz="1550" b="1" i="1" dirty="0" err="1">
                          <a:sym typeface="Wingdings" panose="05000000000000000000" pitchFamily="2" charset="2"/>
                        </a:rPr>
                        <a:t>initiative</a:t>
                      </a:r>
                      <a:r>
                        <a:rPr lang="nl-BE" sz="1550" b="1" dirty="0">
                          <a:sym typeface="Wingdings" panose="05000000000000000000" pitchFamily="2" charset="2"/>
                        </a:rPr>
                        <a:t>” </a:t>
                      </a:r>
                      <a:endParaRPr lang="en-AU" sz="1550" noProof="0" dirty="0">
                        <a:solidFill>
                          <a:schemeClr val="tx1"/>
                        </a:solidFill>
                        <a:latin typeface="Arial" panose="020B0604020202020204" pitchFamily="34" charset="0"/>
                        <a:cs typeface="Arial" panose="020B0604020202020204" pitchFamily="34" charset="0"/>
                      </a:endParaRPr>
                    </a:p>
                  </a:txBody>
                  <a:tcPr marL="234000" marR="154800" marT="154800" marB="154800" anchor="ct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rgbClr val="A4B3BF">
                        <a:alpha val="21176"/>
                      </a:srgbClr>
                    </a:solidFill>
                  </a:tcPr>
                </a:tc>
                <a:extLst>
                  <a:ext uri="{0D108BD9-81ED-4DB2-BD59-A6C34878D82A}">
                    <a16:rowId xmlns:a16="http://schemas.microsoft.com/office/drawing/2014/main" val="2012643193"/>
                  </a:ext>
                </a:extLst>
              </a:tr>
              <a:tr h="1355709">
                <a:tc>
                  <a:txBody>
                    <a:bodyPr/>
                    <a:lstStyle/>
                    <a:p>
                      <a:pPr marL="0" indent="0" algn="ctr">
                        <a:lnSpc>
                          <a:spcPct val="150000"/>
                        </a:lnSpc>
                        <a:spcAft>
                          <a:spcPts val="600"/>
                        </a:spcAft>
                        <a:buFont typeface="Arial" panose="020B0604020202020204" pitchFamily="34" charset="0"/>
                        <a:buNone/>
                      </a:pPr>
                      <a:r>
                        <a:rPr lang="en-AU" sz="1800" b="1" dirty="0">
                          <a:solidFill>
                            <a:schemeClr val="bg1"/>
                          </a:solidFill>
                        </a:rPr>
                        <a:t>COMMENTS</a:t>
                      </a:r>
                    </a:p>
                  </a:txBody>
                  <a:tcPr marL="154800" marR="154800" marT="154800" marB="154800" anchor="ct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tx2"/>
                    </a:solidFill>
                  </a:tcPr>
                </a:tc>
                <a:tc>
                  <a:txBody>
                    <a:bodyPr/>
                    <a:lstStyle/>
                    <a:p>
                      <a:pPr marL="285750" marR="0" lvl="0" indent="-285750" algn="l" defTabSz="986638" rtl="0" eaLnBrk="1" fontAlgn="auto" latinLnBrk="0" hangingPunct="1">
                        <a:lnSpc>
                          <a:spcPct val="150000"/>
                        </a:lnSpc>
                        <a:spcBef>
                          <a:spcPts val="0"/>
                        </a:spcBef>
                        <a:spcAft>
                          <a:spcPts val="600"/>
                        </a:spcAft>
                        <a:buClrTx/>
                        <a:buSzTx/>
                        <a:buFont typeface="Arial" panose="020B0604020202020204" pitchFamily="34" charset="0"/>
                        <a:buChar char="•"/>
                        <a:tabLst/>
                        <a:defRPr/>
                      </a:pPr>
                      <a:r>
                        <a:rPr lang="en-AU" sz="1550" noProof="0" dirty="0">
                          <a:solidFill>
                            <a:schemeClr val="tx1"/>
                          </a:solidFill>
                          <a:latin typeface="Arial" panose="020B0604020202020204" pitchFamily="34" charset="0"/>
                          <a:cs typeface="Arial" panose="020B0604020202020204" pitchFamily="34" charset="0"/>
                        </a:rPr>
                        <a:t>Risk competition authorities condemn unilateral behaviour</a:t>
                      </a:r>
                    </a:p>
                    <a:p>
                      <a:pPr marL="285750" marR="0" lvl="0" indent="-285750" algn="l" defTabSz="986638" rtl="0" eaLnBrk="1" fontAlgn="auto" latinLnBrk="0" hangingPunct="1">
                        <a:lnSpc>
                          <a:spcPct val="150000"/>
                        </a:lnSpc>
                        <a:spcBef>
                          <a:spcPts val="0"/>
                        </a:spcBef>
                        <a:spcAft>
                          <a:spcPts val="600"/>
                        </a:spcAft>
                        <a:buClrTx/>
                        <a:buSzTx/>
                        <a:buFont typeface="Arial" panose="020B0604020202020204" pitchFamily="34" charset="0"/>
                        <a:buChar char="•"/>
                        <a:tabLst/>
                        <a:defRPr/>
                      </a:pPr>
                      <a:r>
                        <a:rPr lang="en-AU" sz="1550" noProof="0" dirty="0">
                          <a:solidFill>
                            <a:schemeClr val="tx1"/>
                          </a:solidFill>
                          <a:latin typeface="Arial" panose="020B0604020202020204" pitchFamily="34" charset="0"/>
                          <a:cs typeface="Arial" panose="020B0604020202020204" pitchFamily="34" charset="0"/>
                        </a:rPr>
                        <a:t>Important to clarify the requirement of a (pre-existing) clearly anti-competitive conduct between undertakings </a:t>
                      </a:r>
                    </a:p>
                  </a:txBody>
                  <a:tcPr marL="234000" marR="154800" marT="154800" marB="154800" anchor="ct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rgbClr val="A4B3BF">
                        <a:alpha val="21176"/>
                      </a:srgbClr>
                    </a:solidFill>
                  </a:tcPr>
                </a:tc>
                <a:extLst>
                  <a:ext uri="{0D108BD9-81ED-4DB2-BD59-A6C34878D82A}">
                    <a16:rowId xmlns:a16="http://schemas.microsoft.com/office/drawing/2014/main" val="4134329400"/>
                  </a:ext>
                </a:extLst>
              </a:tr>
            </a:tbl>
          </a:graphicData>
        </a:graphic>
      </p:graphicFrame>
      <p:sp>
        <p:nvSpPr>
          <p:cNvPr id="4" name="Title 3">
            <a:extLst>
              <a:ext uri="{FF2B5EF4-FFF2-40B4-BE49-F238E27FC236}">
                <a16:creationId xmlns:a16="http://schemas.microsoft.com/office/drawing/2014/main" id="{E0BA6D5E-F701-476D-8009-888BE7ECFECC}"/>
              </a:ext>
            </a:extLst>
          </p:cNvPr>
          <p:cNvSpPr>
            <a:spLocks noGrp="1"/>
          </p:cNvSpPr>
          <p:nvPr>
            <p:ph type="title"/>
          </p:nvPr>
        </p:nvSpPr>
        <p:spPr>
          <a:xfrm>
            <a:off x="828000" y="485774"/>
            <a:ext cx="9000000" cy="738057"/>
          </a:xfrm>
        </p:spPr>
        <p:txBody>
          <a:bodyPr/>
          <a:lstStyle/>
          <a:p>
            <a:r>
              <a:rPr lang="fr-BE" b="1" dirty="0">
                <a:solidFill>
                  <a:schemeClr val="tx2"/>
                </a:solidFill>
              </a:rPr>
              <a:t>INDIRECT INFORMATION EXCHANGE</a:t>
            </a:r>
            <a:endParaRPr lang="en-AU" b="1" dirty="0"/>
          </a:p>
        </p:txBody>
      </p:sp>
      <p:sp>
        <p:nvSpPr>
          <p:cNvPr id="2" name="TextBox 1">
            <a:extLst>
              <a:ext uri="{FF2B5EF4-FFF2-40B4-BE49-F238E27FC236}">
                <a16:creationId xmlns:a16="http://schemas.microsoft.com/office/drawing/2014/main" id="{08B6DCF6-3DB4-4166-A9A5-915ABBC44DA1}"/>
              </a:ext>
            </a:extLst>
          </p:cNvPr>
          <p:cNvSpPr txBox="1"/>
          <p:nvPr/>
        </p:nvSpPr>
        <p:spPr>
          <a:xfrm>
            <a:off x="828000" y="1762125"/>
            <a:ext cx="8999537" cy="360000"/>
          </a:xfrm>
          <a:prstGeom prst="rect">
            <a:avLst/>
          </a:prstGeom>
          <a:noFill/>
        </p:spPr>
        <p:txBody>
          <a:bodyPr wrap="square" lIns="0" tIns="0" rIns="0" bIns="0" rtlCol="0" anchor="t" anchorCtr="0">
            <a:noAutofit/>
          </a:bodyPr>
          <a:lstStyle/>
          <a:p>
            <a:pPr algn="l">
              <a:lnSpc>
                <a:spcPct val="150000"/>
              </a:lnSpc>
              <a:spcAft>
                <a:spcPts val="600"/>
              </a:spcAft>
            </a:pPr>
            <a:endParaRPr lang="en-GB" sz="1100" dirty="0" err="1"/>
          </a:p>
        </p:txBody>
      </p:sp>
    </p:spTree>
    <p:extLst>
      <p:ext uri="{BB962C8B-B14F-4D97-AF65-F5344CB8AC3E}">
        <p14:creationId xmlns:p14="http://schemas.microsoft.com/office/powerpoint/2010/main" val="3030937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10">
            <a:extLst>
              <a:ext uri="{FF2B5EF4-FFF2-40B4-BE49-F238E27FC236}">
                <a16:creationId xmlns:a16="http://schemas.microsoft.com/office/drawing/2014/main" id="{AD4DCAFB-BBF6-4A64-BA10-FDB3EB4F56E0}"/>
              </a:ext>
            </a:extLst>
          </p:cNvPr>
          <p:cNvSpPr>
            <a:spLocks noGrp="1"/>
          </p:cNvSpPr>
          <p:nvPr>
            <p:ph type="sldNum" sz="quarter" idx="17"/>
          </p:nvPr>
        </p:nvSpPr>
        <p:spPr/>
        <p:txBody>
          <a:bodyPr/>
          <a:lstStyle/>
          <a:p>
            <a:fld id="{B632C222-3951-4C98-AF84-90C3F5A4B080}" type="slidenum">
              <a:rPr lang="en-AU" smtClean="0"/>
              <a:t>6</a:t>
            </a:fld>
            <a:endParaRPr lang="en-AU" dirty="0"/>
          </a:p>
        </p:txBody>
      </p:sp>
      <p:graphicFrame>
        <p:nvGraphicFramePr>
          <p:cNvPr id="5" name="Table 5">
            <a:extLst>
              <a:ext uri="{FF2B5EF4-FFF2-40B4-BE49-F238E27FC236}">
                <a16:creationId xmlns:a16="http://schemas.microsoft.com/office/drawing/2014/main" id="{B6AE8816-E542-45AA-AC07-80B0CD3D4A37}"/>
              </a:ext>
            </a:extLst>
          </p:cNvPr>
          <p:cNvGraphicFramePr>
            <a:graphicFrameLocks noGrp="1"/>
          </p:cNvGraphicFramePr>
          <p:nvPr>
            <p:ph type="tbl" sz="quarter" idx="15"/>
            <p:extLst>
              <p:ext uri="{D42A27DB-BD31-4B8C-83A1-F6EECF244321}">
                <p14:modId xmlns:p14="http://schemas.microsoft.com/office/powerpoint/2010/main" val="2852197610"/>
              </p:ext>
            </p:extLst>
          </p:nvPr>
        </p:nvGraphicFramePr>
        <p:xfrm>
          <a:off x="828212" y="2008682"/>
          <a:ext cx="8999537" cy="4654420"/>
        </p:xfrm>
        <a:graphic>
          <a:graphicData uri="http://schemas.openxmlformats.org/drawingml/2006/table">
            <a:tbl>
              <a:tblPr>
                <a:tableStyleId>{2D5ABB26-0587-4C30-8999-92F81FD0307C}</a:tableStyleId>
              </a:tblPr>
              <a:tblGrid>
                <a:gridCol w="2066925">
                  <a:extLst>
                    <a:ext uri="{9D8B030D-6E8A-4147-A177-3AD203B41FA5}">
                      <a16:colId xmlns:a16="http://schemas.microsoft.com/office/drawing/2014/main" val="1851841151"/>
                    </a:ext>
                  </a:extLst>
                </a:gridCol>
                <a:gridCol w="6932612">
                  <a:extLst>
                    <a:ext uri="{9D8B030D-6E8A-4147-A177-3AD203B41FA5}">
                      <a16:colId xmlns:a16="http://schemas.microsoft.com/office/drawing/2014/main" val="658520315"/>
                    </a:ext>
                  </a:extLst>
                </a:gridCol>
              </a:tblGrid>
              <a:tr h="1824269">
                <a:tc>
                  <a:txBody>
                    <a:bodyPr/>
                    <a:lstStyle/>
                    <a:p>
                      <a:pPr marL="0" marR="0" lvl="0" indent="0" algn="ctr" defTabSz="986638" rtl="0" eaLnBrk="1" fontAlgn="auto" latinLnBrk="0" hangingPunct="1">
                        <a:lnSpc>
                          <a:spcPct val="150000"/>
                        </a:lnSpc>
                        <a:spcBef>
                          <a:spcPts val="0"/>
                        </a:spcBef>
                        <a:spcAft>
                          <a:spcPts val="600"/>
                        </a:spcAft>
                        <a:buClrTx/>
                        <a:buSzTx/>
                        <a:buFontTx/>
                        <a:buNone/>
                        <a:tabLst/>
                        <a:defRPr/>
                      </a:pPr>
                      <a:r>
                        <a:rPr lang="en-AU" sz="1800" b="1" dirty="0">
                          <a:solidFill>
                            <a:schemeClr val="bg1"/>
                          </a:solidFill>
                        </a:rPr>
                        <a:t>DRAFT  GUIDELINES</a:t>
                      </a:r>
                    </a:p>
                  </a:txBody>
                  <a:tcPr marL="154800" marR="154800" marT="154800" marB="154800" anchor="ctr">
                    <a:lnB w="57150" cap="flat" cmpd="sng" algn="ctr">
                      <a:solidFill>
                        <a:schemeClr val="bg1"/>
                      </a:solidFill>
                      <a:prstDash val="solid"/>
                      <a:round/>
                      <a:headEnd type="none" w="med" len="med"/>
                      <a:tailEnd type="none" w="med" len="med"/>
                    </a:lnB>
                    <a:solidFill>
                      <a:schemeClr val="tx2"/>
                    </a:solidFill>
                  </a:tcPr>
                </a:tc>
                <a:tc>
                  <a:txBody>
                    <a:bodyPr/>
                    <a:lstStyle/>
                    <a:p>
                      <a:pPr marL="285750" indent="-285750">
                        <a:buFont typeface="Arial" panose="020B0604020202020204" pitchFamily="34" charset="0"/>
                        <a:buChar char="•"/>
                      </a:pPr>
                      <a:r>
                        <a:rPr lang="en-GB" sz="1600" noProof="0" dirty="0">
                          <a:solidFill>
                            <a:schemeClr val="tx1"/>
                          </a:solidFill>
                          <a:latin typeface="+mn-lt"/>
                        </a:rPr>
                        <a:t>“</a:t>
                      </a:r>
                      <a:r>
                        <a:rPr lang="en-GB" sz="1600" i="1" noProof="0" dirty="0">
                          <a:solidFill>
                            <a:schemeClr val="tx1"/>
                          </a:solidFill>
                          <a:latin typeface="+mn-lt"/>
                        </a:rPr>
                        <a:t>CSI” </a:t>
                      </a:r>
                      <a:r>
                        <a:rPr lang="en-GB" sz="1600" i="0" noProof="0" dirty="0">
                          <a:solidFill>
                            <a:schemeClr val="tx1"/>
                          </a:solidFill>
                          <a:latin typeface="+mn-lt"/>
                        </a:rPr>
                        <a:t>and</a:t>
                      </a:r>
                      <a:r>
                        <a:rPr lang="en-GB" sz="1600" i="1" noProof="0" dirty="0">
                          <a:solidFill>
                            <a:schemeClr val="tx1"/>
                          </a:solidFill>
                          <a:latin typeface="+mn-lt"/>
                        </a:rPr>
                        <a:t> “reduction of uncertainty as to future conduct on the market</a:t>
                      </a:r>
                      <a:r>
                        <a:rPr lang="en-GB" sz="1600" noProof="0" dirty="0">
                          <a:solidFill>
                            <a:schemeClr val="tx1"/>
                          </a:solidFill>
                          <a:latin typeface="+mn-lt"/>
                        </a:rPr>
                        <a:t>“ </a:t>
                      </a:r>
                    </a:p>
                    <a:p>
                      <a:pPr marL="285750" marR="0" lvl="0" indent="-285750" algn="l" defTabSz="98663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noProof="0" dirty="0">
                          <a:solidFill>
                            <a:schemeClr val="tx1"/>
                          </a:solidFill>
                          <a:latin typeface="+mn-lt"/>
                        </a:rPr>
                        <a:t>But pay attention “</a:t>
                      </a:r>
                      <a:r>
                        <a:rPr lang="en-GB" sz="1600" i="1" noProof="0" dirty="0">
                          <a:solidFill>
                            <a:schemeClr val="tx1"/>
                          </a:solidFill>
                          <a:latin typeface="+mn-lt"/>
                        </a:rPr>
                        <a:t>to content, its objectives and the legal and economic context”</a:t>
                      </a:r>
                      <a:r>
                        <a:rPr lang="en-GB" sz="1600" i="0" noProof="0" dirty="0">
                          <a:solidFill>
                            <a:schemeClr val="tx1"/>
                          </a:solidFill>
                          <a:latin typeface="+mn-lt"/>
                        </a:rPr>
                        <a:t> (~ case law) including the</a:t>
                      </a:r>
                      <a:r>
                        <a:rPr lang="en-GB" sz="1600" i="1" noProof="0" dirty="0">
                          <a:solidFill>
                            <a:schemeClr val="tx1"/>
                          </a:solidFill>
                          <a:latin typeface="+mn-lt"/>
                        </a:rPr>
                        <a:t> “nature” and “age” </a:t>
                      </a:r>
                      <a:r>
                        <a:rPr lang="en-GB" sz="1600" i="0" noProof="0" dirty="0">
                          <a:solidFill>
                            <a:schemeClr val="tx1"/>
                          </a:solidFill>
                          <a:latin typeface="+mn-lt"/>
                        </a:rPr>
                        <a:t>of the info and </a:t>
                      </a:r>
                      <a:r>
                        <a:rPr lang="en-GB" sz="1600" i="1" noProof="0" dirty="0">
                          <a:solidFill>
                            <a:schemeClr val="tx1"/>
                          </a:solidFill>
                          <a:latin typeface="+mn-lt"/>
                        </a:rPr>
                        <a:t>“</a:t>
                      </a:r>
                      <a:r>
                        <a:rPr lang="en-GB" sz="1600" i="1" u="none" noProof="0" dirty="0">
                          <a:solidFill>
                            <a:schemeClr val="tx1"/>
                          </a:solidFill>
                          <a:latin typeface="+mn-lt"/>
                        </a:rPr>
                        <a:t>characteristics of the exchange</a:t>
                      </a:r>
                      <a:r>
                        <a:rPr lang="en-GB" sz="1600" i="1" noProof="0" dirty="0">
                          <a:solidFill>
                            <a:schemeClr val="tx1"/>
                          </a:solidFill>
                          <a:latin typeface="+mn-lt"/>
                        </a:rPr>
                        <a:t>” </a:t>
                      </a:r>
                    </a:p>
                  </a:txBody>
                  <a:tcPr marL="234000" marR="154800" marT="154800" marB="154800" anchor="ctr">
                    <a:lnB w="57150" cap="flat" cmpd="sng" algn="ctr">
                      <a:solidFill>
                        <a:schemeClr val="bg1"/>
                      </a:solidFill>
                      <a:prstDash val="solid"/>
                      <a:round/>
                      <a:headEnd type="none" w="med" len="med"/>
                      <a:tailEnd type="none" w="med" len="med"/>
                    </a:lnB>
                    <a:solidFill>
                      <a:srgbClr val="A4B3BF">
                        <a:alpha val="21176"/>
                      </a:srgbClr>
                    </a:solidFill>
                  </a:tcPr>
                </a:tc>
                <a:extLst>
                  <a:ext uri="{0D108BD9-81ED-4DB2-BD59-A6C34878D82A}">
                    <a16:rowId xmlns:a16="http://schemas.microsoft.com/office/drawing/2014/main" val="12571848"/>
                  </a:ext>
                </a:extLst>
              </a:tr>
              <a:tr h="1208228">
                <a:tc>
                  <a:txBody>
                    <a:bodyPr/>
                    <a:lstStyle/>
                    <a:p>
                      <a:pPr marL="0" marR="0" lvl="0" indent="0" algn="ctr" defTabSz="986638" rtl="0" eaLnBrk="1" fontAlgn="auto" latinLnBrk="0" hangingPunct="1">
                        <a:lnSpc>
                          <a:spcPct val="150000"/>
                        </a:lnSpc>
                        <a:spcBef>
                          <a:spcPts val="0"/>
                        </a:spcBef>
                        <a:spcAft>
                          <a:spcPts val="600"/>
                        </a:spcAft>
                        <a:buClrTx/>
                        <a:buSzTx/>
                        <a:buFontTx/>
                        <a:buNone/>
                        <a:tabLst/>
                        <a:defRPr/>
                      </a:pPr>
                      <a:r>
                        <a:rPr lang="en-AU" sz="1800" b="1" dirty="0">
                          <a:solidFill>
                            <a:schemeClr val="bg1"/>
                          </a:solidFill>
                        </a:rPr>
                        <a:t>CASE LAW</a:t>
                      </a:r>
                    </a:p>
                  </a:txBody>
                  <a:tcPr marL="154800" marR="154800" marT="154800" marB="154800" anchor="ct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tx1">
                        <a:lumMod val="60000"/>
                        <a:lumOff val="40000"/>
                      </a:schemeClr>
                    </a:solidFill>
                  </a:tcPr>
                </a:tc>
                <a:tc>
                  <a:txBody>
                    <a:bodyPr/>
                    <a:lstStyle/>
                    <a:p>
                      <a:pPr marL="285750" marR="0" lvl="0" indent="-285750" algn="l" defTabSz="98663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noProof="0" dirty="0">
                          <a:latin typeface="+mn-lt"/>
                        </a:rPr>
                        <a:t>Conduct that </a:t>
                      </a:r>
                      <a:r>
                        <a:rPr lang="en-GB" sz="1600" b="1" noProof="0" dirty="0">
                          <a:latin typeface="+mn-lt"/>
                        </a:rPr>
                        <a:t>in itself reveals a sufficient degree of harm to competition </a:t>
                      </a:r>
                      <a:r>
                        <a:rPr lang="en-GB" sz="1600" noProof="0" dirty="0">
                          <a:latin typeface="+mn-lt"/>
                        </a:rPr>
                        <a:t>(restrictive interpretation) </a:t>
                      </a:r>
                    </a:p>
                  </a:txBody>
                  <a:tcPr marL="234000" marR="154800" marT="154800" marB="154800" anchor="ct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rgbClr val="A4B3BF">
                        <a:alpha val="21176"/>
                      </a:srgbClr>
                    </a:solidFill>
                  </a:tcPr>
                </a:tc>
                <a:extLst>
                  <a:ext uri="{0D108BD9-81ED-4DB2-BD59-A6C34878D82A}">
                    <a16:rowId xmlns:a16="http://schemas.microsoft.com/office/drawing/2014/main" val="2012643193"/>
                  </a:ext>
                </a:extLst>
              </a:tr>
              <a:tr h="1621923">
                <a:tc>
                  <a:txBody>
                    <a:bodyPr/>
                    <a:lstStyle/>
                    <a:p>
                      <a:pPr algn="ctr">
                        <a:lnSpc>
                          <a:spcPct val="150000"/>
                        </a:lnSpc>
                        <a:spcAft>
                          <a:spcPts val="600"/>
                        </a:spcAft>
                      </a:pPr>
                      <a:r>
                        <a:rPr lang="en-AU" sz="1800" b="1" dirty="0">
                          <a:solidFill>
                            <a:schemeClr val="bg1"/>
                          </a:solidFill>
                        </a:rPr>
                        <a:t>COMMENTS </a:t>
                      </a:r>
                    </a:p>
                  </a:txBody>
                  <a:tcPr marL="154800" marR="154800" marT="154800" marB="154800" anchor="ct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chemeClr val="tx2"/>
                    </a:solidFill>
                  </a:tcPr>
                </a:tc>
                <a:tc>
                  <a:txBody>
                    <a:bodyPr/>
                    <a:lstStyle/>
                    <a:p>
                      <a:pPr marL="171450" marR="0" lvl="0" indent="-171450" algn="l" defTabSz="98663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b="0" i="0" kern="1200" noProof="0" dirty="0">
                          <a:solidFill>
                            <a:schemeClr val="tx1"/>
                          </a:solidFill>
                          <a:effectLst/>
                          <a:latin typeface="+mn-lt"/>
                          <a:ea typeface="+mn-ea"/>
                          <a:cs typeface="+mn-cs"/>
                        </a:rPr>
                        <a:t>No reference to restrictive interpretation</a:t>
                      </a:r>
                    </a:p>
                    <a:p>
                      <a:pPr marL="171450" marR="0" lvl="0" indent="-171450" algn="l" defTabSz="98663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b="0" i="0" kern="1200" noProof="0" dirty="0">
                          <a:solidFill>
                            <a:schemeClr val="tx1"/>
                          </a:solidFill>
                          <a:effectLst/>
                          <a:latin typeface="+mn-lt"/>
                          <a:ea typeface="+mn-ea"/>
                          <a:cs typeface="+mn-cs"/>
                        </a:rPr>
                        <a:t>Risk competition authorities relying on “nature” information only (§424) </a:t>
                      </a:r>
                    </a:p>
                    <a:p>
                      <a:pPr marL="171450" marR="0" lvl="0" indent="-171450" algn="l" defTabSz="98663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b="0" i="0" kern="1200" noProof="0" dirty="0">
                          <a:solidFill>
                            <a:schemeClr val="tx1"/>
                          </a:solidFill>
                          <a:effectLst/>
                          <a:latin typeface="+mn-lt"/>
                          <a:ea typeface="+mn-ea"/>
                          <a:cs typeface="+mn-cs"/>
                        </a:rPr>
                        <a:t>No distinction between direct and indirect exchanges (examples §424 only direct exchanges)</a:t>
                      </a:r>
                    </a:p>
                  </a:txBody>
                  <a:tcPr marL="234000" marR="154800" marT="154800" marB="154800" anchor="ct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rgbClr val="A4B3BF">
                        <a:alpha val="21176"/>
                      </a:srgbClr>
                    </a:solidFill>
                  </a:tcPr>
                </a:tc>
                <a:extLst>
                  <a:ext uri="{0D108BD9-81ED-4DB2-BD59-A6C34878D82A}">
                    <a16:rowId xmlns:a16="http://schemas.microsoft.com/office/drawing/2014/main" val="4134329400"/>
                  </a:ext>
                </a:extLst>
              </a:tr>
            </a:tbl>
          </a:graphicData>
        </a:graphic>
      </p:graphicFrame>
      <p:sp>
        <p:nvSpPr>
          <p:cNvPr id="4" name="Title 3">
            <a:extLst>
              <a:ext uri="{FF2B5EF4-FFF2-40B4-BE49-F238E27FC236}">
                <a16:creationId xmlns:a16="http://schemas.microsoft.com/office/drawing/2014/main" id="{E0BA6D5E-F701-476D-8009-888BE7ECFECC}"/>
              </a:ext>
            </a:extLst>
          </p:cNvPr>
          <p:cNvSpPr>
            <a:spLocks noGrp="1"/>
          </p:cNvSpPr>
          <p:nvPr>
            <p:ph type="title"/>
          </p:nvPr>
        </p:nvSpPr>
        <p:spPr>
          <a:xfrm>
            <a:off x="739002" y="703794"/>
            <a:ext cx="9000000" cy="599632"/>
          </a:xfrm>
        </p:spPr>
        <p:txBody>
          <a:bodyPr/>
          <a:lstStyle/>
          <a:p>
            <a:r>
              <a:rPr lang="fr-BE" b="1" dirty="0">
                <a:solidFill>
                  <a:schemeClr val="tx2"/>
                </a:solidFill>
              </a:rPr>
              <a:t>INDIRECT INFORMATION EXCHANGE</a:t>
            </a:r>
            <a:endParaRPr lang="nl-BE" sz="1800" dirty="0"/>
          </a:p>
        </p:txBody>
      </p:sp>
      <p:sp>
        <p:nvSpPr>
          <p:cNvPr id="6" name="Text Placeholder 2">
            <a:extLst>
              <a:ext uri="{FF2B5EF4-FFF2-40B4-BE49-F238E27FC236}">
                <a16:creationId xmlns:a16="http://schemas.microsoft.com/office/drawing/2014/main" id="{0B25350C-7467-4129-A378-F9D8DF140226}"/>
              </a:ext>
            </a:extLst>
          </p:cNvPr>
          <p:cNvSpPr>
            <a:spLocks noGrp="1"/>
          </p:cNvSpPr>
          <p:nvPr>
            <p:ph type="body" sz="quarter" idx="19"/>
          </p:nvPr>
        </p:nvSpPr>
        <p:spPr>
          <a:xfrm>
            <a:off x="828000" y="1417624"/>
            <a:ext cx="9201150" cy="360000"/>
          </a:xfrm>
        </p:spPr>
        <p:txBody>
          <a:bodyPr/>
          <a:lstStyle/>
          <a:p>
            <a:pPr algn="l">
              <a:lnSpc>
                <a:spcPct val="150000"/>
              </a:lnSpc>
              <a:spcAft>
                <a:spcPts val="600"/>
              </a:spcAft>
            </a:pPr>
            <a:r>
              <a:rPr lang="fr-BE" sz="1400" b="1" dirty="0">
                <a:solidFill>
                  <a:schemeClr val="tx1"/>
                </a:solidFill>
              </a:rPr>
              <a:t>OBJECT </a:t>
            </a:r>
            <a:r>
              <a:rPr lang="en-GB" sz="1400" b="1" dirty="0">
                <a:solidFill>
                  <a:schemeClr val="tx1"/>
                </a:solidFill>
              </a:rPr>
              <a:t>INFRINGEMENTS </a:t>
            </a:r>
          </a:p>
        </p:txBody>
      </p:sp>
    </p:spTree>
    <p:extLst>
      <p:ext uri="{BB962C8B-B14F-4D97-AF65-F5344CB8AC3E}">
        <p14:creationId xmlns:p14="http://schemas.microsoft.com/office/powerpoint/2010/main" val="1070451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E4E6251-26F0-4EED-A451-4BA20E657758}"/>
              </a:ext>
            </a:extLst>
          </p:cNvPr>
          <p:cNvSpPr>
            <a:spLocks noGrp="1"/>
          </p:cNvSpPr>
          <p:nvPr>
            <p:ph type="sldNum" sz="quarter" idx="16"/>
          </p:nvPr>
        </p:nvSpPr>
        <p:spPr/>
        <p:txBody>
          <a:bodyPr/>
          <a:lstStyle/>
          <a:p>
            <a:fld id="{B632C222-3951-4C98-AF84-90C3F5A4B080}" type="slidenum">
              <a:rPr lang="en-AU" smtClean="0"/>
              <a:t>7</a:t>
            </a:fld>
            <a:endParaRPr lang="en-AU" dirty="0"/>
          </a:p>
        </p:txBody>
      </p:sp>
      <p:sp>
        <p:nvSpPr>
          <p:cNvPr id="3" name="Footer Placeholder 2">
            <a:extLst>
              <a:ext uri="{FF2B5EF4-FFF2-40B4-BE49-F238E27FC236}">
                <a16:creationId xmlns:a16="http://schemas.microsoft.com/office/drawing/2014/main" id="{54764A0E-6BC0-4C80-9E5F-4A52E14EAC1A}"/>
              </a:ext>
            </a:extLst>
          </p:cNvPr>
          <p:cNvSpPr>
            <a:spLocks noGrp="1"/>
          </p:cNvSpPr>
          <p:nvPr>
            <p:ph type="ftr" sz="quarter" idx="17"/>
          </p:nvPr>
        </p:nvSpPr>
        <p:spPr/>
        <p:txBody>
          <a:bodyPr/>
          <a:lstStyle/>
          <a:p>
            <a:endParaRPr lang="en-AU" dirty="0"/>
          </a:p>
        </p:txBody>
      </p:sp>
      <p:sp>
        <p:nvSpPr>
          <p:cNvPr id="4" name="Text Placeholder 3">
            <a:extLst>
              <a:ext uri="{FF2B5EF4-FFF2-40B4-BE49-F238E27FC236}">
                <a16:creationId xmlns:a16="http://schemas.microsoft.com/office/drawing/2014/main" id="{31BBCB45-4652-4D04-B0B7-EDF88972B4BA}"/>
              </a:ext>
            </a:extLst>
          </p:cNvPr>
          <p:cNvSpPr>
            <a:spLocks noGrp="1"/>
          </p:cNvSpPr>
          <p:nvPr>
            <p:ph type="body" sz="quarter" idx="19"/>
          </p:nvPr>
        </p:nvSpPr>
        <p:spPr>
          <a:xfrm>
            <a:off x="817862" y="1221516"/>
            <a:ext cx="9052914" cy="395417"/>
          </a:xfrm>
        </p:spPr>
        <p:txBody>
          <a:bodyPr/>
          <a:lstStyle/>
          <a:p>
            <a:r>
              <a:rPr lang="en-GB" sz="1050" dirty="0"/>
              <a:t>a customer sends from time to time price information (no price intentions) to a competitor but:</a:t>
            </a:r>
            <a:endParaRPr lang="nl-BE" sz="1050" dirty="0"/>
          </a:p>
        </p:txBody>
      </p:sp>
      <p:sp>
        <p:nvSpPr>
          <p:cNvPr id="5" name="Title 4">
            <a:extLst>
              <a:ext uri="{FF2B5EF4-FFF2-40B4-BE49-F238E27FC236}">
                <a16:creationId xmlns:a16="http://schemas.microsoft.com/office/drawing/2014/main" id="{E7A143EC-FC57-4F42-92A0-BE155EA29CE2}"/>
              </a:ext>
            </a:extLst>
          </p:cNvPr>
          <p:cNvSpPr>
            <a:spLocks noGrp="1"/>
          </p:cNvSpPr>
          <p:nvPr>
            <p:ph type="title"/>
          </p:nvPr>
        </p:nvSpPr>
        <p:spPr>
          <a:xfrm>
            <a:off x="791492" y="325816"/>
            <a:ext cx="9000000" cy="799391"/>
          </a:xfrm>
        </p:spPr>
        <p:txBody>
          <a:bodyPr/>
          <a:lstStyle/>
          <a:p>
            <a:r>
              <a:rPr lang="en-GB" sz="2400" b="1" dirty="0"/>
              <a:t>What if …</a:t>
            </a:r>
            <a:endParaRPr lang="en-GB" sz="2400" b="1" i="1" dirty="0"/>
          </a:p>
        </p:txBody>
      </p:sp>
      <p:graphicFrame>
        <p:nvGraphicFramePr>
          <p:cNvPr id="6" name="Diagram 5">
            <a:extLst>
              <a:ext uri="{FF2B5EF4-FFF2-40B4-BE49-F238E27FC236}">
                <a16:creationId xmlns:a16="http://schemas.microsoft.com/office/drawing/2014/main" id="{5F597AAF-80A4-4765-B739-8CED69CF0CC3}"/>
              </a:ext>
            </a:extLst>
          </p:cNvPr>
          <p:cNvGraphicFramePr/>
          <p:nvPr>
            <p:extLst>
              <p:ext uri="{D42A27DB-BD31-4B8C-83A1-F6EECF244321}">
                <p14:modId xmlns:p14="http://schemas.microsoft.com/office/powerpoint/2010/main" val="4285742466"/>
              </p:ext>
            </p:extLst>
          </p:nvPr>
        </p:nvGraphicFramePr>
        <p:xfrm>
          <a:off x="1923582" y="1713241"/>
          <a:ext cx="7042618" cy="49323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79280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pyright">
            <a:extLst>
              <a:ext uri="{FF2B5EF4-FFF2-40B4-BE49-F238E27FC236}">
                <a16:creationId xmlns:a16="http://schemas.microsoft.com/office/drawing/2014/main" id="{12051EB4-16EF-43CC-816A-D59EA0D33670}"/>
              </a:ext>
            </a:extLst>
          </p:cNvPr>
          <p:cNvSpPr>
            <a:spLocks noGrp="1"/>
          </p:cNvSpPr>
          <p:nvPr>
            <p:ph type="body" sz="quarter" idx="11"/>
          </p:nvPr>
        </p:nvSpPr>
        <p:spPr/>
        <p:txBody>
          <a:bodyPr/>
          <a:lstStyle/>
          <a:p>
            <a:r>
              <a:rPr lang="en-AU"/>
              <a:t>© Ashurst 2022</a:t>
            </a:r>
            <a:endParaRPr lang="en-AU" dirty="0"/>
          </a:p>
        </p:txBody>
      </p:sp>
      <p:sp>
        <p:nvSpPr>
          <p:cNvPr id="3" name="Rubric">
            <a:extLst>
              <a:ext uri="{FF2B5EF4-FFF2-40B4-BE49-F238E27FC236}">
                <a16:creationId xmlns:a16="http://schemas.microsoft.com/office/drawing/2014/main" id="{F6983851-BEE4-4342-A518-41355F3CCE9B}"/>
              </a:ext>
            </a:extLst>
          </p:cNvPr>
          <p:cNvSpPr>
            <a:spLocks noGrp="1"/>
          </p:cNvSpPr>
          <p:nvPr>
            <p:ph type="body" sz="quarter" idx="12"/>
          </p:nvPr>
        </p:nvSpPr>
        <p:spPr>
          <a:xfrm>
            <a:off x="825341" y="5461000"/>
            <a:ext cx="3469363" cy="1140686"/>
          </a:xfrm>
        </p:spPr>
        <p:txBody>
          <a:bodyPr/>
          <a:lstStyle/>
          <a:p>
            <a:r>
              <a:rPr lang="en-GB" sz="800" dirty="0">
                <a:solidFill>
                  <a:srgbClr val="000000"/>
                </a:solidFill>
                <a:effectLst/>
                <a:latin typeface="Verdana" panose="020B0604030504040204" pitchFamily="34" charset="0"/>
                <a:ea typeface="STXihei" panose="02010600040101010101" pitchFamily="2" charset="-122"/>
                <a:cs typeface="Calibri" panose="020F0502020204030204" pitchFamily="34" charset="0"/>
              </a:rPr>
              <a:t>These materials are for presentation purposes only and are not intended to be a comprehensive review of all developments in the law and practice. The views and opinions expressed belong solely to the author. </a:t>
            </a:r>
          </a:p>
          <a:p>
            <a:r>
              <a:rPr lang="en-GB" sz="1000" dirty="0">
                <a:solidFill>
                  <a:srgbClr val="000000"/>
                </a:solidFill>
                <a:effectLst/>
                <a:latin typeface="Verdana" panose="020B0604030504040204" pitchFamily="34" charset="0"/>
                <a:ea typeface="STXihei" panose="02010600040101010101" pitchFamily="2" charset="-122"/>
                <a:cs typeface="Calibri" panose="020F0502020204030204" pitchFamily="34" charset="0"/>
              </a:rPr>
              <a:t> </a:t>
            </a:r>
            <a:endParaRPr lang="en-AU" dirty="0">
              <a:solidFill>
                <a:schemeClr val="tx1"/>
              </a:solidFill>
              <a:highlight>
                <a:srgbClr val="FFFF00"/>
              </a:highlight>
            </a:endParaRPr>
          </a:p>
        </p:txBody>
      </p:sp>
    </p:spTree>
    <p:custDataLst>
      <p:tags r:id="rId1"/>
    </p:custDataLst>
    <p:extLst>
      <p:ext uri="{BB962C8B-B14F-4D97-AF65-F5344CB8AC3E}">
        <p14:creationId xmlns:p14="http://schemas.microsoft.com/office/powerpoint/2010/main" val="83518394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92"/>
  <p:tag name="ARTICULATE_PROJECT_OPEN" val="0"/>
  <p:tag name="ASHURSTTEMPLATEID" val="VisualAdvice"/>
  <p:tag name="CLIENTNAME" val="Et. Lacroix (IBB)"/>
  <p:tag name="ADVICEDESCRIPTION" val="Pleidooien"/>
  <p:tag name="OPTIONALDESCRIPTION" val="2022/AR/640"/>
  <p:tag name="OURREF" val="Our Ref:   "/>
  <p:tag name="YOURREF" val="Your Ref:   "/>
  <p:tag name="ADVICEDATE" val="27 October 2022"/>
  <p:tag name="CONTACT1UID" val="ANV"/>
  <p:tag name="OFFICE" val="brussels"/>
  <p:tag name="RUBRIC" val="Partners: Denis Fosselard, Avocat Brussels and Avvocato Rome; Esther Kelly, Avocate Brussels and Solicitor England and Wales; Donald Slater, Avocat Brussels and Solicitor England and Wales; Annick Vroninks, Advocaat Brussels; Denis Waelbroeck, Avocat Brussels; Arnaud Wtterwulghe, Avocat Brussels and Solicitor England and Wales.&#10;Ashurst LLP is a limited liability partnership registered in England and Wales under number OC330252 and is part of the Ashurst Group. It is a law firm authorised and regulated by the Solicitors Regulation Authority of England and Wales under number 468653. The term &quot;partner&quot; is used to refer to a member of Ashurst LLP or to an employee or consultant with equivalent standing and qualifications or to an individual with equivalent status in one of Ashurst LLP's affiliates. Further details about Ashurst can be found at www.ashurst.com."/>
  <p:tag name="ASHURSTDOCID" val="404039662.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Advice">
  <a:themeElements>
    <a:clrScheme name="Ashurst Fresh">
      <a:dk1>
        <a:srgbClr val="333F48"/>
      </a:dk1>
      <a:lt1>
        <a:sysClr val="window" lastClr="FFFFFF"/>
      </a:lt1>
      <a:dk2>
        <a:srgbClr val="008C95"/>
      </a:dk2>
      <a:lt2>
        <a:srgbClr val="FFFFFF"/>
      </a:lt2>
      <a:accent1>
        <a:srgbClr val="658D1B"/>
      </a:accent1>
      <a:accent2>
        <a:srgbClr val="008C95"/>
      </a:accent2>
      <a:accent3>
        <a:srgbClr val="71DBD4"/>
      </a:accent3>
      <a:accent4>
        <a:srgbClr val="658D1B"/>
      </a:accent4>
      <a:accent5>
        <a:srgbClr val="71DBD4"/>
      </a:accent5>
      <a:accent6>
        <a:srgbClr val="008C95"/>
      </a:accent6>
      <a:hlink>
        <a:srgbClr val="008C95"/>
      </a:hlink>
      <a:folHlink>
        <a:srgbClr val="A4B3B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bg1">
              <a:lumMod val="65000"/>
            </a:schemeClr>
          </a:solidFill>
        </a:ln>
      </a:spPr>
      <a:bodyPr/>
      <a:lstStyle/>
      <a:style>
        <a:lnRef idx="1">
          <a:schemeClr val="dk1"/>
        </a:lnRef>
        <a:fillRef idx="0">
          <a:schemeClr val="dk1"/>
        </a:fillRef>
        <a:effectRef idx="0">
          <a:schemeClr val="dk1"/>
        </a:effectRef>
        <a:fontRef idx="minor">
          <a:schemeClr val="tx1"/>
        </a:fontRef>
      </a:style>
    </a:lnDef>
    <a:txDef>
      <a:spPr>
        <a:noFill/>
      </a:spPr>
      <a:bodyPr wrap="square" lIns="0" tIns="0" rIns="0" bIns="0" rtlCol="0" anchor="t" anchorCtr="0">
        <a:noAutofit/>
      </a:bodyPr>
      <a:lstStyle>
        <a:defPPr algn="l">
          <a:lnSpc>
            <a:spcPct val="150000"/>
          </a:lnSpc>
          <a:spcAft>
            <a:spcPts val="600"/>
          </a:spcAft>
          <a:defRPr sz="1100" dirty="0" err="1" smtClean="0"/>
        </a:defPPr>
      </a:lstStyle>
    </a:txDef>
  </a:objectDefaults>
  <a:extraClrSchemeLst/>
  <a:extLst>
    <a:ext uri="{05A4C25C-085E-4340-85A3-A5531E510DB2}">
      <thm15:themeFamily xmlns:thm15="http://schemas.microsoft.com/office/thememl/2012/main" name="VisualAdvice.potx" id="{4B0025E7-A22A-4ADA-8BAA-28EB49E3FBA6}" vid="{B5B5C2AF-A5E8-49F5-BA19-DFE131D7E8A1}"/>
    </a:ext>
  </a:extLst>
</a:theme>
</file>

<file path=ppt/theme/theme2.xml><?xml version="1.0" encoding="utf-8"?>
<a:theme xmlns:a="http://schemas.openxmlformats.org/drawingml/2006/main" name="Office Theme">
  <a:themeElements>
    <a:clrScheme name="Fresh modified">
      <a:dk1>
        <a:srgbClr val="333F48"/>
      </a:dk1>
      <a:lt1>
        <a:sysClr val="window" lastClr="FFFFFF"/>
      </a:lt1>
      <a:dk2>
        <a:srgbClr val="008C95"/>
      </a:dk2>
      <a:lt2>
        <a:srgbClr val="FFFFFF"/>
      </a:lt2>
      <a:accent1>
        <a:srgbClr val="658D1B"/>
      </a:accent1>
      <a:accent2>
        <a:srgbClr val="008C95"/>
      </a:accent2>
      <a:accent3>
        <a:srgbClr val="71DBD4"/>
      </a:accent3>
      <a:accent4>
        <a:srgbClr val="658D1B"/>
      </a:accent4>
      <a:accent5>
        <a:srgbClr val="71DBD4"/>
      </a:accent5>
      <a:accent6>
        <a:srgbClr val="008C95"/>
      </a:accent6>
      <a:hlink>
        <a:srgbClr val="008C95"/>
      </a:hlink>
      <a:folHlink>
        <a:srgbClr val="A4B3BE"/>
      </a:folHlink>
    </a:clrScheme>
    <a:fontScheme name="Ashurst">
      <a:majorFont>
        <a:latin typeface="Verdana"/>
        <a:ea typeface="SimSun"/>
        <a:cs typeface=""/>
      </a:majorFont>
      <a:minorFont>
        <a:latin typeface="Verdana"/>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Fresh modified">
      <a:dk1>
        <a:srgbClr val="333F48"/>
      </a:dk1>
      <a:lt1>
        <a:sysClr val="window" lastClr="FFFFFF"/>
      </a:lt1>
      <a:dk2>
        <a:srgbClr val="008C95"/>
      </a:dk2>
      <a:lt2>
        <a:srgbClr val="FFFFFF"/>
      </a:lt2>
      <a:accent1>
        <a:srgbClr val="658D1B"/>
      </a:accent1>
      <a:accent2>
        <a:srgbClr val="008C95"/>
      </a:accent2>
      <a:accent3>
        <a:srgbClr val="71DBD4"/>
      </a:accent3>
      <a:accent4>
        <a:srgbClr val="658D1B"/>
      </a:accent4>
      <a:accent5>
        <a:srgbClr val="71DBD4"/>
      </a:accent5>
      <a:accent6>
        <a:srgbClr val="008C95"/>
      </a:accent6>
      <a:hlink>
        <a:srgbClr val="008C95"/>
      </a:hlink>
      <a:folHlink>
        <a:srgbClr val="A4B3BE"/>
      </a:folHlink>
    </a:clrScheme>
    <a:fontScheme name="Ashurst">
      <a:majorFont>
        <a:latin typeface="Verdana"/>
        <a:ea typeface="SimSun"/>
        <a:cs typeface=""/>
      </a:majorFont>
      <a:minorFont>
        <a:latin typeface="Verdana"/>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item.xml>��< ? x m l   v e r s i o n = " 1 . 0 "   e n c o d i n g = " u t f - 1 6 " ? >  
 < p r o p e r t i e s   x m l n s = " h t t p : / / w w w . i m a n a g e . c o m / w o r k / x m l s c h e m a " >  
     < d o c u m e n t i d > E U S ! 4 0 4 0 3 9 6 6 2 . 1 < / d o c u m e n t i d >  
     < s e n d e r i d > A N V < / s e n d e r i d >  
     < s e n d e r e m a i l > A N N I C K . V R O N I N K S @ A S H U R S T . C O M < / s e n d e r e m a i l >  
     < l a s t m o d i f i e d > 2 0 2 2 - 1 2 - 0 8 T 1 5 : 3 7 : 4 0 . 0 0 0 0 0 0 0 + 0 1 : 0 0 < / l a s t m o d i f i e d >  
     < d a t a b a s e > E U S < / d a t a b a s e >  
 < / p r o p e r t i e s > 
</file>

<file path=docProps/app.xml><?xml version="1.0" encoding="utf-8"?>
<Properties xmlns="http://schemas.openxmlformats.org/officeDocument/2006/extended-properties" xmlns:vt="http://schemas.openxmlformats.org/officeDocument/2006/docPropsVTypes">
  <Template>VisualAdvice</Template>
  <TotalTime>0</TotalTime>
  <Words>525</Words>
  <Application>Microsoft Office PowerPoint</Application>
  <PresentationFormat>Custom</PresentationFormat>
  <Paragraphs>72</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Symbol</vt:lpstr>
      <vt:lpstr>Verdana</vt:lpstr>
      <vt:lpstr>Advice</vt:lpstr>
      <vt:lpstr>   </vt:lpstr>
      <vt:lpstr>DIFFERENT TYPES OF INFORMATION EXCHANGES </vt:lpstr>
      <vt:lpstr>INDIRECT INFORMATION EXCHANGES AS A CONCERTED PRACTICE</vt:lpstr>
      <vt:lpstr>INDIRECT INFORMATION EXCHANGES</vt:lpstr>
      <vt:lpstr>INDIRECT INFORMATION EXCHANGE</vt:lpstr>
      <vt:lpstr>INDIRECT INFORMATION EXCHANGE</vt:lpstr>
      <vt:lpstr>What if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use this template</dc:title>
  <dc:creator>Guillaume, Vania 59319</dc:creator>
  <cp:keywords>, docId:B82BD8572A55BBB7A9C6DED3205F8731</cp:keywords>
  <cp:lastModifiedBy>Vroninks, Annick 59371</cp:lastModifiedBy>
  <cp:revision>229</cp:revision>
  <cp:lastPrinted>2022-12-08T13:55:53Z</cp:lastPrinted>
  <dcterms:created xsi:type="dcterms:W3CDTF">2022-10-27T12:25:54Z</dcterms:created>
  <dcterms:modified xsi:type="dcterms:W3CDTF">2022-12-08T14:37:40Z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FirstTime1">
    <vt:lpwstr>VisualAdvice</vt:lpwstr>
  </property>
  <property fmtid="{D5CDD505-2E9C-101B-9397-08002B2CF9AE}" pid="3" name="DocGuid">
    <vt:lpwstr>5ab02b8c-806f-4340-bad6-f0c74d7094ab</vt:lpwstr>
  </property>
</Properties>
</file>