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 id="2147483807" r:id="rId2"/>
    <p:sldMasterId id="2147483841" r:id="rId3"/>
    <p:sldMasterId id="2147483912" r:id="rId4"/>
  </p:sldMasterIdLst>
  <p:notesMasterIdLst>
    <p:notesMasterId r:id="rId11"/>
  </p:notesMasterIdLst>
  <p:handoutMasterIdLst>
    <p:handoutMasterId r:id="rId12"/>
  </p:handoutMasterIdLst>
  <p:sldIdLst>
    <p:sldId id="563" r:id="rId5"/>
    <p:sldId id="427" r:id="rId6"/>
    <p:sldId id="501" r:id="rId7"/>
    <p:sldId id="581" r:id="rId8"/>
    <p:sldId id="583" r:id="rId9"/>
    <p:sldId id="574" r:id="rId10"/>
  </p:sldIdLst>
  <p:sldSz cx="9144000" cy="5143500" type="screen16x9"/>
  <p:notesSz cx="7099300" cy="10234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Theme" id="{547DF844-3B7F-438B-B7CF-94333908B820}">
          <p14:sldIdLst>
            <p14:sldId id="563"/>
            <p14:sldId id="427"/>
            <p14:sldId id="501"/>
            <p14:sldId id="581"/>
            <p14:sldId id="583"/>
            <p14:sldId id="574"/>
          </p14:sldIdLst>
        </p14:section>
      </p14:sectionLst>
    </p:ext>
    <p:ext uri="{EFAFB233-063F-42B5-8137-9DF3F51BA10A}">
      <p15:sldGuideLst xmlns:p15="http://schemas.microsoft.com/office/powerpoint/2012/main">
        <p15:guide id="16" pos="2880">
          <p15:clr>
            <a:srgbClr val="A4A3A4"/>
          </p15:clr>
        </p15:guide>
        <p15:guide id="17" pos="198">
          <p15:clr>
            <a:srgbClr val="A4A3A4"/>
          </p15:clr>
        </p15:guide>
        <p15:guide id="18" pos="5568">
          <p15:clr>
            <a:srgbClr val="A4A3A4"/>
          </p15:clr>
        </p15:guide>
        <p15:guide id="19"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guide id="5" orient="horz" pos="3224">
          <p15:clr>
            <a:srgbClr val="A4A3A4"/>
          </p15:clr>
        </p15:guide>
        <p15:guide id="6" pos="4120">
          <p15:clr>
            <a:srgbClr val="A4A3A4"/>
          </p15:clr>
        </p15:guide>
        <p15:guide id="7" pos="1062">
          <p15:clr>
            <a:srgbClr val="A4A3A4"/>
          </p15:clr>
        </p15:guide>
        <p15:guide id="8" pos="2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1A2"/>
    <a:srgbClr val="AAABAC"/>
    <a:srgbClr val="E0E1E1"/>
    <a:srgbClr val="B2B2B2"/>
    <a:srgbClr val="7F7F7F"/>
    <a:srgbClr val="4C4C4C"/>
    <a:srgbClr val="002856"/>
    <a:srgbClr val="7A0223"/>
    <a:srgbClr val="AE132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65940" autoAdjust="0"/>
  </p:normalViewPr>
  <p:slideViewPr>
    <p:cSldViewPr snapToObjects="1">
      <p:cViewPr varScale="1">
        <p:scale>
          <a:sx n="111" d="100"/>
          <a:sy n="111" d="100"/>
        </p:scale>
        <p:origin x="1648" y="80"/>
      </p:cViewPr>
      <p:guideLst>
        <p:guide pos="2880"/>
        <p:guide pos="198"/>
        <p:guide pos="5568"/>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3127"/>
        <p:guide pos="3945"/>
        <p:guide pos="1017"/>
        <p:guide pos="253"/>
        <p:guide orient="horz" pos="3224"/>
        <p:guide pos="4120"/>
        <p:guide pos="1062"/>
        <p:guide pos="2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1F76D-44EC-4B6C-A731-7F4DEFDB7D12}" type="doc">
      <dgm:prSet loTypeId="urn:microsoft.com/office/officeart/2005/8/layout/funnel1" loCatId="process" qsTypeId="urn:microsoft.com/office/officeart/2005/8/quickstyle/simple1" qsCatId="simple" csTypeId="urn:microsoft.com/office/officeart/2005/8/colors/accent4_2" csCatId="accent4" phldr="1"/>
      <dgm:spPr/>
      <dgm:t>
        <a:bodyPr/>
        <a:lstStyle/>
        <a:p>
          <a:endParaRPr lang="en-GB"/>
        </a:p>
      </dgm:t>
    </dgm:pt>
    <dgm:pt modelId="{5B57D86D-4D31-4077-9DC7-4A97783A9346}">
      <dgm:prSet phldrT="[Text]"/>
      <dgm:spPr/>
      <dgm:t>
        <a:bodyPr/>
        <a:lstStyle/>
        <a:p>
          <a:r>
            <a:rPr lang="en-GB" dirty="0"/>
            <a:t>fiscal incentives,  tax exemptions </a:t>
          </a:r>
        </a:p>
      </dgm:t>
    </dgm:pt>
    <dgm:pt modelId="{4C7089B5-A0B2-412C-BF03-271F31C94F7D}" type="parTrans" cxnId="{20687DEC-1914-4A68-B99A-6800DE69F625}">
      <dgm:prSet/>
      <dgm:spPr/>
      <dgm:t>
        <a:bodyPr/>
        <a:lstStyle/>
        <a:p>
          <a:endParaRPr lang="en-GB"/>
        </a:p>
      </dgm:t>
    </dgm:pt>
    <dgm:pt modelId="{4AFB3F46-0CD3-4A72-9147-3999FABB7864}" type="sibTrans" cxnId="{20687DEC-1914-4A68-B99A-6800DE69F625}">
      <dgm:prSet/>
      <dgm:spPr/>
      <dgm:t>
        <a:bodyPr/>
        <a:lstStyle/>
        <a:p>
          <a:endParaRPr lang="en-GB"/>
        </a:p>
      </dgm:t>
    </dgm:pt>
    <dgm:pt modelId="{6673AF6C-8383-41AC-A4D9-9AFC2E7D9EC1}">
      <dgm:prSet phldrT="[Text]"/>
      <dgm:spPr/>
      <dgm:t>
        <a:bodyPr/>
        <a:lstStyle/>
        <a:p>
          <a:r>
            <a:rPr lang="en-GB" dirty="0"/>
            <a:t>capital injections, loans</a:t>
          </a:r>
        </a:p>
      </dgm:t>
    </dgm:pt>
    <dgm:pt modelId="{68A56B56-CBED-4D5A-BEBC-540F3F19F38A}" type="parTrans" cxnId="{7B5FC8EB-9E9F-4835-B57D-E002B9BAC360}">
      <dgm:prSet/>
      <dgm:spPr/>
      <dgm:t>
        <a:bodyPr/>
        <a:lstStyle/>
        <a:p>
          <a:endParaRPr lang="en-GB"/>
        </a:p>
      </dgm:t>
    </dgm:pt>
    <dgm:pt modelId="{AB58FD31-DAE6-4824-ACCD-0A716C2B7CCA}" type="sibTrans" cxnId="{7B5FC8EB-9E9F-4835-B57D-E002B9BAC360}">
      <dgm:prSet/>
      <dgm:spPr/>
      <dgm:t>
        <a:bodyPr/>
        <a:lstStyle/>
        <a:p>
          <a:endParaRPr lang="en-GB"/>
        </a:p>
      </dgm:t>
    </dgm:pt>
    <dgm:pt modelId="{E4AED919-D694-4C0C-8F12-0C15127D2789}">
      <dgm:prSet phldrT="[Text]"/>
      <dgm:spPr/>
      <dgm:t>
        <a:bodyPr/>
        <a:lstStyle/>
        <a:p>
          <a:r>
            <a:rPr lang="en-GB" dirty="0"/>
            <a:t>provision of goods and services</a:t>
          </a:r>
        </a:p>
      </dgm:t>
    </dgm:pt>
    <dgm:pt modelId="{634887D0-EB7F-47D4-945D-88195A2F8F17}" type="parTrans" cxnId="{FEC77AEA-95B6-4EE5-A01F-4A0995212019}">
      <dgm:prSet/>
      <dgm:spPr/>
      <dgm:t>
        <a:bodyPr/>
        <a:lstStyle/>
        <a:p>
          <a:endParaRPr lang="en-GB"/>
        </a:p>
      </dgm:t>
    </dgm:pt>
    <dgm:pt modelId="{FF57113A-370C-4DA0-828B-C8146C289B47}" type="sibTrans" cxnId="{FEC77AEA-95B6-4EE5-A01F-4A0995212019}">
      <dgm:prSet/>
      <dgm:spPr/>
      <dgm:t>
        <a:bodyPr/>
        <a:lstStyle/>
        <a:p>
          <a:endParaRPr lang="en-GB"/>
        </a:p>
      </dgm:t>
    </dgm:pt>
    <dgm:pt modelId="{7306C355-7B13-40FA-9D55-FFFDC1FEB713}">
      <dgm:prSet phldrT="[Text]"/>
      <dgm:spPr/>
      <dgm:t>
        <a:bodyPr/>
        <a:lstStyle/>
        <a:p>
          <a:r>
            <a:rPr lang="en-GB" dirty="0">
              <a:solidFill>
                <a:srgbClr val="002060"/>
              </a:solidFill>
            </a:rPr>
            <a:t>Relevant reportable financial contributions</a:t>
          </a:r>
        </a:p>
      </dgm:t>
    </dgm:pt>
    <dgm:pt modelId="{9D214BE7-3256-471D-A1D6-819CE06EF814}" type="parTrans" cxnId="{E457AFCE-9D79-4CE0-9DFF-3A61E12E572F}">
      <dgm:prSet/>
      <dgm:spPr/>
      <dgm:t>
        <a:bodyPr/>
        <a:lstStyle/>
        <a:p>
          <a:endParaRPr lang="en-GB"/>
        </a:p>
      </dgm:t>
    </dgm:pt>
    <dgm:pt modelId="{ADA7D91B-5CD1-4EF6-8968-FF591D82EF3F}" type="sibTrans" cxnId="{E457AFCE-9D79-4CE0-9DFF-3A61E12E572F}">
      <dgm:prSet/>
      <dgm:spPr/>
      <dgm:t>
        <a:bodyPr/>
        <a:lstStyle/>
        <a:p>
          <a:endParaRPr lang="en-GB"/>
        </a:p>
      </dgm:t>
    </dgm:pt>
    <dgm:pt modelId="{8FEEA0D5-7F72-4079-8813-4DAEDE0F221A}" type="pres">
      <dgm:prSet presAssocID="{4301F76D-44EC-4B6C-A731-7F4DEFDB7D12}" presName="Name0" presStyleCnt="0">
        <dgm:presLayoutVars>
          <dgm:chMax val="4"/>
          <dgm:resizeHandles val="exact"/>
        </dgm:presLayoutVars>
      </dgm:prSet>
      <dgm:spPr/>
    </dgm:pt>
    <dgm:pt modelId="{DF559B6C-E38E-4D1A-836F-EC4FB60781EF}" type="pres">
      <dgm:prSet presAssocID="{4301F76D-44EC-4B6C-A731-7F4DEFDB7D12}" presName="ellipse" presStyleLbl="trBgShp" presStyleIdx="0" presStyleCnt="1"/>
      <dgm:spPr/>
    </dgm:pt>
    <dgm:pt modelId="{F9A1E510-9D84-422E-AC90-53C04FE13D0B}" type="pres">
      <dgm:prSet presAssocID="{4301F76D-44EC-4B6C-A731-7F4DEFDB7D12}" presName="arrow1" presStyleLbl="fgShp" presStyleIdx="0" presStyleCnt="1"/>
      <dgm:spPr/>
    </dgm:pt>
    <dgm:pt modelId="{BDA581EA-E5C2-4021-A7F9-2078D2307E89}" type="pres">
      <dgm:prSet presAssocID="{4301F76D-44EC-4B6C-A731-7F4DEFDB7D12}" presName="rectangle" presStyleLbl="revTx" presStyleIdx="0" presStyleCnt="1">
        <dgm:presLayoutVars>
          <dgm:bulletEnabled val="1"/>
        </dgm:presLayoutVars>
      </dgm:prSet>
      <dgm:spPr/>
    </dgm:pt>
    <dgm:pt modelId="{41F141AA-1CA5-40AF-BAC9-EA5AE2D52868}" type="pres">
      <dgm:prSet presAssocID="{6673AF6C-8383-41AC-A4D9-9AFC2E7D9EC1}" presName="item1" presStyleLbl="node1" presStyleIdx="0" presStyleCnt="3">
        <dgm:presLayoutVars>
          <dgm:bulletEnabled val="1"/>
        </dgm:presLayoutVars>
      </dgm:prSet>
      <dgm:spPr/>
    </dgm:pt>
    <dgm:pt modelId="{32F95817-0701-42F4-8A72-E4BA9947D0EA}" type="pres">
      <dgm:prSet presAssocID="{E4AED919-D694-4C0C-8F12-0C15127D2789}" presName="item2" presStyleLbl="node1" presStyleIdx="1" presStyleCnt="3">
        <dgm:presLayoutVars>
          <dgm:bulletEnabled val="1"/>
        </dgm:presLayoutVars>
      </dgm:prSet>
      <dgm:spPr/>
    </dgm:pt>
    <dgm:pt modelId="{BBF5602A-5861-4AFF-ADF4-356C20742E6B}" type="pres">
      <dgm:prSet presAssocID="{7306C355-7B13-40FA-9D55-FFFDC1FEB713}" presName="item3" presStyleLbl="node1" presStyleIdx="2" presStyleCnt="3">
        <dgm:presLayoutVars>
          <dgm:bulletEnabled val="1"/>
        </dgm:presLayoutVars>
      </dgm:prSet>
      <dgm:spPr/>
    </dgm:pt>
    <dgm:pt modelId="{67971988-0100-4700-B624-35A9EEB87FFD}" type="pres">
      <dgm:prSet presAssocID="{4301F76D-44EC-4B6C-A731-7F4DEFDB7D12}" presName="funnel" presStyleLbl="trAlignAcc1" presStyleIdx="0" presStyleCnt="1" custLinFactNeighborX="-41" custLinFactNeighborY="356"/>
      <dgm:spPr/>
    </dgm:pt>
  </dgm:ptLst>
  <dgm:cxnLst>
    <dgm:cxn modelId="{ABCB431E-1F3F-4E68-BF11-6A750DF887F0}" type="presOf" srcId="{4301F76D-44EC-4B6C-A731-7F4DEFDB7D12}" destId="{8FEEA0D5-7F72-4079-8813-4DAEDE0F221A}" srcOrd="0" destOrd="0" presId="urn:microsoft.com/office/officeart/2005/8/layout/funnel1"/>
    <dgm:cxn modelId="{A045D065-764B-4387-9ED0-CBE7862156CC}" type="presOf" srcId="{6673AF6C-8383-41AC-A4D9-9AFC2E7D9EC1}" destId="{32F95817-0701-42F4-8A72-E4BA9947D0EA}" srcOrd="0" destOrd="0" presId="urn:microsoft.com/office/officeart/2005/8/layout/funnel1"/>
    <dgm:cxn modelId="{7C6DCD6D-F9E5-4E56-835E-5F4D3D6F8913}" type="presOf" srcId="{5B57D86D-4D31-4077-9DC7-4A97783A9346}" destId="{BBF5602A-5861-4AFF-ADF4-356C20742E6B}" srcOrd="0" destOrd="0" presId="urn:microsoft.com/office/officeart/2005/8/layout/funnel1"/>
    <dgm:cxn modelId="{1ACBAB72-3E0B-4FD6-93A0-827FB3BFE56E}" type="presOf" srcId="{7306C355-7B13-40FA-9D55-FFFDC1FEB713}" destId="{BDA581EA-E5C2-4021-A7F9-2078D2307E89}" srcOrd="0" destOrd="0" presId="urn:microsoft.com/office/officeart/2005/8/layout/funnel1"/>
    <dgm:cxn modelId="{109C22B1-8F4C-4C71-8EB7-8C424832D551}" type="presOf" srcId="{E4AED919-D694-4C0C-8F12-0C15127D2789}" destId="{41F141AA-1CA5-40AF-BAC9-EA5AE2D52868}" srcOrd="0" destOrd="0" presId="urn:microsoft.com/office/officeart/2005/8/layout/funnel1"/>
    <dgm:cxn modelId="{E457AFCE-9D79-4CE0-9DFF-3A61E12E572F}" srcId="{4301F76D-44EC-4B6C-A731-7F4DEFDB7D12}" destId="{7306C355-7B13-40FA-9D55-FFFDC1FEB713}" srcOrd="3" destOrd="0" parTransId="{9D214BE7-3256-471D-A1D6-819CE06EF814}" sibTransId="{ADA7D91B-5CD1-4EF6-8968-FF591D82EF3F}"/>
    <dgm:cxn modelId="{FEC77AEA-95B6-4EE5-A01F-4A0995212019}" srcId="{4301F76D-44EC-4B6C-A731-7F4DEFDB7D12}" destId="{E4AED919-D694-4C0C-8F12-0C15127D2789}" srcOrd="2" destOrd="0" parTransId="{634887D0-EB7F-47D4-945D-88195A2F8F17}" sibTransId="{FF57113A-370C-4DA0-828B-C8146C289B47}"/>
    <dgm:cxn modelId="{7B5FC8EB-9E9F-4835-B57D-E002B9BAC360}" srcId="{4301F76D-44EC-4B6C-A731-7F4DEFDB7D12}" destId="{6673AF6C-8383-41AC-A4D9-9AFC2E7D9EC1}" srcOrd="1" destOrd="0" parTransId="{68A56B56-CBED-4D5A-BEBC-540F3F19F38A}" sibTransId="{AB58FD31-DAE6-4824-ACCD-0A716C2B7CCA}"/>
    <dgm:cxn modelId="{20687DEC-1914-4A68-B99A-6800DE69F625}" srcId="{4301F76D-44EC-4B6C-A731-7F4DEFDB7D12}" destId="{5B57D86D-4D31-4077-9DC7-4A97783A9346}" srcOrd="0" destOrd="0" parTransId="{4C7089B5-A0B2-412C-BF03-271F31C94F7D}" sibTransId="{4AFB3F46-0CD3-4A72-9147-3999FABB7864}"/>
    <dgm:cxn modelId="{A628456D-8217-441A-B2A3-8D2CC66B4E16}" type="presParOf" srcId="{8FEEA0D5-7F72-4079-8813-4DAEDE0F221A}" destId="{DF559B6C-E38E-4D1A-836F-EC4FB60781EF}" srcOrd="0" destOrd="0" presId="urn:microsoft.com/office/officeart/2005/8/layout/funnel1"/>
    <dgm:cxn modelId="{7F004451-EF12-49BC-8F68-A349E0F957F9}" type="presParOf" srcId="{8FEEA0D5-7F72-4079-8813-4DAEDE0F221A}" destId="{F9A1E510-9D84-422E-AC90-53C04FE13D0B}" srcOrd="1" destOrd="0" presId="urn:microsoft.com/office/officeart/2005/8/layout/funnel1"/>
    <dgm:cxn modelId="{2E2A708B-91CE-4AAD-A903-8526BF04EDF9}" type="presParOf" srcId="{8FEEA0D5-7F72-4079-8813-4DAEDE0F221A}" destId="{BDA581EA-E5C2-4021-A7F9-2078D2307E89}" srcOrd="2" destOrd="0" presId="urn:microsoft.com/office/officeart/2005/8/layout/funnel1"/>
    <dgm:cxn modelId="{98942AA7-A37B-45FD-BB25-D98D4AD27B70}" type="presParOf" srcId="{8FEEA0D5-7F72-4079-8813-4DAEDE0F221A}" destId="{41F141AA-1CA5-40AF-BAC9-EA5AE2D52868}" srcOrd="3" destOrd="0" presId="urn:microsoft.com/office/officeart/2005/8/layout/funnel1"/>
    <dgm:cxn modelId="{853B5BC2-532F-49C9-BD91-75263D63B15D}" type="presParOf" srcId="{8FEEA0D5-7F72-4079-8813-4DAEDE0F221A}" destId="{32F95817-0701-42F4-8A72-E4BA9947D0EA}" srcOrd="4" destOrd="0" presId="urn:microsoft.com/office/officeart/2005/8/layout/funnel1"/>
    <dgm:cxn modelId="{1E1A2FCC-F556-4E6A-9BEE-886147066DF4}" type="presParOf" srcId="{8FEEA0D5-7F72-4079-8813-4DAEDE0F221A}" destId="{BBF5602A-5861-4AFF-ADF4-356C20742E6B}" srcOrd="5" destOrd="0" presId="urn:microsoft.com/office/officeart/2005/8/layout/funnel1"/>
    <dgm:cxn modelId="{33D8AD78-D6A2-4EFF-8407-76FF368051B1}" type="presParOf" srcId="{8FEEA0D5-7F72-4079-8813-4DAEDE0F221A}" destId="{67971988-0100-4700-B624-35A9EEB87FF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8F080-2F0E-4B8D-B9BE-A13169409902}" type="doc">
      <dgm:prSet loTypeId="urn:microsoft.com/office/officeart/2005/8/layout/orgChart1" loCatId="hierarchy" qsTypeId="urn:microsoft.com/office/officeart/2005/8/quickstyle/simple1" qsCatId="simple" csTypeId="urn:microsoft.com/office/officeart/2005/8/colors/accent4_4" csCatId="accent4" phldr="1"/>
      <dgm:spPr/>
      <dgm:t>
        <a:bodyPr/>
        <a:lstStyle/>
        <a:p>
          <a:endParaRPr lang="en-GB"/>
        </a:p>
      </dgm:t>
    </dgm:pt>
    <dgm:pt modelId="{CA7B1574-D09C-4798-9E40-DE19B6A117F6}">
      <dgm:prSet phldrT="[Text]"/>
      <dgm:spPr>
        <a:solidFill>
          <a:schemeClr val="tx2"/>
        </a:solidFill>
      </dgm:spPr>
      <dgm:t>
        <a:bodyPr/>
        <a:lstStyle/>
        <a:p>
          <a:r>
            <a:rPr lang="en-GB" dirty="0"/>
            <a:t>HQ</a:t>
          </a:r>
        </a:p>
        <a:p>
          <a:r>
            <a:rPr lang="en-GB" dirty="0"/>
            <a:t>Country A</a:t>
          </a:r>
        </a:p>
      </dgm:t>
    </dgm:pt>
    <dgm:pt modelId="{73989885-7645-4EF3-A6B7-C4EF0ED65746}" type="parTrans" cxnId="{F6A73F53-CFB7-441F-8319-F06CFE93FA55}">
      <dgm:prSet/>
      <dgm:spPr/>
      <dgm:t>
        <a:bodyPr/>
        <a:lstStyle/>
        <a:p>
          <a:endParaRPr lang="en-GB"/>
        </a:p>
      </dgm:t>
    </dgm:pt>
    <dgm:pt modelId="{382E609F-FCF1-4D59-BD0F-0137FEAEF75A}" type="sibTrans" cxnId="{F6A73F53-CFB7-441F-8319-F06CFE93FA55}">
      <dgm:prSet/>
      <dgm:spPr/>
      <dgm:t>
        <a:bodyPr/>
        <a:lstStyle/>
        <a:p>
          <a:endParaRPr lang="en-GB"/>
        </a:p>
      </dgm:t>
    </dgm:pt>
    <dgm:pt modelId="{02F5B407-9738-4FEF-9E12-57A5D4E086E0}">
      <dgm:prSet phldrT="[Text]"/>
      <dgm:spPr>
        <a:solidFill>
          <a:schemeClr val="accent1"/>
        </a:solidFill>
      </dgm:spPr>
      <dgm:t>
        <a:bodyPr/>
        <a:lstStyle/>
        <a:p>
          <a:r>
            <a:rPr lang="en-GB" dirty="0"/>
            <a:t>Country B </a:t>
          </a:r>
          <a:r>
            <a:rPr lang="en-GB" dirty="0" err="1"/>
            <a:t>HoldCo</a:t>
          </a:r>
          <a:endParaRPr lang="en-GB" dirty="0"/>
        </a:p>
      </dgm:t>
    </dgm:pt>
    <dgm:pt modelId="{E5747FE1-0A36-40F2-874B-34CB94A1F9D3}" type="parTrans" cxnId="{2A6119D3-4A35-43D7-BF27-D98E41210FB5}">
      <dgm:prSet/>
      <dgm:spPr/>
      <dgm:t>
        <a:bodyPr/>
        <a:lstStyle/>
        <a:p>
          <a:endParaRPr lang="en-GB"/>
        </a:p>
      </dgm:t>
    </dgm:pt>
    <dgm:pt modelId="{4FF7922B-3081-4576-B81D-1EDF064BD4D2}" type="sibTrans" cxnId="{2A6119D3-4A35-43D7-BF27-D98E41210FB5}">
      <dgm:prSet/>
      <dgm:spPr/>
      <dgm:t>
        <a:bodyPr/>
        <a:lstStyle/>
        <a:p>
          <a:endParaRPr lang="en-GB"/>
        </a:p>
      </dgm:t>
    </dgm:pt>
    <dgm:pt modelId="{14DA0698-A65B-4A2E-853F-B35496F2D95C}">
      <dgm:prSet phldrT="[Text]"/>
      <dgm:spPr>
        <a:solidFill>
          <a:srgbClr val="002060"/>
        </a:solidFill>
      </dgm:spPr>
      <dgm:t>
        <a:bodyPr/>
        <a:lstStyle/>
        <a:p>
          <a:r>
            <a:rPr lang="en-GB" dirty="0"/>
            <a:t>Country C different NACE code activity</a:t>
          </a:r>
        </a:p>
      </dgm:t>
    </dgm:pt>
    <dgm:pt modelId="{05798F60-7B65-4831-8F94-6489EAA5D7B3}" type="parTrans" cxnId="{C883CA92-BFB0-43AD-AEAC-0D0460CF63CF}">
      <dgm:prSet/>
      <dgm:spPr/>
      <dgm:t>
        <a:bodyPr/>
        <a:lstStyle/>
        <a:p>
          <a:endParaRPr lang="en-GB"/>
        </a:p>
      </dgm:t>
    </dgm:pt>
    <dgm:pt modelId="{6667AC04-3122-4A96-9AE8-F034B3771AB7}" type="sibTrans" cxnId="{C883CA92-BFB0-43AD-AEAC-0D0460CF63CF}">
      <dgm:prSet/>
      <dgm:spPr/>
      <dgm:t>
        <a:bodyPr/>
        <a:lstStyle/>
        <a:p>
          <a:endParaRPr lang="en-GB"/>
        </a:p>
      </dgm:t>
    </dgm:pt>
    <dgm:pt modelId="{A41E3130-CF52-4ED8-AF6B-ECAF8CC85467}">
      <dgm:prSet/>
      <dgm:spPr>
        <a:solidFill>
          <a:srgbClr val="00B0F0"/>
        </a:solidFill>
      </dgm:spPr>
      <dgm:t>
        <a:bodyPr/>
        <a:lstStyle/>
        <a:p>
          <a:r>
            <a:rPr lang="en-GB" dirty="0"/>
            <a:t>Country D </a:t>
          </a:r>
          <a:br>
            <a:rPr lang="en-GB" dirty="0"/>
          </a:br>
          <a:r>
            <a:rPr lang="en-GB" dirty="0"/>
            <a:t>same NACE code activity</a:t>
          </a:r>
        </a:p>
      </dgm:t>
    </dgm:pt>
    <dgm:pt modelId="{7818C8DA-F02F-40B3-A133-866A9747F371}" type="parTrans" cxnId="{49BE33C6-A3C9-4DF0-8922-7D1051AFECAE}">
      <dgm:prSet/>
      <dgm:spPr/>
      <dgm:t>
        <a:bodyPr/>
        <a:lstStyle/>
        <a:p>
          <a:endParaRPr lang="en-GB"/>
        </a:p>
      </dgm:t>
    </dgm:pt>
    <dgm:pt modelId="{18DBDBBE-E045-4B34-A3B4-23264FCF931D}" type="sibTrans" cxnId="{49BE33C6-A3C9-4DF0-8922-7D1051AFECAE}">
      <dgm:prSet/>
      <dgm:spPr/>
      <dgm:t>
        <a:bodyPr/>
        <a:lstStyle/>
        <a:p>
          <a:endParaRPr lang="en-GB"/>
        </a:p>
      </dgm:t>
    </dgm:pt>
    <dgm:pt modelId="{2D7129F9-4B21-48C7-AE88-45717EEBC325}">
      <dgm:prSet/>
      <dgm:spPr/>
      <dgm:t>
        <a:bodyPr/>
        <a:lstStyle/>
        <a:p>
          <a:r>
            <a:rPr lang="en-GB" dirty="0"/>
            <a:t>different NACE code activity</a:t>
          </a:r>
        </a:p>
      </dgm:t>
    </dgm:pt>
    <dgm:pt modelId="{810B62AB-A8E4-4718-AFDE-775693E0B7A4}" type="parTrans" cxnId="{AC243402-6B91-4C84-A87B-9298805F8F0D}">
      <dgm:prSet/>
      <dgm:spPr/>
      <dgm:t>
        <a:bodyPr/>
        <a:lstStyle/>
        <a:p>
          <a:endParaRPr lang="en-GB"/>
        </a:p>
      </dgm:t>
    </dgm:pt>
    <dgm:pt modelId="{93007C8E-56B4-434B-BE52-FE0B9C2C6B38}" type="sibTrans" cxnId="{AC243402-6B91-4C84-A87B-9298805F8F0D}">
      <dgm:prSet/>
      <dgm:spPr/>
      <dgm:t>
        <a:bodyPr/>
        <a:lstStyle/>
        <a:p>
          <a:endParaRPr lang="en-GB"/>
        </a:p>
      </dgm:t>
    </dgm:pt>
    <dgm:pt modelId="{9F3910EF-583C-4351-B890-F4184FF0B7C8}">
      <dgm:prSet/>
      <dgm:spPr>
        <a:solidFill>
          <a:schemeClr val="accent1"/>
        </a:solidFill>
      </dgm:spPr>
      <dgm:t>
        <a:bodyPr/>
        <a:lstStyle/>
        <a:p>
          <a:r>
            <a:rPr lang="en-GB" dirty="0"/>
            <a:t>same NACE code activity</a:t>
          </a:r>
        </a:p>
      </dgm:t>
    </dgm:pt>
    <dgm:pt modelId="{FE3DE2D0-170C-4D96-ABB6-E2C131635C0D}" type="parTrans" cxnId="{7A159B53-7493-4441-9A76-E4E7E52B2D7A}">
      <dgm:prSet/>
      <dgm:spPr/>
      <dgm:t>
        <a:bodyPr/>
        <a:lstStyle/>
        <a:p>
          <a:endParaRPr lang="en-GB"/>
        </a:p>
      </dgm:t>
    </dgm:pt>
    <dgm:pt modelId="{0C815FE0-564B-45BD-9F31-7CB9E2FBFC0B}" type="sibTrans" cxnId="{7A159B53-7493-4441-9A76-E4E7E52B2D7A}">
      <dgm:prSet/>
      <dgm:spPr/>
      <dgm:t>
        <a:bodyPr/>
        <a:lstStyle/>
        <a:p>
          <a:endParaRPr lang="en-GB"/>
        </a:p>
      </dgm:t>
    </dgm:pt>
    <dgm:pt modelId="{3ECCAAED-3F5A-43F4-89E3-F551A0A0C877}">
      <dgm:prSet/>
      <dgm:spPr>
        <a:solidFill>
          <a:schemeClr val="accent4"/>
        </a:solidFill>
      </dgm:spPr>
      <dgm:t>
        <a:bodyPr/>
        <a:lstStyle/>
        <a:p>
          <a:r>
            <a:rPr lang="en-GB" dirty="0"/>
            <a:t>different NACE code activity</a:t>
          </a:r>
        </a:p>
      </dgm:t>
    </dgm:pt>
    <dgm:pt modelId="{27DF080D-B64E-44FC-AA9F-6A581CBED7D1}" type="parTrans" cxnId="{ACD17780-6210-4816-A1DE-B1773295D2B5}">
      <dgm:prSet/>
      <dgm:spPr/>
      <dgm:t>
        <a:bodyPr/>
        <a:lstStyle/>
        <a:p>
          <a:endParaRPr lang="en-GB"/>
        </a:p>
      </dgm:t>
    </dgm:pt>
    <dgm:pt modelId="{1BCCE7E4-8603-4F0F-9DE7-A53B063B0EC4}" type="sibTrans" cxnId="{ACD17780-6210-4816-A1DE-B1773295D2B5}">
      <dgm:prSet/>
      <dgm:spPr/>
      <dgm:t>
        <a:bodyPr/>
        <a:lstStyle/>
        <a:p>
          <a:endParaRPr lang="en-GB"/>
        </a:p>
      </dgm:t>
    </dgm:pt>
    <dgm:pt modelId="{D723D7AD-2D49-410E-858D-202D5280B241}">
      <dgm:prSet/>
      <dgm:spPr>
        <a:solidFill>
          <a:schemeClr val="accent1"/>
        </a:solidFill>
      </dgm:spPr>
      <dgm:t>
        <a:bodyPr/>
        <a:lstStyle/>
        <a:p>
          <a:r>
            <a:rPr lang="en-GB" dirty="0"/>
            <a:t>JV – same NACE code activity</a:t>
          </a:r>
        </a:p>
      </dgm:t>
    </dgm:pt>
    <dgm:pt modelId="{6ADC5D7B-7990-4447-BCFE-221D9AD98C2A}" type="parTrans" cxnId="{154E15F3-A546-4315-9591-B6DB2680AB3C}">
      <dgm:prSet/>
      <dgm:spPr/>
      <dgm:t>
        <a:bodyPr/>
        <a:lstStyle/>
        <a:p>
          <a:endParaRPr lang="en-GB"/>
        </a:p>
      </dgm:t>
    </dgm:pt>
    <dgm:pt modelId="{738AF876-48FC-4C9F-AEAF-BD9368F9C2C8}" type="sibTrans" cxnId="{154E15F3-A546-4315-9591-B6DB2680AB3C}">
      <dgm:prSet/>
      <dgm:spPr/>
      <dgm:t>
        <a:bodyPr/>
        <a:lstStyle/>
        <a:p>
          <a:endParaRPr lang="en-GB"/>
        </a:p>
      </dgm:t>
    </dgm:pt>
    <dgm:pt modelId="{45F483E6-C361-40F9-8A5D-1B1C2C1D1A03}">
      <dgm:prSet/>
      <dgm:spPr>
        <a:solidFill>
          <a:schemeClr val="accent4"/>
        </a:solidFill>
      </dgm:spPr>
      <dgm:t>
        <a:bodyPr/>
        <a:lstStyle/>
        <a:p>
          <a:r>
            <a:rPr lang="en-GB" dirty="0"/>
            <a:t>different NACE code activity</a:t>
          </a:r>
        </a:p>
      </dgm:t>
    </dgm:pt>
    <dgm:pt modelId="{9F8BCE02-8451-48A2-B2B9-662EC7061FA7}" type="parTrans" cxnId="{F6A189ED-3AB4-4AD1-AF57-063FDFEF64F4}">
      <dgm:prSet/>
      <dgm:spPr/>
      <dgm:t>
        <a:bodyPr/>
        <a:lstStyle/>
        <a:p>
          <a:endParaRPr lang="en-GB"/>
        </a:p>
      </dgm:t>
    </dgm:pt>
    <dgm:pt modelId="{A9D77116-1FDA-4849-941C-9D0073A8F749}" type="sibTrans" cxnId="{F6A189ED-3AB4-4AD1-AF57-063FDFEF64F4}">
      <dgm:prSet/>
      <dgm:spPr/>
      <dgm:t>
        <a:bodyPr/>
        <a:lstStyle/>
        <a:p>
          <a:endParaRPr lang="en-GB"/>
        </a:p>
      </dgm:t>
    </dgm:pt>
    <dgm:pt modelId="{F1FC5532-022B-4491-A4E7-62B66C55C72E}">
      <dgm:prSet/>
      <dgm:spPr>
        <a:solidFill>
          <a:srgbClr val="00B0F0"/>
        </a:solidFill>
      </dgm:spPr>
      <dgm:t>
        <a:bodyPr/>
        <a:lstStyle/>
        <a:p>
          <a:r>
            <a:rPr lang="en-GB" dirty="0"/>
            <a:t>same NACE code activity</a:t>
          </a:r>
        </a:p>
      </dgm:t>
    </dgm:pt>
    <dgm:pt modelId="{E2F24169-5B5E-461A-B8B6-C1942BEEF4ED}" type="parTrans" cxnId="{75DC5CFA-C1ED-495A-A48F-302C2DC2F408}">
      <dgm:prSet/>
      <dgm:spPr/>
      <dgm:t>
        <a:bodyPr/>
        <a:lstStyle/>
        <a:p>
          <a:endParaRPr lang="en-GB"/>
        </a:p>
      </dgm:t>
    </dgm:pt>
    <dgm:pt modelId="{3E5193B3-1085-4BD7-8D63-8CB336808D8A}" type="sibTrans" cxnId="{75DC5CFA-C1ED-495A-A48F-302C2DC2F408}">
      <dgm:prSet/>
      <dgm:spPr/>
      <dgm:t>
        <a:bodyPr/>
        <a:lstStyle/>
        <a:p>
          <a:endParaRPr lang="en-GB"/>
        </a:p>
      </dgm:t>
    </dgm:pt>
    <dgm:pt modelId="{467DDCD8-004C-4670-917F-0452A94DAFC1}">
      <dgm:prSet/>
      <dgm:spPr>
        <a:solidFill>
          <a:srgbClr val="FF0000"/>
        </a:solidFill>
      </dgm:spPr>
      <dgm:t>
        <a:bodyPr/>
        <a:lstStyle/>
        <a:p>
          <a:r>
            <a:rPr lang="en-GB" dirty="0"/>
            <a:t>Acquirer/JV Partner/Merging /Tendering Entity</a:t>
          </a:r>
        </a:p>
      </dgm:t>
    </dgm:pt>
    <dgm:pt modelId="{A1F1E817-F847-4A5E-AC11-4B61A722FCF2}" type="parTrans" cxnId="{EAE77211-4908-4C17-8F08-E95F52C82E55}">
      <dgm:prSet/>
      <dgm:spPr/>
      <dgm:t>
        <a:bodyPr/>
        <a:lstStyle/>
        <a:p>
          <a:endParaRPr lang="en-GB"/>
        </a:p>
      </dgm:t>
    </dgm:pt>
    <dgm:pt modelId="{EB0320EE-6670-4C00-8E87-80383840FE7F}" type="sibTrans" cxnId="{EAE77211-4908-4C17-8F08-E95F52C82E55}">
      <dgm:prSet/>
      <dgm:spPr/>
      <dgm:t>
        <a:bodyPr/>
        <a:lstStyle/>
        <a:p>
          <a:endParaRPr lang="en-GB"/>
        </a:p>
      </dgm:t>
    </dgm:pt>
    <dgm:pt modelId="{E690B71F-EDD6-4605-999E-9407B759C228}">
      <dgm:prSet/>
      <dgm:spPr>
        <a:solidFill>
          <a:srgbClr val="00B0F0"/>
        </a:solidFill>
      </dgm:spPr>
      <dgm:t>
        <a:bodyPr/>
        <a:lstStyle/>
        <a:p>
          <a:r>
            <a:rPr lang="en-GB" dirty="0"/>
            <a:t>same NACE code activity</a:t>
          </a:r>
        </a:p>
      </dgm:t>
    </dgm:pt>
    <dgm:pt modelId="{A4663F06-C03B-492E-84EF-BE8AD53D0B66}" type="parTrans" cxnId="{8749BBF3-293E-4C4D-8B10-DD3DA6CD9821}">
      <dgm:prSet/>
      <dgm:spPr/>
      <dgm:t>
        <a:bodyPr/>
        <a:lstStyle/>
        <a:p>
          <a:endParaRPr lang="en-GB"/>
        </a:p>
      </dgm:t>
    </dgm:pt>
    <dgm:pt modelId="{7C4F2D87-F920-49A0-8649-D6859D1C24B2}" type="sibTrans" cxnId="{8749BBF3-293E-4C4D-8B10-DD3DA6CD9821}">
      <dgm:prSet/>
      <dgm:spPr/>
      <dgm:t>
        <a:bodyPr/>
        <a:lstStyle/>
        <a:p>
          <a:endParaRPr lang="en-GB"/>
        </a:p>
      </dgm:t>
    </dgm:pt>
    <dgm:pt modelId="{51CA52CC-CC4A-4FAE-A911-E3E02C01AF5D}">
      <dgm:prSet/>
      <dgm:spPr>
        <a:solidFill>
          <a:schemeClr val="accent4"/>
        </a:solidFill>
      </dgm:spPr>
      <dgm:t>
        <a:bodyPr/>
        <a:lstStyle/>
        <a:p>
          <a:r>
            <a:rPr lang="en-GB" dirty="0"/>
            <a:t>different NACE code activity</a:t>
          </a:r>
        </a:p>
      </dgm:t>
    </dgm:pt>
    <dgm:pt modelId="{409B90C9-3C1D-43FD-9BD5-D30302535A02}" type="parTrans" cxnId="{12A1D3DB-9403-49AB-A3F1-2D40860B00AA}">
      <dgm:prSet/>
      <dgm:spPr/>
      <dgm:t>
        <a:bodyPr/>
        <a:lstStyle/>
        <a:p>
          <a:endParaRPr lang="en-GB"/>
        </a:p>
      </dgm:t>
    </dgm:pt>
    <dgm:pt modelId="{E82D2F89-09BB-4DE0-A8CD-7CBE76D912FE}" type="sibTrans" cxnId="{12A1D3DB-9403-49AB-A3F1-2D40860B00AA}">
      <dgm:prSet/>
      <dgm:spPr/>
      <dgm:t>
        <a:bodyPr/>
        <a:lstStyle/>
        <a:p>
          <a:endParaRPr lang="en-GB"/>
        </a:p>
      </dgm:t>
    </dgm:pt>
    <dgm:pt modelId="{582598E9-F41F-4FB2-BB9A-5E67ACADD30F}">
      <dgm:prSet/>
      <dgm:spPr>
        <a:solidFill>
          <a:srgbClr val="00B0F0"/>
        </a:solidFill>
      </dgm:spPr>
      <dgm:t>
        <a:bodyPr/>
        <a:lstStyle/>
        <a:p>
          <a:r>
            <a:rPr lang="en-GB" dirty="0"/>
            <a:t>same NACE code activity</a:t>
          </a:r>
        </a:p>
      </dgm:t>
    </dgm:pt>
    <dgm:pt modelId="{079866B5-DA77-47F9-8FB7-18B59E4617AD}" type="parTrans" cxnId="{51E49230-9D05-4D6B-88EA-A2F9054B5881}">
      <dgm:prSet/>
      <dgm:spPr/>
      <dgm:t>
        <a:bodyPr/>
        <a:lstStyle/>
        <a:p>
          <a:endParaRPr lang="en-GB"/>
        </a:p>
      </dgm:t>
    </dgm:pt>
    <dgm:pt modelId="{79E3B996-C16B-40FD-A737-B2AECE04F5E5}" type="sibTrans" cxnId="{51E49230-9D05-4D6B-88EA-A2F9054B5881}">
      <dgm:prSet/>
      <dgm:spPr/>
      <dgm:t>
        <a:bodyPr/>
        <a:lstStyle/>
        <a:p>
          <a:endParaRPr lang="en-GB"/>
        </a:p>
      </dgm:t>
    </dgm:pt>
    <dgm:pt modelId="{8E1D4012-7A1C-45E6-9966-E20EA5809C2D}" type="pres">
      <dgm:prSet presAssocID="{2508F080-2F0E-4B8D-B9BE-A13169409902}" presName="hierChild1" presStyleCnt="0">
        <dgm:presLayoutVars>
          <dgm:orgChart val="1"/>
          <dgm:chPref val="1"/>
          <dgm:dir/>
          <dgm:animOne val="branch"/>
          <dgm:animLvl val="lvl"/>
          <dgm:resizeHandles/>
        </dgm:presLayoutVars>
      </dgm:prSet>
      <dgm:spPr/>
    </dgm:pt>
    <dgm:pt modelId="{939F4279-0A92-4483-B12B-B0CD6EB2D372}" type="pres">
      <dgm:prSet presAssocID="{CA7B1574-D09C-4798-9E40-DE19B6A117F6}" presName="hierRoot1" presStyleCnt="0">
        <dgm:presLayoutVars>
          <dgm:hierBranch val="init"/>
        </dgm:presLayoutVars>
      </dgm:prSet>
      <dgm:spPr/>
    </dgm:pt>
    <dgm:pt modelId="{DE603723-17F0-429E-BF5C-BEE14A133E5C}" type="pres">
      <dgm:prSet presAssocID="{CA7B1574-D09C-4798-9E40-DE19B6A117F6}" presName="rootComposite1" presStyleCnt="0"/>
      <dgm:spPr/>
    </dgm:pt>
    <dgm:pt modelId="{5302059F-1EA6-4A38-9B95-BF56911C4852}" type="pres">
      <dgm:prSet presAssocID="{CA7B1574-D09C-4798-9E40-DE19B6A117F6}" presName="rootText1" presStyleLbl="node0" presStyleIdx="0" presStyleCnt="1">
        <dgm:presLayoutVars>
          <dgm:chPref val="3"/>
        </dgm:presLayoutVars>
      </dgm:prSet>
      <dgm:spPr/>
    </dgm:pt>
    <dgm:pt modelId="{66E1F434-2DD4-4140-9E1D-DE5A598D7565}" type="pres">
      <dgm:prSet presAssocID="{CA7B1574-D09C-4798-9E40-DE19B6A117F6}" presName="rootConnector1" presStyleLbl="node1" presStyleIdx="0" presStyleCnt="0"/>
      <dgm:spPr/>
    </dgm:pt>
    <dgm:pt modelId="{37120B1E-742C-4278-8581-1B5BEE15446D}" type="pres">
      <dgm:prSet presAssocID="{CA7B1574-D09C-4798-9E40-DE19B6A117F6}" presName="hierChild2" presStyleCnt="0"/>
      <dgm:spPr/>
    </dgm:pt>
    <dgm:pt modelId="{3B771BAE-0C23-498E-9E1F-8B6E336D5474}" type="pres">
      <dgm:prSet presAssocID="{E5747FE1-0A36-40F2-874B-34CB94A1F9D3}" presName="Name37" presStyleLbl="parChTrans1D2" presStyleIdx="0" presStyleCnt="3"/>
      <dgm:spPr/>
    </dgm:pt>
    <dgm:pt modelId="{CA5F5E60-40FE-47A9-BED8-91CD435F7400}" type="pres">
      <dgm:prSet presAssocID="{02F5B407-9738-4FEF-9E12-57A5D4E086E0}" presName="hierRoot2" presStyleCnt="0">
        <dgm:presLayoutVars>
          <dgm:hierBranch val="init"/>
        </dgm:presLayoutVars>
      </dgm:prSet>
      <dgm:spPr/>
    </dgm:pt>
    <dgm:pt modelId="{42749EEB-5E71-403C-B059-6BC6330243EC}" type="pres">
      <dgm:prSet presAssocID="{02F5B407-9738-4FEF-9E12-57A5D4E086E0}" presName="rootComposite" presStyleCnt="0"/>
      <dgm:spPr/>
    </dgm:pt>
    <dgm:pt modelId="{F15782C3-F6B1-42EF-A48A-68F0372288EB}" type="pres">
      <dgm:prSet presAssocID="{02F5B407-9738-4FEF-9E12-57A5D4E086E0}" presName="rootText" presStyleLbl="node2" presStyleIdx="0" presStyleCnt="3">
        <dgm:presLayoutVars>
          <dgm:chPref val="3"/>
        </dgm:presLayoutVars>
      </dgm:prSet>
      <dgm:spPr/>
    </dgm:pt>
    <dgm:pt modelId="{A7BD3C58-1246-44D1-8070-18D53FE29B92}" type="pres">
      <dgm:prSet presAssocID="{02F5B407-9738-4FEF-9E12-57A5D4E086E0}" presName="rootConnector" presStyleLbl="node2" presStyleIdx="0" presStyleCnt="3"/>
      <dgm:spPr/>
    </dgm:pt>
    <dgm:pt modelId="{38A8430E-997E-4085-91AC-1639FD21171B}" type="pres">
      <dgm:prSet presAssocID="{02F5B407-9738-4FEF-9E12-57A5D4E086E0}" presName="hierChild4" presStyleCnt="0"/>
      <dgm:spPr/>
    </dgm:pt>
    <dgm:pt modelId="{ECCF3D4C-717D-4317-BBB2-6410D2E8F1BB}" type="pres">
      <dgm:prSet presAssocID="{810B62AB-A8E4-4718-AFDE-775693E0B7A4}" presName="Name37" presStyleLbl="parChTrans1D3" presStyleIdx="0" presStyleCnt="3"/>
      <dgm:spPr/>
    </dgm:pt>
    <dgm:pt modelId="{DD7D3EF5-3A49-4630-9D74-20306BAB94F6}" type="pres">
      <dgm:prSet presAssocID="{2D7129F9-4B21-48C7-AE88-45717EEBC325}" presName="hierRoot2" presStyleCnt="0">
        <dgm:presLayoutVars>
          <dgm:hierBranch val="init"/>
        </dgm:presLayoutVars>
      </dgm:prSet>
      <dgm:spPr/>
    </dgm:pt>
    <dgm:pt modelId="{39DBB481-5885-4ACC-A8B0-A266A86FEE02}" type="pres">
      <dgm:prSet presAssocID="{2D7129F9-4B21-48C7-AE88-45717EEBC325}" presName="rootComposite" presStyleCnt="0"/>
      <dgm:spPr/>
    </dgm:pt>
    <dgm:pt modelId="{D7A901ED-530A-4827-A6C3-AB4A40F3F46C}" type="pres">
      <dgm:prSet presAssocID="{2D7129F9-4B21-48C7-AE88-45717EEBC325}" presName="rootText" presStyleLbl="node3" presStyleIdx="0" presStyleCnt="3">
        <dgm:presLayoutVars>
          <dgm:chPref val="3"/>
        </dgm:presLayoutVars>
      </dgm:prSet>
      <dgm:spPr/>
    </dgm:pt>
    <dgm:pt modelId="{D530620E-C4F3-4022-AE54-4F2EC98BA32E}" type="pres">
      <dgm:prSet presAssocID="{2D7129F9-4B21-48C7-AE88-45717EEBC325}" presName="rootConnector" presStyleLbl="node3" presStyleIdx="0" presStyleCnt="3"/>
      <dgm:spPr/>
    </dgm:pt>
    <dgm:pt modelId="{62A88EFF-C803-4E08-A15F-337FF479A1D4}" type="pres">
      <dgm:prSet presAssocID="{2D7129F9-4B21-48C7-AE88-45717EEBC325}" presName="hierChild4" presStyleCnt="0"/>
      <dgm:spPr/>
    </dgm:pt>
    <dgm:pt modelId="{88019AD4-802F-478E-88C9-EB56DF2F43F6}" type="pres">
      <dgm:prSet presAssocID="{27DF080D-B64E-44FC-AA9F-6A581CBED7D1}" presName="Name37" presStyleLbl="parChTrans1D4" presStyleIdx="0" presStyleCnt="7"/>
      <dgm:spPr/>
    </dgm:pt>
    <dgm:pt modelId="{18B78181-391C-45E0-97DC-5000E1E94889}" type="pres">
      <dgm:prSet presAssocID="{3ECCAAED-3F5A-43F4-89E3-F551A0A0C877}" presName="hierRoot2" presStyleCnt="0">
        <dgm:presLayoutVars>
          <dgm:hierBranch val="init"/>
        </dgm:presLayoutVars>
      </dgm:prSet>
      <dgm:spPr/>
    </dgm:pt>
    <dgm:pt modelId="{B0B775D0-AF45-4D37-8D20-0D528EA9B97B}" type="pres">
      <dgm:prSet presAssocID="{3ECCAAED-3F5A-43F4-89E3-F551A0A0C877}" presName="rootComposite" presStyleCnt="0"/>
      <dgm:spPr/>
    </dgm:pt>
    <dgm:pt modelId="{786763BF-6349-46CB-8D3C-CD7E7A8671F5}" type="pres">
      <dgm:prSet presAssocID="{3ECCAAED-3F5A-43F4-89E3-F551A0A0C877}" presName="rootText" presStyleLbl="node4" presStyleIdx="0" presStyleCnt="7">
        <dgm:presLayoutVars>
          <dgm:chPref val="3"/>
        </dgm:presLayoutVars>
      </dgm:prSet>
      <dgm:spPr/>
    </dgm:pt>
    <dgm:pt modelId="{6A8C17EE-96FA-47DC-B80E-C9A2A419CADC}" type="pres">
      <dgm:prSet presAssocID="{3ECCAAED-3F5A-43F4-89E3-F551A0A0C877}" presName="rootConnector" presStyleLbl="node4" presStyleIdx="0" presStyleCnt="7"/>
      <dgm:spPr/>
    </dgm:pt>
    <dgm:pt modelId="{8756A9E0-97AD-47CB-AC3A-2F9425ABF2A7}" type="pres">
      <dgm:prSet presAssocID="{3ECCAAED-3F5A-43F4-89E3-F551A0A0C877}" presName="hierChild4" presStyleCnt="0"/>
      <dgm:spPr/>
    </dgm:pt>
    <dgm:pt modelId="{512A581E-7C49-4D6D-AFCF-FD518373E890}" type="pres">
      <dgm:prSet presAssocID="{3ECCAAED-3F5A-43F4-89E3-F551A0A0C877}" presName="hierChild5" presStyleCnt="0"/>
      <dgm:spPr/>
    </dgm:pt>
    <dgm:pt modelId="{E8C6904E-54FC-4932-BF3A-2B48B8F23246}" type="pres">
      <dgm:prSet presAssocID="{A4663F06-C03B-492E-84EF-BE8AD53D0B66}" presName="Name37" presStyleLbl="parChTrans1D4" presStyleIdx="1" presStyleCnt="7"/>
      <dgm:spPr/>
    </dgm:pt>
    <dgm:pt modelId="{BB838215-47E2-42FA-A36E-11041AA8EE7C}" type="pres">
      <dgm:prSet presAssocID="{E690B71F-EDD6-4605-999E-9407B759C228}" presName="hierRoot2" presStyleCnt="0">
        <dgm:presLayoutVars>
          <dgm:hierBranch val="init"/>
        </dgm:presLayoutVars>
      </dgm:prSet>
      <dgm:spPr/>
    </dgm:pt>
    <dgm:pt modelId="{881D827F-42F1-4885-960B-152E8E33B68E}" type="pres">
      <dgm:prSet presAssocID="{E690B71F-EDD6-4605-999E-9407B759C228}" presName="rootComposite" presStyleCnt="0"/>
      <dgm:spPr/>
    </dgm:pt>
    <dgm:pt modelId="{094557CD-E806-4201-B96A-87EA1A739122}" type="pres">
      <dgm:prSet presAssocID="{E690B71F-EDD6-4605-999E-9407B759C228}" presName="rootText" presStyleLbl="node4" presStyleIdx="1" presStyleCnt="7">
        <dgm:presLayoutVars>
          <dgm:chPref val="3"/>
        </dgm:presLayoutVars>
      </dgm:prSet>
      <dgm:spPr/>
    </dgm:pt>
    <dgm:pt modelId="{DE41EE22-57CE-469E-AF84-4BA48F6641C5}" type="pres">
      <dgm:prSet presAssocID="{E690B71F-EDD6-4605-999E-9407B759C228}" presName="rootConnector" presStyleLbl="node4" presStyleIdx="1" presStyleCnt="7"/>
      <dgm:spPr/>
    </dgm:pt>
    <dgm:pt modelId="{DF2F8BE1-CC54-4935-9839-7198D0EABDB2}" type="pres">
      <dgm:prSet presAssocID="{E690B71F-EDD6-4605-999E-9407B759C228}" presName="hierChild4" presStyleCnt="0"/>
      <dgm:spPr/>
    </dgm:pt>
    <dgm:pt modelId="{EC25DE11-4DAE-454C-BCC0-48027C160BA6}" type="pres">
      <dgm:prSet presAssocID="{E690B71F-EDD6-4605-999E-9407B759C228}" presName="hierChild5" presStyleCnt="0"/>
      <dgm:spPr/>
    </dgm:pt>
    <dgm:pt modelId="{987C9748-3AC7-4C7E-9639-CF6A932A80C3}" type="pres">
      <dgm:prSet presAssocID="{2D7129F9-4B21-48C7-AE88-45717EEBC325}" presName="hierChild5" presStyleCnt="0"/>
      <dgm:spPr/>
    </dgm:pt>
    <dgm:pt modelId="{0EAF80C8-97EF-4C8C-869B-1B620C5A4909}" type="pres">
      <dgm:prSet presAssocID="{FE3DE2D0-170C-4D96-ABB6-E2C131635C0D}" presName="Name37" presStyleLbl="parChTrans1D3" presStyleIdx="1" presStyleCnt="3"/>
      <dgm:spPr/>
    </dgm:pt>
    <dgm:pt modelId="{0BD32925-C5D7-4C88-8E42-04F7C74F2D64}" type="pres">
      <dgm:prSet presAssocID="{9F3910EF-583C-4351-B890-F4184FF0B7C8}" presName="hierRoot2" presStyleCnt="0">
        <dgm:presLayoutVars>
          <dgm:hierBranch val="init"/>
        </dgm:presLayoutVars>
      </dgm:prSet>
      <dgm:spPr/>
    </dgm:pt>
    <dgm:pt modelId="{D8B075B6-5CE6-409E-B934-D22E3178277B}" type="pres">
      <dgm:prSet presAssocID="{9F3910EF-583C-4351-B890-F4184FF0B7C8}" presName="rootComposite" presStyleCnt="0"/>
      <dgm:spPr/>
    </dgm:pt>
    <dgm:pt modelId="{0B35B20D-AC78-4A10-BF5C-FF5B252367A8}" type="pres">
      <dgm:prSet presAssocID="{9F3910EF-583C-4351-B890-F4184FF0B7C8}" presName="rootText" presStyleLbl="node3" presStyleIdx="1" presStyleCnt="3">
        <dgm:presLayoutVars>
          <dgm:chPref val="3"/>
        </dgm:presLayoutVars>
      </dgm:prSet>
      <dgm:spPr/>
    </dgm:pt>
    <dgm:pt modelId="{5B25B38E-9D9A-412E-9D8A-39B4C56F169E}" type="pres">
      <dgm:prSet presAssocID="{9F3910EF-583C-4351-B890-F4184FF0B7C8}" presName="rootConnector" presStyleLbl="node3" presStyleIdx="1" presStyleCnt="3"/>
      <dgm:spPr/>
    </dgm:pt>
    <dgm:pt modelId="{53687383-1D73-439B-B446-791B8CFD5652}" type="pres">
      <dgm:prSet presAssocID="{9F3910EF-583C-4351-B890-F4184FF0B7C8}" presName="hierChild4" presStyleCnt="0"/>
      <dgm:spPr/>
    </dgm:pt>
    <dgm:pt modelId="{F4DBB27F-081C-4739-B8BD-3F5681CB2C04}" type="pres">
      <dgm:prSet presAssocID="{6ADC5D7B-7990-4447-BCFE-221D9AD98C2A}" presName="Name37" presStyleLbl="parChTrans1D4" presStyleIdx="2" presStyleCnt="7"/>
      <dgm:spPr/>
    </dgm:pt>
    <dgm:pt modelId="{A137249C-4D97-4633-BD7A-BEE2652BE36C}" type="pres">
      <dgm:prSet presAssocID="{D723D7AD-2D49-410E-858D-202D5280B241}" presName="hierRoot2" presStyleCnt="0">
        <dgm:presLayoutVars>
          <dgm:hierBranch val="init"/>
        </dgm:presLayoutVars>
      </dgm:prSet>
      <dgm:spPr/>
    </dgm:pt>
    <dgm:pt modelId="{86C463FA-7326-4DB3-B5D2-596A42EFC6D9}" type="pres">
      <dgm:prSet presAssocID="{D723D7AD-2D49-410E-858D-202D5280B241}" presName="rootComposite" presStyleCnt="0"/>
      <dgm:spPr/>
    </dgm:pt>
    <dgm:pt modelId="{BD7408E2-EDF9-4279-B0F0-D36853B16A69}" type="pres">
      <dgm:prSet presAssocID="{D723D7AD-2D49-410E-858D-202D5280B241}" presName="rootText" presStyleLbl="node4" presStyleIdx="2" presStyleCnt="7">
        <dgm:presLayoutVars>
          <dgm:chPref val="3"/>
        </dgm:presLayoutVars>
      </dgm:prSet>
      <dgm:spPr/>
    </dgm:pt>
    <dgm:pt modelId="{B4C4A9EC-E44D-424C-B923-7F97A0F5BECE}" type="pres">
      <dgm:prSet presAssocID="{D723D7AD-2D49-410E-858D-202D5280B241}" presName="rootConnector" presStyleLbl="node4" presStyleIdx="2" presStyleCnt="7"/>
      <dgm:spPr/>
    </dgm:pt>
    <dgm:pt modelId="{38522007-0B05-4CD0-BBCF-B0B5B07DFD7E}" type="pres">
      <dgm:prSet presAssocID="{D723D7AD-2D49-410E-858D-202D5280B241}" presName="hierChild4" presStyleCnt="0"/>
      <dgm:spPr/>
    </dgm:pt>
    <dgm:pt modelId="{4A9E9C12-B79E-4BE3-9862-56B84E4DA2B6}" type="pres">
      <dgm:prSet presAssocID="{A1F1E817-F847-4A5E-AC11-4B61A722FCF2}" presName="Name37" presStyleLbl="parChTrans1D4" presStyleIdx="3" presStyleCnt="7"/>
      <dgm:spPr/>
    </dgm:pt>
    <dgm:pt modelId="{A3E3AD39-03CA-4C34-8013-5C01F0216FAB}" type="pres">
      <dgm:prSet presAssocID="{467DDCD8-004C-4670-917F-0452A94DAFC1}" presName="hierRoot2" presStyleCnt="0">
        <dgm:presLayoutVars>
          <dgm:hierBranch val="init"/>
        </dgm:presLayoutVars>
      </dgm:prSet>
      <dgm:spPr/>
    </dgm:pt>
    <dgm:pt modelId="{82C02991-5B90-49CD-AABE-025BFF270620}" type="pres">
      <dgm:prSet presAssocID="{467DDCD8-004C-4670-917F-0452A94DAFC1}" presName="rootComposite" presStyleCnt="0"/>
      <dgm:spPr/>
    </dgm:pt>
    <dgm:pt modelId="{A78A9D49-1BAE-45F3-AD3F-1B2FA46D6890}" type="pres">
      <dgm:prSet presAssocID="{467DDCD8-004C-4670-917F-0452A94DAFC1}" presName="rootText" presStyleLbl="node4" presStyleIdx="3" presStyleCnt="7">
        <dgm:presLayoutVars>
          <dgm:chPref val="3"/>
        </dgm:presLayoutVars>
      </dgm:prSet>
      <dgm:spPr/>
    </dgm:pt>
    <dgm:pt modelId="{8A33F5CC-BBC4-437C-90C9-98873131FF8A}" type="pres">
      <dgm:prSet presAssocID="{467DDCD8-004C-4670-917F-0452A94DAFC1}" presName="rootConnector" presStyleLbl="node4" presStyleIdx="3" presStyleCnt="7"/>
      <dgm:spPr/>
    </dgm:pt>
    <dgm:pt modelId="{B397E502-D8A5-4C5A-B9BC-2EDBDF378CDB}" type="pres">
      <dgm:prSet presAssocID="{467DDCD8-004C-4670-917F-0452A94DAFC1}" presName="hierChild4" presStyleCnt="0"/>
      <dgm:spPr/>
    </dgm:pt>
    <dgm:pt modelId="{394B43CA-81F6-49C6-B5BF-B15FC7659796}" type="pres">
      <dgm:prSet presAssocID="{467DDCD8-004C-4670-917F-0452A94DAFC1}" presName="hierChild5" presStyleCnt="0"/>
      <dgm:spPr/>
    </dgm:pt>
    <dgm:pt modelId="{52ACD05A-6764-4A41-A493-9E64FB08EB9F}" type="pres">
      <dgm:prSet presAssocID="{D723D7AD-2D49-410E-858D-202D5280B241}" presName="hierChild5" presStyleCnt="0"/>
      <dgm:spPr/>
    </dgm:pt>
    <dgm:pt modelId="{7434DD0B-279D-4954-BEED-D02E696FFC80}" type="pres">
      <dgm:prSet presAssocID="{9F8BCE02-8451-48A2-B2B9-662EC7061FA7}" presName="Name37" presStyleLbl="parChTrans1D4" presStyleIdx="4" presStyleCnt="7"/>
      <dgm:spPr/>
    </dgm:pt>
    <dgm:pt modelId="{536DD295-4BE0-4674-B936-69393CFDD983}" type="pres">
      <dgm:prSet presAssocID="{45F483E6-C361-40F9-8A5D-1B1C2C1D1A03}" presName="hierRoot2" presStyleCnt="0">
        <dgm:presLayoutVars>
          <dgm:hierBranch val="init"/>
        </dgm:presLayoutVars>
      </dgm:prSet>
      <dgm:spPr/>
    </dgm:pt>
    <dgm:pt modelId="{3B3198FD-7CCE-4C25-BDB1-E61266FEF5E7}" type="pres">
      <dgm:prSet presAssocID="{45F483E6-C361-40F9-8A5D-1B1C2C1D1A03}" presName="rootComposite" presStyleCnt="0"/>
      <dgm:spPr/>
    </dgm:pt>
    <dgm:pt modelId="{6B82B995-25CA-4B20-9EC8-CC89F03F2026}" type="pres">
      <dgm:prSet presAssocID="{45F483E6-C361-40F9-8A5D-1B1C2C1D1A03}" presName="rootText" presStyleLbl="node4" presStyleIdx="4" presStyleCnt="7">
        <dgm:presLayoutVars>
          <dgm:chPref val="3"/>
        </dgm:presLayoutVars>
      </dgm:prSet>
      <dgm:spPr/>
    </dgm:pt>
    <dgm:pt modelId="{1EDE6C1D-B5AF-4D4B-A1CE-F3D18C175EA8}" type="pres">
      <dgm:prSet presAssocID="{45F483E6-C361-40F9-8A5D-1B1C2C1D1A03}" presName="rootConnector" presStyleLbl="node4" presStyleIdx="4" presStyleCnt="7"/>
      <dgm:spPr/>
    </dgm:pt>
    <dgm:pt modelId="{905C54ED-38F3-4766-A94D-D2B255F45B3F}" type="pres">
      <dgm:prSet presAssocID="{45F483E6-C361-40F9-8A5D-1B1C2C1D1A03}" presName="hierChild4" presStyleCnt="0"/>
      <dgm:spPr/>
    </dgm:pt>
    <dgm:pt modelId="{A0BA3A35-50C1-4494-85AE-05DF2A1536E9}" type="pres">
      <dgm:prSet presAssocID="{45F483E6-C361-40F9-8A5D-1B1C2C1D1A03}" presName="hierChild5" presStyleCnt="0"/>
      <dgm:spPr/>
    </dgm:pt>
    <dgm:pt modelId="{34851E30-886E-4E92-B884-3E1D0490E082}" type="pres">
      <dgm:prSet presAssocID="{9F3910EF-583C-4351-B890-F4184FF0B7C8}" presName="hierChild5" presStyleCnt="0"/>
      <dgm:spPr/>
    </dgm:pt>
    <dgm:pt modelId="{D44371A0-5BBC-4272-9FC4-76247EC9B016}" type="pres">
      <dgm:prSet presAssocID="{02F5B407-9738-4FEF-9E12-57A5D4E086E0}" presName="hierChild5" presStyleCnt="0"/>
      <dgm:spPr/>
    </dgm:pt>
    <dgm:pt modelId="{B76D2884-6FD1-4395-86EB-F5E6E867D48F}" type="pres">
      <dgm:prSet presAssocID="{05798F60-7B65-4831-8F94-6489EAA5D7B3}" presName="Name37" presStyleLbl="parChTrans1D2" presStyleIdx="1" presStyleCnt="3"/>
      <dgm:spPr/>
    </dgm:pt>
    <dgm:pt modelId="{A305C509-7FB0-4869-911E-178CCA546381}" type="pres">
      <dgm:prSet presAssocID="{14DA0698-A65B-4A2E-853F-B35496F2D95C}" presName="hierRoot2" presStyleCnt="0">
        <dgm:presLayoutVars>
          <dgm:hierBranch val="init"/>
        </dgm:presLayoutVars>
      </dgm:prSet>
      <dgm:spPr/>
    </dgm:pt>
    <dgm:pt modelId="{0061A106-8C4D-4243-B835-38341677E8E1}" type="pres">
      <dgm:prSet presAssocID="{14DA0698-A65B-4A2E-853F-B35496F2D95C}" presName="rootComposite" presStyleCnt="0"/>
      <dgm:spPr/>
    </dgm:pt>
    <dgm:pt modelId="{F7AD630A-69E6-451B-A5CE-4CC64028C3B9}" type="pres">
      <dgm:prSet presAssocID="{14DA0698-A65B-4A2E-853F-B35496F2D95C}" presName="rootText" presStyleLbl="node2" presStyleIdx="1" presStyleCnt="3">
        <dgm:presLayoutVars>
          <dgm:chPref val="3"/>
        </dgm:presLayoutVars>
      </dgm:prSet>
      <dgm:spPr/>
    </dgm:pt>
    <dgm:pt modelId="{1C31C791-0C83-44A7-9486-C97D09EB913F}" type="pres">
      <dgm:prSet presAssocID="{14DA0698-A65B-4A2E-853F-B35496F2D95C}" presName="rootConnector" presStyleLbl="node2" presStyleIdx="1" presStyleCnt="3"/>
      <dgm:spPr/>
    </dgm:pt>
    <dgm:pt modelId="{74ABFFD5-827D-4262-90C2-2034F4C26308}" type="pres">
      <dgm:prSet presAssocID="{14DA0698-A65B-4A2E-853F-B35496F2D95C}" presName="hierChild4" presStyleCnt="0"/>
      <dgm:spPr/>
    </dgm:pt>
    <dgm:pt modelId="{B613A5B5-DE60-48D6-9E43-CE697C6D7770}" type="pres">
      <dgm:prSet presAssocID="{14DA0698-A65B-4A2E-853F-B35496F2D95C}" presName="hierChild5" presStyleCnt="0"/>
      <dgm:spPr/>
    </dgm:pt>
    <dgm:pt modelId="{4F670F90-37E7-4298-A7A8-8D177C9691F4}" type="pres">
      <dgm:prSet presAssocID="{7818C8DA-F02F-40B3-A133-866A9747F371}" presName="Name37" presStyleLbl="parChTrans1D2" presStyleIdx="2" presStyleCnt="3"/>
      <dgm:spPr/>
    </dgm:pt>
    <dgm:pt modelId="{6E713CB6-7CA8-4A2D-A206-13FBAC91DF0C}" type="pres">
      <dgm:prSet presAssocID="{A41E3130-CF52-4ED8-AF6B-ECAF8CC85467}" presName="hierRoot2" presStyleCnt="0">
        <dgm:presLayoutVars>
          <dgm:hierBranch val="init"/>
        </dgm:presLayoutVars>
      </dgm:prSet>
      <dgm:spPr/>
    </dgm:pt>
    <dgm:pt modelId="{C8AB67F7-68D6-45C6-9302-3B952A82ED7D}" type="pres">
      <dgm:prSet presAssocID="{A41E3130-CF52-4ED8-AF6B-ECAF8CC85467}" presName="rootComposite" presStyleCnt="0"/>
      <dgm:spPr/>
    </dgm:pt>
    <dgm:pt modelId="{9EC21D7C-0E1E-4611-8717-C973574DF813}" type="pres">
      <dgm:prSet presAssocID="{A41E3130-CF52-4ED8-AF6B-ECAF8CC85467}" presName="rootText" presStyleLbl="node2" presStyleIdx="2" presStyleCnt="3">
        <dgm:presLayoutVars>
          <dgm:chPref val="3"/>
        </dgm:presLayoutVars>
      </dgm:prSet>
      <dgm:spPr/>
    </dgm:pt>
    <dgm:pt modelId="{AAB4F4D2-8B2B-4F32-AE17-B725ACE372D3}" type="pres">
      <dgm:prSet presAssocID="{A41E3130-CF52-4ED8-AF6B-ECAF8CC85467}" presName="rootConnector" presStyleLbl="node2" presStyleIdx="2" presStyleCnt="3"/>
      <dgm:spPr/>
    </dgm:pt>
    <dgm:pt modelId="{665F186B-941D-4597-91AB-973A35C3B9A5}" type="pres">
      <dgm:prSet presAssocID="{A41E3130-CF52-4ED8-AF6B-ECAF8CC85467}" presName="hierChild4" presStyleCnt="0"/>
      <dgm:spPr/>
    </dgm:pt>
    <dgm:pt modelId="{16E64922-EA95-4575-925A-DEF3A7B26C0F}" type="pres">
      <dgm:prSet presAssocID="{E2F24169-5B5E-461A-B8B6-C1942BEEF4ED}" presName="Name37" presStyleLbl="parChTrans1D3" presStyleIdx="2" presStyleCnt="3"/>
      <dgm:spPr/>
    </dgm:pt>
    <dgm:pt modelId="{2059C03C-F557-49A0-A6D9-549F74643E98}" type="pres">
      <dgm:prSet presAssocID="{F1FC5532-022B-4491-A4E7-62B66C55C72E}" presName="hierRoot2" presStyleCnt="0">
        <dgm:presLayoutVars>
          <dgm:hierBranch val="init"/>
        </dgm:presLayoutVars>
      </dgm:prSet>
      <dgm:spPr/>
    </dgm:pt>
    <dgm:pt modelId="{A44D5344-1A2E-4D55-9864-5DD11F3997C1}" type="pres">
      <dgm:prSet presAssocID="{F1FC5532-022B-4491-A4E7-62B66C55C72E}" presName="rootComposite" presStyleCnt="0"/>
      <dgm:spPr/>
    </dgm:pt>
    <dgm:pt modelId="{1782B6DD-1957-44CC-8751-83B9369C737A}" type="pres">
      <dgm:prSet presAssocID="{F1FC5532-022B-4491-A4E7-62B66C55C72E}" presName="rootText" presStyleLbl="node3" presStyleIdx="2" presStyleCnt="3">
        <dgm:presLayoutVars>
          <dgm:chPref val="3"/>
        </dgm:presLayoutVars>
      </dgm:prSet>
      <dgm:spPr/>
    </dgm:pt>
    <dgm:pt modelId="{ECF847BC-AE53-4B55-9487-874F84270F23}" type="pres">
      <dgm:prSet presAssocID="{F1FC5532-022B-4491-A4E7-62B66C55C72E}" presName="rootConnector" presStyleLbl="node3" presStyleIdx="2" presStyleCnt="3"/>
      <dgm:spPr/>
    </dgm:pt>
    <dgm:pt modelId="{62F11195-4B00-4434-828C-AC5675AEE1CA}" type="pres">
      <dgm:prSet presAssocID="{F1FC5532-022B-4491-A4E7-62B66C55C72E}" presName="hierChild4" presStyleCnt="0"/>
      <dgm:spPr/>
    </dgm:pt>
    <dgm:pt modelId="{DDC03589-E5E7-44FC-86A5-E412DBB8D24C}" type="pres">
      <dgm:prSet presAssocID="{409B90C9-3C1D-43FD-9BD5-D30302535A02}" presName="Name37" presStyleLbl="parChTrans1D4" presStyleIdx="5" presStyleCnt="7"/>
      <dgm:spPr/>
    </dgm:pt>
    <dgm:pt modelId="{AA1F6E6B-74D2-46A2-9B03-54F1D5990CAE}" type="pres">
      <dgm:prSet presAssocID="{51CA52CC-CC4A-4FAE-A911-E3E02C01AF5D}" presName="hierRoot2" presStyleCnt="0">
        <dgm:presLayoutVars>
          <dgm:hierBranch val="init"/>
        </dgm:presLayoutVars>
      </dgm:prSet>
      <dgm:spPr/>
    </dgm:pt>
    <dgm:pt modelId="{7F3BE90A-EE3F-45D5-A11B-A28FA0FA2EA3}" type="pres">
      <dgm:prSet presAssocID="{51CA52CC-CC4A-4FAE-A911-E3E02C01AF5D}" presName="rootComposite" presStyleCnt="0"/>
      <dgm:spPr/>
    </dgm:pt>
    <dgm:pt modelId="{42D8E623-CD87-418F-A904-8425CEF601DE}" type="pres">
      <dgm:prSet presAssocID="{51CA52CC-CC4A-4FAE-A911-E3E02C01AF5D}" presName="rootText" presStyleLbl="node4" presStyleIdx="5" presStyleCnt="7">
        <dgm:presLayoutVars>
          <dgm:chPref val="3"/>
        </dgm:presLayoutVars>
      </dgm:prSet>
      <dgm:spPr/>
    </dgm:pt>
    <dgm:pt modelId="{751B5842-4763-4A86-9835-1182F33AE060}" type="pres">
      <dgm:prSet presAssocID="{51CA52CC-CC4A-4FAE-A911-E3E02C01AF5D}" presName="rootConnector" presStyleLbl="node4" presStyleIdx="5" presStyleCnt="7"/>
      <dgm:spPr/>
    </dgm:pt>
    <dgm:pt modelId="{887A6E96-4EB1-45EE-8A86-52E0F081DB16}" type="pres">
      <dgm:prSet presAssocID="{51CA52CC-CC4A-4FAE-A911-E3E02C01AF5D}" presName="hierChild4" presStyleCnt="0"/>
      <dgm:spPr/>
    </dgm:pt>
    <dgm:pt modelId="{6B6737DD-4CBF-4BF0-95DB-2EB6020B1DBB}" type="pres">
      <dgm:prSet presAssocID="{51CA52CC-CC4A-4FAE-A911-E3E02C01AF5D}" presName="hierChild5" presStyleCnt="0"/>
      <dgm:spPr/>
    </dgm:pt>
    <dgm:pt modelId="{6F53F2DD-DFEE-4A9E-A8E4-D348A4AE59FF}" type="pres">
      <dgm:prSet presAssocID="{079866B5-DA77-47F9-8FB7-18B59E4617AD}" presName="Name37" presStyleLbl="parChTrans1D4" presStyleIdx="6" presStyleCnt="7"/>
      <dgm:spPr/>
    </dgm:pt>
    <dgm:pt modelId="{A83635AB-E8D8-4788-B434-3845D80CD471}" type="pres">
      <dgm:prSet presAssocID="{582598E9-F41F-4FB2-BB9A-5E67ACADD30F}" presName="hierRoot2" presStyleCnt="0">
        <dgm:presLayoutVars>
          <dgm:hierBranch val="init"/>
        </dgm:presLayoutVars>
      </dgm:prSet>
      <dgm:spPr/>
    </dgm:pt>
    <dgm:pt modelId="{F939025A-2A19-4ABE-9EC4-AF8EABD90863}" type="pres">
      <dgm:prSet presAssocID="{582598E9-F41F-4FB2-BB9A-5E67ACADD30F}" presName="rootComposite" presStyleCnt="0"/>
      <dgm:spPr/>
    </dgm:pt>
    <dgm:pt modelId="{06EB3300-B980-4DB3-8771-AD46B7987DCC}" type="pres">
      <dgm:prSet presAssocID="{582598E9-F41F-4FB2-BB9A-5E67ACADD30F}" presName="rootText" presStyleLbl="node4" presStyleIdx="6" presStyleCnt="7">
        <dgm:presLayoutVars>
          <dgm:chPref val="3"/>
        </dgm:presLayoutVars>
      </dgm:prSet>
      <dgm:spPr/>
    </dgm:pt>
    <dgm:pt modelId="{EEB9CFC7-25B3-4DBD-892F-E4A3D2BB0070}" type="pres">
      <dgm:prSet presAssocID="{582598E9-F41F-4FB2-BB9A-5E67ACADD30F}" presName="rootConnector" presStyleLbl="node4" presStyleIdx="6" presStyleCnt="7"/>
      <dgm:spPr/>
    </dgm:pt>
    <dgm:pt modelId="{B0E07E30-0258-4846-8E6F-FBCAE2BB4F5F}" type="pres">
      <dgm:prSet presAssocID="{582598E9-F41F-4FB2-BB9A-5E67ACADD30F}" presName="hierChild4" presStyleCnt="0"/>
      <dgm:spPr/>
    </dgm:pt>
    <dgm:pt modelId="{CB549D3B-1A0F-4393-BCFC-80980FB87854}" type="pres">
      <dgm:prSet presAssocID="{582598E9-F41F-4FB2-BB9A-5E67ACADD30F}" presName="hierChild5" presStyleCnt="0"/>
      <dgm:spPr/>
    </dgm:pt>
    <dgm:pt modelId="{57920C4D-8F1C-4F4F-8C1F-6B1F771DEAFC}" type="pres">
      <dgm:prSet presAssocID="{F1FC5532-022B-4491-A4E7-62B66C55C72E}" presName="hierChild5" presStyleCnt="0"/>
      <dgm:spPr/>
    </dgm:pt>
    <dgm:pt modelId="{FFBE7DD8-5979-4C39-8E71-7F70748CEC69}" type="pres">
      <dgm:prSet presAssocID="{A41E3130-CF52-4ED8-AF6B-ECAF8CC85467}" presName="hierChild5" presStyleCnt="0"/>
      <dgm:spPr/>
    </dgm:pt>
    <dgm:pt modelId="{9D4D0CAE-5E51-465B-B619-B9D3F08B20D4}" type="pres">
      <dgm:prSet presAssocID="{CA7B1574-D09C-4798-9E40-DE19B6A117F6}" presName="hierChild3" presStyleCnt="0"/>
      <dgm:spPr/>
    </dgm:pt>
  </dgm:ptLst>
  <dgm:cxnLst>
    <dgm:cxn modelId="{AC243402-6B91-4C84-A87B-9298805F8F0D}" srcId="{02F5B407-9738-4FEF-9E12-57A5D4E086E0}" destId="{2D7129F9-4B21-48C7-AE88-45717EEBC325}" srcOrd="0" destOrd="0" parTransId="{810B62AB-A8E4-4718-AFDE-775693E0B7A4}" sibTransId="{93007C8E-56B4-434B-BE52-FE0B9C2C6B38}"/>
    <dgm:cxn modelId="{F6F2ED08-B9AB-4A94-80DC-554BDF006D1D}" type="presOf" srcId="{A4663F06-C03B-492E-84EF-BE8AD53D0B66}" destId="{E8C6904E-54FC-4932-BF3A-2B48B8F23246}" srcOrd="0" destOrd="0" presId="urn:microsoft.com/office/officeart/2005/8/layout/orgChart1"/>
    <dgm:cxn modelId="{EAE77211-4908-4C17-8F08-E95F52C82E55}" srcId="{D723D7AD-2D49-410E-858D-202D5280B241}" destId="{467DDCD8-004C-4670-917F-0452A94DAFC1}" srcOrd="0" destOrd="0" parTransId="{A1F1E817-F847-4A5E-AC11-4B61A722FCF2}" sibTransId="{EB0320EE-6670-4C00-8E87-80383840FE7F}"/>
    <dgm:cxn modelId="{706EE811-85FE-45ED-AE50-899A10107858}" type="presOf" srcId="{6ADC5D7B-7990-4447-BCFE-221D9AD98C2A}" destId="{F4DBB27F-081C-4739-B8BD-3F5681CB2C04}" srcOrd="0" destOrd="0" presId="urn:microsoft.com/office/officeart/2005/8/layout/orgChart1"/>
    <dgm:cxn modelId="{0246781D-4443-4C6A-A4BA-9A95FACEA23C}" type="presOf" srcId="{02F5B407-9738-4FEF-9E12-57A5D4E086E0}" destId="{F15782C3-F6B1-42EF-A48A-68F0372288EB}" srcOrd="0" destOrd="0" presId="urn:microsoft.com/office/officeart/2005/8/layout/orgChart1"/>
    <dgm:cxn modelId="{44626B24-0DB3-4DE2-851C-6E01007D7A33}" type="presOf" srcId="{51CA52CC-CC4A-4FAE-A911-E3E02C01AF5D}" destId="{42D8E623-CD87-418F-A904-8425CEF601DE}" srcOrd="0" destOrd="0" presId="urn:microsoft.com/office/officeart/2005/8/layout/orgChart1"/>
    <dgm:cxn modelId="{6A5CA42A-C567-4E0C-9C8F-D1AC3F33A9BC}" type="presOf" srcId="{582598E9-F41F-4FB2-BB9A-5E67ACADD30F}" destId="{06EB3300-B980-4DB3-8771-AD46B7987DCC}" srcOrd="0" destOrd="0" presId="urn:microsoft.com/office/officeart/2005/8/layout/orgChart1"/>
    <dgm:cxn modelId="{51E49230-9D05-4D6B-88EA-A2F9054B5881}" srcId="{F1FC5532-022B-4491-A4E7-62B66C55C72E}" destId="{582598E9-F41F-4FB2-BB9A-5E67ACADD30F}" srcOrd="1" destOrd="0" parTransId="{079866B5-DA77-47F9-8FB7-18B59E4617AD}" sibTransId="{79E3B996-C16B-40FD-A737-B2AECE04F5E5}"/>
    <dgm:cxn modelId="{36FDD635-C0A6-4326-A6A5-81CCE668D73E}" type="presOf" srcId="{E5747FE1-0A36-40F2-874B-34CB94A1F9D3}" destId="{3B771BAE-0C23-498E-9E1F-8B6E336D5474}" srcOrd="0" destOrd="0" presId="urn:microsoft.com/office/officeart/2005/8/layout/orgChart1"/>
    <dgm:cxn modelId="{58DAA938-B99A-4E72-A273-17FF75D47383}" type="presOf" srcId="{02F5B407-9738-4FEF-9E12-57A5D4E086E0}" destId="{A7BD3C58-1246-44D1-8070-18D53FE29B92}" srcOrd="1" destOrd="0" presId="urn:microsoft.com/office/officeart/2005/8/layout/orgChart1"/>
    <dgm:cxn modelId="{900D7660-8788-4D52-BE22-0CB1B16F41EC}" type="presOf" srcId="{7818C8DA-F02F-40B3-A133-866A9747F371}" destId="{4F670F90-37E7-4298-A7A8-8D177C9691F4}" srcOrd="0" destOrd="0" presId="urn:microsoft.com/office/officeart/2005/8/layout/orgChart1"/>
    <dgm:cxn modelId="{22F2F163-004B-492B-A866-3E64AECDB4EF}" type="presOf" srcId="{FE3DE2D0-170C-4D96-ABB6-E2C131635C0D}" destId="{0EAF80C8-97EF-4C8C-869B-1B620C5A4909}" srcOrd="0" destOrd="0" presId="urn:microsoft.com/office/officeart/2005/8/layout/orgChart1"/>
    <dgm:cxn modelId="{9408B844-9571-41B1-9403-4D9CD77E2B98}" type="presOf" srcId="{45F483E6-C361-40F9-8A5D-1B1C2C1D1A03}" destId="{6B82B995-25CA-4B20-9EC8-CC89F03F2026}" srcOrd="0" destOrd="0" presId="urn:microsoft.com/office/officeart/2005/8/layout/orgChart1"/>
    <dgm:cxn modelId="{2B8CCE46-0262-4EFD-8FE9-BD3CDEF056F8}" type="presOf" srcId="{E2F24169-5B5E-461A-B8B6-C1942BEEF4ED}" destId="{16E64922-EA95-4575-925A-DEF3A7B26C0F}" srcOrd="0" destOrd="0" presId="urn:microsoft.com/office/officeart/2005/8/layout/orgChart1"/>
    <dgm:cxn modelId="{68A7876A-798D-4F85-AEC3-11E2ECE23700}" type="presOf" srcId="{A1F1E817-F847-4A5E-AC11-4B61A722FCF2}" destId="{4A9E9C12-B79E-4BE3-9862-56B84E4DA2B6}" srcOrd="0" destOrd="0" presId="urn:microsoft.com/office/officeart/2005/8/layout/orgChart1"/>
    <dgm:cxn modelId="{5E8E374E-32DE-4BA2-9D5F-31D3E192D4CC}" type="presOf" srcId="{CA7B1574-D09C-4798-9E40-DE19B6A117F6}" destId="{5302059F-1EA6-4A38-9B95-BF56911C4852}" srcOrd="0" destOrd="0" presId="urn:microsoft.com/office/officeart/2005/8/layout/orgChart1"/>
    <dgm:cxn modelId="{5AF64A6F-DFAA-457E-96E8-1E12A16385DD}" type="presOf" srcId="{A41E3130-CF52-4ED8-AF6B-ECAF8CC85467}" destId="{AAB4F4D2-8B2B-4F32-AE17-B725ACE372D3}" srcOrd="1" destOrd="0" presId="urn:microsoft.com/office/officeart/2005/8/layout/orgChart1"/>
    <dgm:cxn modelId="{F6A73F53-CFB7-441F-8319-F06CFE93FA55}" srcId="{2508F080-2F0E-4B8D-B9BE-A13169409902}" destId="{CA7B1574-D09C-4798-9E40-DE19B6A117F6}" srcOrd="0" destOrd="0" parTransId="{73989885-7645-4EF3-A6B7-C4EF0ED65746}" sibTransId="{382E609F-FCF1-4D59-BD0F-0137FEAEF75A}"/>
    <dgm:cxn modelId="{7A159B53-7493-4441-9A76-E4E7E52B2D7A}" srcId="{02F5B407-9738-4FEF-9E12-57A5D4E086E0}" destId="{9F3910EF-583C-4351-B890-F4184FF0B7C8}" srcOrd="1" destOrd="0" parTransId="{FE3DE2D0-170C-4D96-ABB6-E2C131635C0D}" sibTransId="{0C815FE0-564B-45BD-9F31-7CB9E2FBFC0B}"/>
    <dgm:cxn modelId="{DC1BC958-E679-4CE0-A2BC-0D6DD32B2B32}" type="presOf" srcId="{CA7B1574-D09C-4798-9E40-DE19B6A117F6}" destId="{66E1F434-2DD4-4140-9E1D-DE5A598D7565}" srcOrd="1" destOrd="0" presId="urn:microsoft.com/office/officeart/2005/8/layout/orgChart1"/>
    <dgm:cxn modelId="{EC79387C-A1C7-4708-AD3A-053073128F3F}" type="presOf" srcId="{810B62AB-A8E4-4718-AFDE-775693E0B7A4}" destId="{ECCF3D4C-717D-4317-BBB2-6410D2E8F1BB}" srcOrd="0" destOrd="0" presId="urn:microsoft.com/office/officeart/2005/8/layout/orgChart1"/>
    <dgm:cxn modelId="{ACD17780-6210-4816-A1DE-B1773295D2B5}" srcId="{2D7129F9-4B21-48C7-AE88-45717EEBC325}" destId="{3ECCAAED-3F5A-43F4-89E3-F551A0A0C877}" srcOrd="0" destOrd="0" parTransId="{27DF080D-B64E-44FC-AA9F-6A581CBED7D1}" sibTransId="{1BCCE7E4-8603-4F0F-9DE7-A53B063B0EC4}"/>
    <dgm:cxn modelId="{CC2FB382-3002-4861-9D6F-614B7D9E0162}" type="presOf" srcId="{3ECCAAED-3F5A-43F4-89E3-F551A0A0C877}" destId="{786763BF-6349-46CB-8D3C-CD7E7A8671F5}" srcOrd="0" destOrd="0" presId="urn:microsoft.com/office/officeart/2005/8/layout/orgChart1"/>
    <dgm:cxn modelId="{0DEFD087-E963-4DF6-94F8-632CEB49865E}" type="presOf" srcId="{D723D7AD-2D49-410E-858D-202D5280B241}" destId="{BD7408E2-EDF9-4279-B0F0-D36853B16A69}" srcOrd="0" destOrd="0" presId="urn:microsoft.com/office/officeart/2005/8/layout/orgChart1"/>
    <dgm:cxn modelId="{6AAA588B-9F7D-4318-AD35-DAF064C79116}" type="presOf" srcId="{3ECCAAED-3F5A-43F4-89E3-F551A0A0C877}" destId="{6A8C17EE-96FA-47DC-B80E-C9A2A419CADC}" srcOrd="1" destOrd="0" presId="urn:microsoft.com/office/officeart/2005/8/layout/orgChart1"/>
    <dgm:cxn modelId="{0EF86892-5295-4362-80B7-E3EC257B8017}" type="presOf" srcId="{F1FC5532-022B-4491-A4E7-62B66C55C72E}" destId="{ECF847BC-AE53-4B55-9487-874F84270F23}" srcOrd="1" destOrd="0" presId="urn:microsoft.com/office/officeart/2005/8/layout/orgChart1"/>
    <dgm:cxn modelId="{C883CA92-BFB0-43AD-AEAC-0D0460CF63CF}" srcId="{CA7B1574-D09C-4798-9E40-DE19B6A117F6}" destId="{14DA0698-A65B-4A2E-853F-B35496F2D95C}" srcOrd="1" destOrd="0" parTransId="{05798F60-7B65-4831-8F94-6489EAA5D7B3}" sibTransId="{6667AC04-3122-4A96-9AE8-F034B3771AB7}"/>
    <dgm:cxn modelId="{BEFE399E-40A2-4C7A-82D7-6B1625B5B491}" type="presOf" srcId="{27DF080D-B64E-44FC-AA9F-6A581CBED7D1}" destId="{88019AD4-802F-478E-88C9-EB56DF2F43F6}" srcOrd="0" destOrd="0" presId="urn:microsoft.com/office/officeart/2005/8/layout/orgChart1"/>
    <dgm:cxn modelId="{6C41CAAB-5A42-4D23-9461-B5DABDDB6650}" type="presOf" srcId="{9F3910EF-583C-4351-B890-F4184FF0B7C8}" destId="{0B35B20D-AC78-4A10-BF5C-FF5B252367A8}" srcOrd="0" destOrd="0" presId="urn:microsoft.com/office/officeart/2005/8/layout/orgChart1"/>
    <dgm:cxn modelId="{B6057BB1-0A0A-4641-9E54-F98D68D59385}" type="presOf" srcId="{2D7129F9-4B21-48C7-AE88-45717EEBC325}" destId="{D530620E-C4F3-4022-AE54-4F2EC98BA32E}" srcOrd="1" destOrd="0" presId="urn:microsoft.com/office/officeart/2005/8/layout/orgChart1"/>
    <dgm:cxn modelId="{FFF9D0B8-1F44-470E-9D3E-F3CD1136F160}" type="presOf" srcId="{F1FC5532-022B-4491-A4E7-62B66C55C72E}" destId="{1782B6DD-1957-44CC-8751-83B9369C737A}" srcOrd="0" destOrd="0" presId="urn:microsoft.com/office/officeart/2005/8/layout/orgChart1"/>
    <dgm:cxn modelId="{356058B9-39E2-41CA-818E-EB2D1C0B7C3A}" type="presOf" srcId="{D723D7AD-2D49-410E-858D-202D5280B241}" destId="{B4C4A9EC-E44D-424C-B923-7F97A0F5BECE}" srcOrd="1" destOrd="0" presId="urn:microsoft.com/office/officeart/2005/8/layout/orgChart1"/>
    <dgm:cxn modelId="{49FA2CBB-F1CB-4B43-9CA4-584D5843DB14}" type="presOf" srcId="{409B90C9-3C1D-43FD-9BD5-D30302535A02}" destId="{DDC03589-E5E7-44FC-86A5-E412DBB8D24C}" srcOrd="0" destOrd="0" presId="urn:microsoft.com/office/officeart/2005/8/layout/orgChart1"/>
    <dgm:cxn modelId="{A679F4C2-FDDB-468D-891B-3DAD1C24E4F3}" type="presOf" srcId="{05798F60-7B65-4831-8F94-6489EAA5D7B3}" destId="{B76D2884-6FD1-4395-86EB-F5E6E867D48F}" srcOrd="0" destOrd="0" presId="urn:microsoft.com/office/officeart/2005/8/layout/orgChart1"/>
    <dgm:cxn modelId="{49BE33C6-A3C9-4DF0-8922-7D1051AFECAE}" srcId="{CA7B1574-D09C-4798-9E40-DE19B6A117F6}" destId="{A41E3130-CF52-4ED8-AF6B-ECAF8CC85467}" srcOrd="2" destOrd="0" parTransId="{7818C8DA-F02F-40B3-A133-866A9747F371}" sibTransId="{18DBDBBE-E045-4B34-A3B4-23264FCF931D}"/>
    <dgm:cxn modelId="{FE2EF1C6-8083-49C5-9A64-8D1D8FB8BA82}" type="presOf" srcId="{467DDCD8-004C-4670-917F-0452A94DAFC1}" destId="{8A33F5CC-BBC4-437C-90C9-98873131FF8A}" srcOrd="1" destOrd="0" presId="urn:microsoft.com/office/officeart/2005/8/layout/orgChart1"/>
    <dgm:cxn modelId="{AE0B5CCF-209D-4291-94C9-B829A248DC02}" type="presOf" srcId="{14DA0698-A65B-4A2E-853F-B35496F2D95C}" destId="{F7AD630A-69E6-451B-A5CE-4CC64028C3B9}" srcOrd="0" destOrd="0" presId="urn:microsoft.com/office/officeart/2005/8/layout/orgChart1"/>
    <dgm:cxn modelId="{A7CACED2-17B6-43CA-953C-C8EDB98918E7}" type="presOf" srcId="{51CA52CC-CC4A-4FAE-A911-E3E02C01AF5D}" destId="{751B5842-4763-4A86-9835-1182F33AE060}" srcOrd="1" destOrd="0" presId="urn:microsoft.com/office/officeart/2005/8/layout/orgChart1"/>
    <dgm:cxn modelId="{CE34ECD2-D3BC-4CCE-A207-D23419893776}" type="presOf" srcId="{9F3910EF-583C-4351-B890-F4184FF0B7C8}" destId="{5B25B38E-9D9A-412E-9D8A-39B4C56F169E}" srcOrd="1" destOrd="0" presId="urn:microsoft.com/office/officeart/2005/8/layout/orgChart1"/>
    <dgm:cxn modelId="{2A6119D3-4A35-43D7-BF27-D98E41210FB5}" srcId="{CA7B1574-D09C-4798-9E40-DE19B6A117F6}" destId="{02F5B407-9738-4FEF-9E12-57A5D4E086E0}" srcOrd="0" destOrd="0" parTransId="{E5747FE1-0A36-40F2-874B-34CB94A1F9D3}" sibTransId="{4FF7922B-3081-4576-B81D-1EDF064BD4D2}"/>
    <dgm:cxn modelId="{23FB7CD6-7654-45E5-9263-CD9A2F18ECBA}" type="presOf" srcId="{079866B5-DA77-47F9-8FB7-18B59E4617AD}" destId="{6F53F2DD-DFEE-4A9E-A8E4-D348A4AE59FF}" srcOrd="0" destOrd="0" presId="urn:microsoft.com/office/officeart/2005/8/layout/orgChart1"/>
    <dgm:cxn modelId="{F9E8EFD6-F5CE-45EA-9EC0-F4045D68BB4B}" type="presOf" srcId="{9F8BCE02-8451-48A2-B2B9-662EC7061FA7}" destId="{7434DD0B-279D-4954-BEED-D02E696FFC80}" srcOrd="0" destOrd="0" presId="urn:microsoft.com/office/officeart/2005/8/layout/orgChart1"/>
    <dgm:cxn modelId="{983C99D9-FF9C-45C5-9181-502F3295A32C}" type="presOf" srcId="{2D7129F9-4B21-48C7-AE88-45717EEBC325}" destId="{D7A901ED-530A-4827-A6C3-AB4A40F3F46C}" srcOrd="0" destOrd="0" presId="urn:microsoft.com/office/officeart/2005/8/layout/orgChart1"/>
    <dgm:cxn modelId="{12A1D3DB-9403-49AB-A3F1-2D40860B00AA}" srcId="{F1FC5532-022B-4491-A4E7-62B66C55C72E}" destId="{51CA52CC-CC4A-4FAE-A911-E3E02C01AF5D}" srcOrd="0" destOrd="0" parTransId="{409B90C9-3C1D-43FD-9BD5-D30302535A02}" sibTransId="{E82D2F89-09BB-4DE0-A8CD-7CBE76D912FE}"/>
    <dgm:cxn modelId="{11BA61E0-4B11-4D4D-B9D3-D407C2F610C8}" type="presOf" srcId="{582598E9-F41F-4FB2-BB9A-5E67ACADD30F}" destId="{EEB9CFC7-25B3-4DBD-892F-E4A3D2BB0070}" srcOrd="1" destOrd="0" presId="urn:microsoft.com/office/officeart/2005/8/layout/orgChart1"/>
    <dgm:cxn modelId="{F87D5AE0-D5D4-4249-8304-119633EEFCE6}" type="presOf" srcId="{14DA0698-A65B-4A2E-853F-B35496F2D95C}" destId="{1C31C791-0C83-44A7-9486-C97D09EB913F}" srcOrd="1" destOrd="0" presId="urn:microsoft.com/office/officeart/2005/8/layout/orgChart1"/>
    <dgm:cxn modelId="{416A73E1-F688-4779-9552-052345834050}" type="presOf" srcId="{A41E3130-CF52-4ED8-AF6B-ECAF8CC85467}" destId="{9EC21D7C-0E1E-4611-8717-C973574DF813}" srcOrd="0" destOrd="0" presId="urn:microsoft.com/office/officeart/2005/8/layout/orgChart1"/>
    <dgm:cxn modelId="{A158CAE2-EDC6-4ECB-84D4-31B25F6AABE3}" type="presOf" srcId="{45F483E6-C361-40F9-8A5D-1B1C2C1D1A03}" destId="{1EDE6C1D-B5AF-4D4B-A1CE-F3D18C175EA8}" srcOrd="1" destOrd="0" presId="urn:microsoft.com/office/officeart/2005/8/layout/orgChart1"/>
    <dgm:cxn modelId="{6E601CEA-C414-4BEF-962D-2B60F77718AA}" type="presOf" srcId="{E690B71F-EDD6-4605-999E-9407B759C228}" destId="{094557CD-E806-4201-B96A-87EA1A739122}" srcOrd="0" destOrd="0" presId="urn:microsoft.com/office/officeart/2005/8/layout/orgChart1"/>
    <dgm:cxn modelId="{262E3CEB-1755-4571-A9DE-0A2E83E50C2D}" type="presOf" srcId="{2508F080-2F0E-4B8D-B9BE-A13169409902}" destId="{8E1D4012-7A1C-45E6-9966-E20EA5809C2D}" srcOrd="0" destOrd="0" presId="urn:microsoft.com/office/officeart/2005/8/layout/orgChart1"/>
    <dgm:cxn modelId="{F6A189ED-3AB4-4AD1-AF57-063FDFEF64F4}" srcId="{9F3910EF-583C-4351-B890-F4184FF0B7C8}" destId="{45F483E6-C361-40F9-8A5D-1B1C2C1D1A03}" srcOrd="1" destOrd="0" parTransId="{9F8BCE02-8451-48A2-B2B9-662EC7061FA7}" sibTransId="{A9D77116-1FDA-4849-941C-9D0073A8F749}"/>
    <dgm:cxn modelId="{154E15F3-A546-4315-9591-B6DB2680AB3C}" srcId="{9F3910EF-583C-4351-B890-F4184FF0B7C8}" destId="{D723D7AD-2D49-410E-858D-202D5280B241}" srcOrd="0" destOrd="0" parTransId="{6ADC5D7B-7990-4447-BCFE-221D9AD98C2A}" sibTransId="{738AF876-48FC-4C9F-AEAF-BD9368F9C2C8}"/>
    <dgm:cxn modelId="{8749BBF3-293E-4C4D-8B10-DD3DA6CD9821}" srcId="{2D7129F9-4B21-48C7-AE88-45717EEBC325}" destId="{E690B71F-EDD6-4605-999E-9407B759C228}" srcOrd="1" destOrd="0" parTransId="{A4663F06-C03B-492E-84EF-BE8AD53D0B66}" sibTransId="{7C4F2D87-F920-49A0-8649-D6859D1C24B2}"/>
    <dgm:cxn modelId="{C5AC26F8-DD6A-454D-AA73-BDEBD399D300}" type="presOf" srcId="{E690B71F-EDD6-4605-999E-9407B759C228}" destId="{DE41EE22-57CE-469E-AF84-4BA48F6641C5}" srcOrd="1" destOrd="0" presId="urn:microsoft.com/office/officeart/2005/8/layout/orgChart1"/>
    <dgm:cxn modelId="{75DC5CFA-C1ED-495A-A48F-302C2DC2F408}" srcId="{A41E3130-CF52-4ED8-AF6B-ECAF8CC85467}" destId="{F1FC5532-022B-4491-A4E7-62B66C55C72E}" srcOrd="0" destOrd="0" parTransId="{E2F24169-5B5E-461A-B8B6-C1942BEEF4ED}" sibTransId="{3E5193B3-1085-4BD7-8D63-8CB336808D8A}"/>
    <dgm:cxn modelId="{25803CFE-F53F-43A6-897C-BA60828C2BF3}" type="presOf" srcId="{467DDCD8-004C-4670-917F-0452A94DAFC1}" destId="{A78A9D49-1BAE-45F3-AD3F-1B2FA46D6890}" srcOrd="0" destOrd="0" presId="urn:microsoft.com/office/officeart/2005/8/layout/orgChart1"/>
    <dgm:cxn modelId="{113A2949-E32F-4F83-82CA-44FE04D9218A}" type="presParOf" srcId="{8E1D4012-7A1C-45E6-9966-E20EA5809C2D}" destId="{939F4279-0A92-4483-B12B-B0CD6EB2D372}" srcOrd="0" destOrd="0" presId="urn:microsoft.com/office/officeart/2005/8/layout/orgChart1"/>
    <dgm:cxn modelId="{8B6177C3-00BD-48C5-929E-E65F13B05882}" type="presParOf" srcId="{939F4279-0A92-4483-B12B-B0CD6EB2D372}" destId="{DE603723-17F0-429E-BF5C-BEE14A133E5C}" srcOrd="0" destOrd="0" presId="urn:microsoft.com/office/officeart/2005/8/layout/orgChart1"/>
    <dgm:cxn modelId="{7BD30555-5122-4127-B14F-A2E952AEE095}" type="presParOf" srcId="{DE603723-17F0-429E-BF5C-BEE14A133E5C}" destId="{5302059F-1EA6-4A38-9B95-BF56911C4852}" srcOrd="0" destOrd="0" presId="urn:microsoft.com/office/officeart/2005/8/layout/orgChart1"/>
    <dgm:cxn modelId="{571FA938-4B81-4E9B-A69E-1B37A4B1481C}" type="presParOf" srcId="{DE603723-17F0-429E-BF5C-BEE14A133E5C}" destId="{66E1F434-2DD4-4140-9E1D-DE5A598D7565}" srcOrd="1" destOrd="0" presId="urn:microsoft.com/office/officeart/2005/8/layout/orgChart1"/>
    <dgm:cxn modelId="{82FE8FEF-18E0-4E31-8BA1-3199AB31B610}" type="presParOf" srcId="{939F4279-0A92-4483-B12B-B0CD6EB2D372}" destId="{37120B1E-742C-4278-8581-1B5BEE15446D}" srcOrd="1" destOrd="0" presId="urn:microsoft.com/office/officeart/2005/8/layout/orgChart1"/>
    <dgm:cxn modelId="{CB05B394-9D1C-4C23-97A7-39D3C9F163E3}" type="presParOf" srcId="{37120B1E-742C-4278-8581-1B5BEE15446D}" destId="{3B771BAE-0C23-498E-9E1F-8B6E336D5474}" srcOrd="0" destOrd="0" presId="urn:microsoft.com/office/officeart/2005/8/layout/orgChart1"/>
    <dgm:cxn modelId="{814CAC8E-1257-425D-83D7-047241B04836}" type="presParOf" srcId="{37120B1E-742C-4278-8581-1B5BEE15446D}" destId="{CA5F5E60-40FE-47A9-BED8-91CD435F7400}" srcOrd="1" destOrd="0" presId="urn:microsoft.com/office/officeart/2005/8/layout/orgChart1"/>
    <dgm:cxn modelId="{C55914F9-3A7C-4BA1-9114-3B31C23AAE0D}" type="presParOf" srcId="{CA5F5E60-40FE-47A9-BED8-91CD435F7400}" destId="{42749EEB-5E71-403C-B059-6BC6330243EC}" srcOrd="0" destOrd="0" presId="urn:microsoft.com/office/officeart/2005/8/layout/orgChart1"/>
    <dgm:cxn modelId="{15D6F620-6100-43F6-B023-68EB5A09D50A}" type="presParOf" srcId="{42749EEB-5E71-403C-B059-6BC6330243EC}" destId="{F15782C3-F6B1-42EF-A48A-68F0372288EB}" srcOrd="0" destOrd="0" presId="urn:microsoft.com/office/officeart/2005/8/layout/orgChart1"/>
    <dgm:cxn modelId="{36047FD7-3347-4708-9177-2C48E6CE5E86}" type="presParOf" srcId="{42749EEB-5E71-403C-B059-6BC6330243EC}" destId="{A7BD3C58-1246-44D1-8070-18D53FE29B92}" srcOrd="1" destOrd="0" presId="urn:microsoft.com/office/officeart/2005/8/layout/orgChart1"/>
    <dgm:cxn modelId="{CCCC2B2C-2C95-42E5-B6F0-DC3500A49102}" type="presParOf" srcId="{CA5F5E60-40FE-47A9-BED8-91CD435F7400}" destId="{38A8430E-997E-4085-91AC-1639FD21171B}" srcOrd="1" destOrd="0" presId="urn:microsoft.com/office/officeart/2005/8/layout/orgChart1"/>
    <dgm:cxn modelId="{7E1A72F3-C505-4DBD-A9EE-DEF76508D88D}" type="presParOf" srcId="{38A8430E-997E-4085-91AC-1639FD21171B}" destId="{ECCF3D4C-717D-4317-BBB2-6410D2E8F1BB}" srcOrd="0" destOrd="0" presId="urn:microsoft.com/office/officeart/2005/8/layout/orgChart1"/>
    <dgm:cxn modelId="{71721939-18A0-477F-B286-B75B8A8EB759}" type="presParOf" srcId="{38A8430E-997E-4085-91AC-1639FD21171B}" destId="{DD7D3EF5-3A49-4630-9D74-20306BAB94F6}" srcOrd="1" destOrd="0" presId="urn:microsoft.com/office/officeart/2005/8/layout/orgChart1"/>
    <dgm:cxn modelId="{16F7AA11-883B-4276-BE81-516B8120E085}" type="presParOf" srcId="{DD7D3EF5-3A49-4630-9D74-20306BAB94F6}" destId="{39DBB481-5885-4ACC-A8B0-A266A86FEE02}" srcOrd="0" destOrd="0" presId="urn:microsoft.com/office/officeart/2005/8/layout/orgChart1"/>
    <dgm:cxn modelId="{5B1913E6-949B-4638-857D-A9A3ACD79971}" type="presParOf" srcId="{39DBB481-5885-4ACC-A8B0-A266A86FEE02}" destId="{D7A901ED-530A-4827-A6C3-AB4A40F3F46C}" srcOrd="0" destOrd="0" presId="urn:microsoft.com/office/officeart/2005/8/layout/orgChart1"/>
    <dgm:cxn modelId="{7A604DF8-A91C-49FC-8A13-9FDDFC89CFA3}" type="presParOf" srcId="{39DBB481-5885-4ACC-A8B0-A266A86FEE02}" destId="{D530620E-C4F3-4022-AE54-4F2EC98BA32E}" srcOrd="1" destOrd="0" presId="urn:microsoft.com/office/officeart/2005/8/layout/orgChart1"/>
    <dgm:cxn modelId="{2131336D-0960-4E39-A362-DC439EB249EB}" type="presParOf" srcId="{DD7D3EF5-3A49-4630-9D74-20306BAB94F6}" destId="{62A88EFF-C803-4E08-A15F-337FF479A1D4}" srcOrd="1" destOrd="0" presId="urn:microsoft.com/office/officeart/2005/8/layout/orgChart1"/>
    <dgm:cxn modelId="{7FA91A1B-4D88-40FC-9532-000764694C6E}" type="presParOf" srcId="{62A88EFF-C803-4E08-A15F-337FF479A1D4}" destId="{88019AD4-802F-478E-88C9-EB56DF2F43F6}" srcOrd="0" destOrd="0" presId="urn:microsoft.com/office/officeart/2005/8/layout/orgChart1"/>
    <dgm:cxn modelId="{F6ED86F8-6EBD-4470-95EC-9BF414FCBF2F}" type="presParOf" srcId="{62A88EFF-C803-4E08-A15F-337FF479A1D4}" destId="{18B78181-391C-45E0-97DC-5000E1E94889}" srcOrd="1" destOrd="0" presId="urn:microsoft.com/office/officeart/2005/8/layout/orgChart1"/>
    <dgm:cxn modelId="{8B35836C-17A5-432E-B4ED-D745D246686C}" type="presParOf" srcId="{18B78181-391C-45E0-97DC-5000E1E94889}" destId="{B0B775D0-AF45-4D37-8D20-0D528EA9B97B}" srcOrd="0" destOrd="0" presId="urn:microsoft.com/office/officeart/2005/8/layout/orgChart1"/>
    <dgm:cxn modelId="{AB3EC649-CE87-4293-AE52-41F8CBD7C035}" type="presParOf" srcId="{B0B775D0-AF45-4D37-8D20-0D528EA9B97B}" destId="{786763BF-6349-46CB-8D3C-CD7E7A8671F5}" srcOrd="0" destOrd="0" presId="urn:microsoft.com/office/officeart/2005/8/layout/orgChart1"/>
    <dgm:cxn modelId="{2C2DC80F-C6CD-4739-9C09-FFA318775CA6}" type="presParOf" srcId="{B0B775D0-AF45-4D37-8D20-0D528EA9B97B}" destId="{6A8C17EE-96FA-47DC-B80E-C9A2A419CADC}" srcOrd="1" destOrd="0" presId="urn:microsoft.com/office/officeart/2005/8/layout/orgChart1"/>
    <dgm:cxn modelId="{E7E0F70E-9CA1-4612-9D31-A987D97A4BAA}" type="presParOf" srcId="{18B78181-391C-45E0-97DC-5000E1E94889}" destId="{8756A9E0-97AD-47CB-AC3A-2F9425ABF2A7}" srcOrd="1" destOrd="0" presId="urn:microsoft.com/office/officeart/2005/8/layout/orgChart1"/>
    <dgm:cxn modelId="{FA2D1E50-4797-4C39-900D-7E81D35133C1}" type="presParOf" srcId="{18B78181-391C-45E0-97DC-5000E1E94889}" destId="{512A581E-7C49-4D6D-AFCF-FD518373E890}" srcOrd="2" destOrd="0" presId="urn:microsoft.com/office/officeart/2005/8/layout/orgChart1"/>
    <dgm:cxn modelId="{FE744E54-CD99-48A2-921C-E580CB0D35A6}" type="presParOf" srcId="{62A88EFF-C803-4E08-A15F-337FF479A1D4}" destId="{E8C6904E-54FC-4932-BF3A-2B48B8F23246}" srcOrd="2" destOrd="0" presId="urn:microsoft.com/office/officeart/2005/8/layout/orgChart1"/>
    <dgm:cxn modelId="{6B9EEC3C-0D5A-4E0A-8817-D0692BA09345}" type="presParOf" srcId="{62A88EFF-C803-4E08-A15F-337FF479A1D4}" destId="{BB838215-47E2-42FA-A36E-11041AA8EE7C}" srcOrd="3" destOrd="0" presId="urn:microsoft.com/office/officeart/2005/8/layout/orgChart1"/>
    <dgm:cxn modelId="{75EF7875-CFD5-4E79-9A4A-DFF5864866C4}" type="presParOf" srcId="{BB838215-47E2-42FA-A36E-11041AA8EE7C}" destId="{881D827F-42F1-4885-960B-152E8E33B68E}" srcOrd="0" destOrd="0" presId="urn:microsoft.com/office/officeart/2005/8/layout/orgChart1"/>
    <dgm:cxn modelId="{A210C3FF-4F5B-4CA1-9657-08BB3D12C1FE}" type="presParOf" srcId="{881D827F-42F1-4885-960B-152E8E33B68E}" destId="{094557CD-E806-4201-B96A-87EA1A739122}" srcOrd="0" destOrd="0" presId="urn:microsoft.com/office/officeart/2005/8/layout/orgChart1"/>
    <dgm:cxn modelId="{01884A92-BA6B-4D6A-A9CA-1C974B3FD2C5}" type="presParOf" srcId="{881D827F-42F1-4885-960B-152E8E33B68E}" destId="{DE41EE22-57CE-469E-AF84-4BA48F6641C5}" srcOrd="1" destOrd="0" presId="urn:microsoft.com/office/officeart/2005/8/layout/orgChart1"/>
    <dgm:cxn modelId="{01889725-73B1-4CC4-A409-C91DC73EF6D7}" type="presParOf" srcId="{BB838215-47E2-42FA-A36E-11041AA8EE7C}" destId="{DF2F8BE1-CC54-4935-9839-7198D0EABDB2}" srcOrd="1" destOrd="0" presId="urn:microsoft.com/office/officeart/2005/8/layout/orgChart1"/>
    <dgm:cxn modelId="{0E36AC9D-324F-48EE-9D41-36586ED36FE1}" type="presParOf" srcId="{BB838215-47E2-42FA-A36E-11041AA8EE7C}" destId="{EC25DE11-4DAE-454C-BCC0-48027C160BA6}" srcOrd="2" destOrd="0" presId="urn:microsoft.com/office/officeart/2005/8/layout/orgChart1"/>
    <dgm:cxn modelId="{45D4C1C0-2F8A-4B09-B650-275B79401560}" type="presParOf" srcId="{DD7D3EF5-3A49-4630-9D74-20306BAB94F6}" destId="{987C9748-3AC7-4C7E-9639-CF6A932A80C3}" srcOrd="2" destOrd="0" presId="urn:microsoft.com/office/officeart/2005/8/layout/orgChart1"/>
    <dgm:cxn modelId="{5BACCFEB-6F3B-45A7-9BB5-6A4913DA7870}" type="presParOf" srcId="{38A8430E-997E-4085-91AC-1639FD21171B}" destId="{0EAF80C8-97EF-4C8C-869B-1B620C5A4909}" srcOrd="2" destOrd="0" presId="urn:microsoft.com/office/officeart/2005/8/layout/orgChart1"/>
    <dgm:cxn modelId="{350B9436-3E40-48FD-AFE1-BB2008EF4CFF}" type="presParOf" srcId="{38A8430E-997E-4085-91AC-1639FD21171B}" destId="{0BD32925-C5D7-4C88-8E42-04F7C74F2D64}" srcOrd="3" destOrd="0" presId="urn:microsoft.com/office/officeart/2005/8/layout/orgChart1"/>
    <dgm:cxn modelId="{558DC820-D168-4B83-A093-118042C36B21}" type="presParOf" srcId="{0BD32925-C5D7-4C88-8E42-04F7C74F2D64}" destId="{D8B075B6-5CE6-409E-B934-D22E3178277B}" srcOrd="0" destOrd="0" presId="urn:microsoft.com/office/officeart/2005/8/layout/orgChart1"/>
    <dgm:cxn modelId="{B83FCB9C-6D60-4E3F-8406-E0C18C5B7637}" type="presParOf" srcId="{D8B075B6-5CE6-409E-B934-D22E3178277B}" destId="{0B35B20D-AC78-4A10-BF5C-FF5B252367A8}" srcOrd="0" destOrd="0" presId="urn:microsoft.com/office/officeart/2005/8/layout/orgChart1"/>
    <dgm:cxn modelId="{A56951A3-E519-44F3-85DA-40CC5CF01662}" type="presParOf" srcId="{D8B075B6-5CE6-409E-B934-D22E3178277B}" destId="{5B25B38E-9D9A-412E-9D8A-39B4C56F169E}" srcOrd="1" destOrd="0" presId="urn:microsoft.com/office/officeart/2005/8/layout/orgChart1"/>
    <dgm:cxn modelId="{04607650-742A-4427-87A0-1D8C1604ED79}" type="presParOf" srcId="{0BD32925-C5D7-4C88-8E42-04F7C74F2D64}" destId="{53687383-1D73-439B-B446-791B8CFD5652}" srcOrd="1" destOrd="0" presId="urn:microsoft.com/office/officeart/2005/8/layout/orgChart1"/>
    <dgm:cxn modelId="{F2DFB18E-5A95-4B2F-ACE7-D2859760899D}" type="presParOf" srcId="{53687383-1D73-439B-B446-791B8CFD5652}" destId="{F4DBB27F-081C-4739-B8BD-3F5681CB2C04}" srcOrd="0" destOrd="0" presId="urn:microsoft.com/office/officeart/2005/8/layout/orgChart1"/>
    <dgm:cxn modelId="{B04368B2-9EF1-43A6-A4A3-0AF2747F0D2F}" type="presParOf" srcId="{53687383-1D73-439B-B446-791B8CFD5652}" destId="{A137249C-4D97-4633-BD7A-BEE2652BE36C}" srcOrd="1" destOrd="0" presId="urn:microsoft.com/office/officeart/2005/8/layout/orgChart1"/>
    <dgm:cxn modelId="{ABE68C19-97B8-44D3-A5B2-06381D74E318}" type="presParOf" srcId="{A137249C-4D97-4633-BD7A-BEE2652BE36C}" destId="{86C463FA-7326-4DB3-B5D2-596A42EFC6D9}" srcOrd="0" destOrd="0" presId="urn:microsoft.com/office/officeart/2005/8/layout/orgChart1"/>
    <dgm:cxn modelId="{BEA99067-6F52-4575-8FFE-6EB21EFE25A6}" type="presParOf" srcId="{86C463FA-7326-4DB3-B5D2-596A42EFC6D9}" destId="{BD7408E2-EDF9-4279-B0F0-D36853B16A69}" srcOrd="0" destOrd="0" presId="urn:microsoft.com/office/officeart/2005/8/layout/orgChart1"/>
    <dgm:cxn modelId="{50BCBA0E-1ED7-477B-84C4-6E905C9C996B}" type="presParOf" srcId="{86C463FA-7326-4DB3-B5D2-596A42EFC6D9}" destId="{B4C4A9EC-E44D-424C-B923-7F97A0F5BECE}" srcOrd="1" destOrd="0" presId="urn:microsoft.com/office/officeart/2005/8/layout/orgChart1"/>
    <dgm:cxn modelId="{8E3C4803-A12A-4321-9655-8426775B8EFF}" type="presParOf" srcId="{A137249C-4D97-4633-BD7A-BEE2652BE36C}" destId="{38522007-0B05-4CD0-BBCF-B0B5B07DFD7E}" srcOrd="1" destOrd="0" presId="urn:microsoft.com/office/officeart/2005/8/layout/orgChart1"/>
    <dgm:cxn modelId="{956DEDAD-7E49-48C5-9FCB-8120A4DE685C}" type="presParOf" srcId="{38522007-0B05-4CD0-BBCF-B0B5B07DFD7E}" destId="{4A9E9C12-B79E-4BE3-9862-56B84E4DA2B6}" srcOrd="0" destOrd="0" presId="urn:microsoft.com/office/officeart/2005/8/layout/orgChart1"/>
    <dgm:cxn modelId="{D35E8F5F-3E12-4A46-9B0A-CF5DB8F58E97}" type="presParOf" srcId="{38522007-0B05-4CD0-BBCF-B0B5B07DFD7E}" destId="{A3E3AD39-03CA-4C34-8013-5C01F0216FAB}" srcOrd="1" destOrd="0" presId="urn:microsoft.com/office/officeart/2005/8/layout/orgChart1"/>
    <dgm:cxn modelId="{32A94941-E359-4489-8DBD-5654D86040F5}" type="presParOf" srcId="{A3E3AD39-03CA-4C34-8013-5C01F0216FAB}" destId="{82C02991-5B90-49CD-AABE-025BFF270620}" srcOrd="0" destOrd="0" presId="urn:microsoft.com/office/officeart/2005/8/layout/orgChart1"/>
    <dgm:cxn modelId="{F1B5AD4C-9453-4CE6-ABC5-F7A6A000A0E5}" type="presParOf" srcId="{82C02991-5B90-49CD-AABE-025BFF270620}" destId="{A78A9D49-1BAE-45F3-AD3F-1B2FA46D6890}" srcOrd="0" destOrd="0" presId="urn:microsoft.com/office/officeart/2005/8/layout/orgChart1"/>
    <dgm:cxn modelId="{04D1538D-522B-4F88-B08A-7709C190C240}" type="presParOf" srcId="{82C02991-5B90-49CD-AABE-025BFF270620}" destId="{8A33F5CC-BBC4-437C-90C9-98873131FF8A}" srcOrd="1" destOrd="0" presId="urn:microsoft.com/office/officeart/2005/8/layout/orgChart1"/>
    <dgm:cxn modelId="{A9EEE8FF-6BD5-44CD-B7F6-313976680AF1}" type="presParOf" srcId="{A3E3AD39-03CA-4C34-8013-5C01F0216FAB}" destId="{B397E502-D8A5-4C5A-B9BC-2EDBDF378CDB}" srcOrd="1" destOrd="0" presId="urn:microsoft.com/office/officeart/2005/8/layout/orgChart1"/>
    <dgm:cxn modelId="{1A99603E-140E-449F-B8BE-B58073D4CA3A}" type="presParOf" srcId="{A3E3AD39-03CA-4C34-8013-5C01F0216FAB}" destId="{394B43CA-81F6-49C6-B5BF-B15FC7659796}" srcOrd="2" destOrd="0" presId="urn:microsoft.com/office/officeart/2005/8/layout/orgChart1"/>
    <dgm:cxn modelId="{27642D37-347B-45E6-BF2B-31ED7E464B31}" type="presParOf" srcId="{A137249C-4D97-4633-BD7A-BEE2652BE36C}" destId="{52ACD05A-6764-4A41-A493-9E64FB08EB9F}" srcOrd="2" destOrd="0" presId="urn:microsoft.com/office/officeart/2005/8/layout/orgChart1"/>
    <dgm:cxn modelId="{29E0431A-229B-4AD6-9586-197231913D57}" type="presParOf" srcId="{53687383-1D73-439B-B446-791B8CFD5652}" destId="{7434DD0B-279D-4954-BEED-D02E696FFC80}" srcOrd="2" destOrd="0" presId="urn:microsoft.com/office/officeart/2005/8/layout/orgChart1"/>
    <dgm:cxn modelId="{332EBF39-81A8-40B8-B3EC-BEA046A36544}" type="presParOf" srcId="{53687383-1D73-439B-B446-791B8CFD5652}" destId="{536DD295-4BE0-4674-B936-69393CFDD983}" srcOrd="3" destOrd="0" presId="urn:microsoft.com/office/officeart/2005/8/layout/orgChart1"/>
    <dgm:cxn modelId="{081F5B8F-D961-4522-9C33-FC5734F60502}" type="presParOf" srcId="{536DD295-4BE0-4674-B936-69393CFDD983}" destId="{3B3198FD-7CCE-4C25-BDB1-E61266FEF5E7}" srcOrd="0" destOrd="0" presId="urn:microsoft.com/office/officeart/2005/8/layout/orgChart1"/>
    <dgm:cxn modelId="{C4722953-4D89-40F9-9395-D97961EF0B78}" type="presParOf" srcId="{3B3198FD-7CCE-4C25-BDB1-E61266FEF5E7}" destId="{6B82B995-25CA-4B20-9EC8-CC89F03F2026}" srcOrd="0" destOrd="0" presId="urn:microsoft.com/office/officeart/2005/8/layout/orgChart1"/>
    <dgm:cxn modelId="{CD35C038-CFD0-481E-81FB-9D0BD424D2FA}" type="presParOf" srcId="{3B3198FD-7CCE-4C25-BDB1-E61266FEF5E7}" destId="{1EDE6C1D-B5AF-4D4B-A1CE-F3D18C175EA8}" srcOrd="1" destOrd="0" presId="urn:microsoft.com/office/officeart/2005/8/layout/orgChart1"/>
    <dgm:cxn modelId="{F4043DCA-8A4F-485A-A331-4B86FFDE8048}" type="presParOf" srcId="{536DD295-4BE0-4674-B936-69393CFDD983}" destId="{905C54ED-38F3-4766-A94D-D2B255F45B3F}" srcOrd="1" destOrd="0" presId="urn:microsoft.com/office/officeart/2005/8/layout/orgChart1"/>
    <dgm:cxn modelId="{F3E9DAC2-A871-45A4-A6ED-D8A0C17A9739}" type="presParOf" srcId="{536DD295-4BE0-4674-B936-69393CFDD983}" destId="{A0BA3A35-50C1-4494-85AE-05DF2A1536E9}" srcOrd="2" destOrd="0" presId="urn:microsoft.com/office/officeart/2005/8/layout/orgChart1"/>
    <dgm:cxn modelId="{DA1E3C21-95B6-4CB7-AFB5-057A18867821}" type="presParOf" srcId="{0BD32925-C5D7-4C88-8E42-04F7C74F2D64}" destId="{34851E30-886E-4E92-B884-3E1D0490E082}" srcOrd="2" destOrd="0" presId="urn:microsoft.com/office/officeart/2005/8/layout/orgChart1"/>
    <dgm:cxn modelId="{2631AD37-106F-4E8A-939C-12250EFE8EBD}" type="presParOf" srcId="{CA5F5E60-40FE-47A9-BED8-91CD435F7400}" destId="{D44371A0-5BBC-4272-9FC4-76247EC9B016}" srcOrd="2" destOrd="0" presId="urn:microsoft.com/office/officeart/2005/8/layout/orgChart1"/>
    <dgm:cxn modelId="{4D689D14-9607-4E7A-8667-63DDCBCCDF4B}" type="presParOf" srcId="{37120B1E-742C-4278-8581-1B5BEE15446D}" destId="{B76D2884-6FD1-4395-86EB-F5E6E867D48F}" srcOrd="2" destOrd="0" presId="urn:microsoft.com/office/officeart/2005/8/layout/orgChart1"/>
    <dgm:cxn modelId="{954C85A5-9FB1-414F-82E0-F2417C5ADA80}" type="presParOf" srcId="{37120B1E-742C-4278-8581-1B5BEE15446D}" destId="{A305C509-7FB0-4869-911E-178CCA546381}" srcOrd="3" destOrd="0" presId="urn:microsoft.com/office/officeart/2005/8/layout/orgChart1"/>
    <dgm:cxn modelId="{9560C5F6-4C78-4669-BD1D-F1EBEE18E57C}" type="presParOf" srcId="{A305C509-7FB0-4869-911E-178CCA546381}" destId="{0061A106-8C4D-4243-B835-38341677E8E1}" srcOrd="0" destOrd="0" presId="urn:microsoft.com/office/officeart/2005/8/layout/orgChart1"/>
    <dgm:cxn modelId="{7FD14A15-E63B-4A1F-8045-57FA438894A6}" type="presParOf" srcId="{0061A106-8C4D-4243-B835-38341677E8E1}" destId="{F7AD630A-69E6-451B-A5CE-4CC64028C3B9}" srcOrd="0" destOrd="0" presId="urn:microsoft.com/office/officeart/2005/8/layout/orgChart1"/>
    <dgm:cxn modelId="{639A9F76-1E61-463A-AEB8-BF41590E9EA0}" type="presParOf" srcId="{0061A106-8C4D-4243-B835-38341677E8E1}" destId="{1C31C791-0C83-44A7-9486-C97D09EB913F}" srcOrd="1" destOrd="0" presId="urn:microsoft.com/office/officeart/2005/8/layout/orgChart1"/>
    <dgm:cxn modelId="{0D67C091-CE64-48A0-800F-EC816279B3F2}" type="presParOf" srcId="{A305C509-7FB0-4869-911E-178CCA546381}" destId="{74ABFFD5-827D-4262-90C2-2034F4C26308}" srcOrd="1" destOrd="0" presId="urn:microsoft.com/office/officeart/2005/8/layout/orgChart1"/>
    <dgm:cxn modelId="{665D30B8-EA61-4D05-A189-AECF3ECB3012}" type="presParOf" srcId="{A305C509-7FB0-4869-911E-178CCA546381}" destId="{B613A5B5-DE60-48D6-9E43-CE697C6D7770}" srcOrd="2" destOrd="0" presId="urn:microsoft.com/office/officeart/2005/8/layout/orgChart1"/>
    <dgm:cxn modelId="{B7B6A2A0-76F9-44A7-B179-7E5ECF73BB49}" type="presParOf" srcId="{37120B1E-742C-4278-8581-1B5BEE15446D}" destId="{4F670F90-37E7-4298-A7A8-8D177C9691F4}" srcOrd="4" destOrd="0" presId="urn:microsoft.com/office/officeart/2005/8/layout/orgChart1"/>
    <dgm:cxn modelId="{81788F0B-24A0-4172-AD4A-BF092552D7E9}" type="presParOf" srcId="{37120B1E-742C-4278-8581-1B5BEE15446D}" destId="{6E713CB6-7CA8-4A2D-A206-13FBAC91DF0C}" srcOrd="5" destOrd="0" presId="urn:microsoft.com/office/officeart/2005/8/layout/orgChart1"/>
    <dgm:cxn modelId="{C9521E0F-F1B0-4ED0-A7AF-83BCC6A0470B}" type="presParOf" srcId="{6E713CB6-7CA8-4A2D-A206-13FBAC91DF0C}" destId="{C8AB67F7-68D6-45C6-9302-3B952A82ED7D}" srcOrd="0" destOrd="0" presId="urn:microsoft.com/office/officeart/2005/8/layout/orgChart1"/>
    <dgm:cxn modelId="{466DAAB3-7E89-4536-9761-7A6A06A6B718}" type="presParOf" srcId="{C8AB67F7-68D6-45C6-9302-3B952A82ED7D}" destId="{9EC21D7C-0E1E-4611-8717-C973574DF813}" srcOrd="0" destOrd="0" presId="urn:microsoft.com/office/officeart/2005/8/layout/orgChart1"/>
    <dgm:cxn modelId="{B7254ABD-67DF-4D56-91D5-5BE8F96B7FD3}" type="presParOf" srcId="{C8AB67F7-68D6-45C6-9302-3B952A82ED7D}" destId="{AAB4F4D2-8B2B-4F32-AE17-B725ACE372D3}" srcOrd="1" destOrd="0" presId="urn:microsoft.com/office/officeart/2005/8/layout/orgChart1"/>
    <dgm:cxn modelId="{A7069896-6082-49CD-AAAA-1D7BC29A8772}" type="presParOf" srcId="{6E713CB6-7CA8-4A2D-A206-13FBAC91DF0C}" destId="{665F186B-941D-4597-91AB-973A35C3B9A5}" srcOrd="1" destOrd="0" presId="urn:microsoft.com/office/officeart/2005/8/layout/orgChart1"/>
    <dgm:cxn modelId="{E72B6614-9FE6-4112-838E-9714C8806135}" type="presParOf" srcId="{665F186B-941D-4597-91AB-973A35C3B9A5}" destId="{16E64922-EA95-4575-925A-DEF3A7B26C0F}" srcOrd="0" destOrd="0" presId="urn:microsoft.com/office/officeart/2005/8/layout/orgChart1"/>
    <dgm:cxn modelId="{AE149D46-490B-4970-9D05-FD7035B216A3}" type="presParOf" srcId="{665F186B-941D-4597-91AB-973A35C3B9A5}" destId="{2059C03C-F557-49A0-A6D9-549F74643E98}" srcOrd="1" destOrd="0" presId="urn:microsoft.com/office/officeart/2005/8/layout/orgChart1"/>
    <dgm:cxn modelId="{AB852996-1368-450C-BC57-BF356D74B63A}" type="presParOf" srcId="{2059C03C-F557-49A0-A6D9-549F74643E98}" destId="{A44D5344-1A2E-4D55-9864-5DD11F3997C1}" srcOrd="0" destOrd="0" presId="urn:microsoft.com/office/officeart/2005/8/layout/orgChart1"/>
    <dgm:cxn modelId="{28E92FBD-9235-4FA0-A299-0216D80D2406}" type="presParOf" srcId="{A44D5344-1A2E-4D55-9864-5DD11F3997C1}" destId="{1782B6DD-1957-44CC-8751-83B9369C737A}" srcOrd="0" destOrd="0" presId="urn:microsoft.com/office/officeart/2005/8/layout/orgChart1"/>
    <dgm:cxn modelId="{A74EEF5C-DE1C-4B70-BC9B-48C29D7A93D0}" type="presParOf" srcId="{A44D5344-1A2E-4D55-9864-5DD11F3997C1}" destId="{ECF847BC-AE53-4B55-9487-874F84270F23}" srcOrd="1" destOrd="0" presId="urn:microsoft.com/office/officeart/2005/8/layout/orgChart1"/>
    <dgm:cxn modelId="{9E615641-D1F5-4753-9761-D9EFE44EEDF9}" type="presParOf" srcId="{2059C03C-F557-49A0-A6D9-549F74643E98}" destId="{62F11195-4B00-4434-828C-AC5675AEE1CA}" srcOrd="1" destOrd="0" presId="urn:microsoft.com/office/officeart/2005/8/layout/orgChart1"/>
    <dgm:cxn modelId="{1A7F97B5-921C-49BC-B9F0-00415072794B}" type="presParOf" srcId="{62F11195-4B00-4434-828C-AC5675AEE1CA}" destId="{DDC03589-E5E7-44FC-86A5-E412DBB8D24C}" srcOrd="0" destOrd="0" presId="urn:microsoft.com/office/officeart/2005/8/layout/orgChart1"/>
    <dgm:cxn modelId="{2C88F942-6B26-43EC-AEA2-6081EBD180DA}" type="presParOf" srcId="{62F11195-4B00-4434-828C-AC5675AEE1CA}" destId="{AA1F6E6B-74D2-46A2-9B03-54F1D5990CAE}" srcOrd="1" destOrd="0" presId="urn:microsoft.com/office/officeart/2005/8/layout/orgChart1"/>
    <dgm:cxn modelId="{F061D0EE-AA8C-476C-8084-E5D0C19617E8}" type="presParOf" srcId="{AA1F6E6B-74D2-46A2-9B03-54F1D5990CAE}" destId="{7F3BE90A-EE3F-45D5-A11B-A28FA0FA2EA3}" srcOrd="0" destOrd="0" presId="urn:microsoft.com/office/officeart/2005/8/layout/orgChart1"/>
    <dgm:cxn modelId="{F665CDBB-D031-4E3E-8D94-0D528FE2C9AE}" type="presParOf" srcId="{7F3BE90A-EE3F-45D5-A11B-A28FA0FA2EA3}" destId="{42D8E623-CD87-418F-A904-8425CEF601DE}" srcOrd="0" destOrd="0" presId="urn:microsoft.com/office/officeart/2005/8/layout/orgChart1"/>
    <dgm:cxn modelId="{1E21DA2C-50CE-4142-AA92-0DE01281C7A3}" type="presParOf" srcId="{7F3BE90A-EE3F-45D5-A11B-A28FA0FA2EA3}" destId="{751B5842-4763-4A86-9835-1182F33AE060}" srcOrd="1" destOrd="0" presId="urn:microsoft.com/office/officeart/2005/8/layout/orgChart1"/>
    <dgm:cxn modelId="{1B85A333-FE97-408A-98BA-3898C3D08734}" type="presParOf" srcId="{AA1F6E6B-74D2-46A2-9B03-54F1D5990CAE}" destId="{887A6E96-4EB1-45EE-8A86-52E0F081DB16}" srcOrd="1" destOrd="0" presId="urn:microsoft.com/office/officeart/2005/8/layout/orgChart1"/>
    <dgm:cxn modelId="{87C8D81D-32B5-4073-BE7A-3A356EEB25A9}" type="presParOf" srcId="{AA1F6E6B-74D2-46A2-9B03-54F1D5990CAE}" destId="{6B6737DD-4CBF-4BF0-95DB-2EB6020B1DBB}" srcOrd="2" destOrd="0" presId="urn:microsoft.com/office/officeart/2005/8/layout/orgChart1"/>
    <dgm:cxn modelId="{7958D0B9-C143-4DC9-9C67-B38926013808}" type="presParOf" srcId="{62F11195-4B00-4434-828C-AC5675AEE1CA}" destId="{6F53F2DD-DFEE-4A9E-A8E4-D348A4AE59FF}" srcOrd="2" destOrd="0" presId="urn:microsoft.com/office/officeart/2005/8/layout/orgChart1"/>
    <dgm:cxn modelId="{7CEA1ABA-7CCD-43FE-844C-CE14166B820A}" type="presParOf" srcId="{62F11195-4B00-4434-828C-AC5675AEE1CA}" destId="{A83635AB-E8D8-4788-B434-3845D80CD471}" srcOrd="3" destOrd="0" presId="urn:microsoft.com/office/officeart/2005/8/layout/orgChart1"/>
    <dgm:cxn modelId="{0F578F20-2523-454D-93A9-4067E388723E}" type="presParOf" srcId="{A83635AB-E8D8-4788-B434-3845D80CD471}" destId="{F939025A-2A19-4ABE-9EC4-AF8EABD90863}" srcOrd="0" destOrd="0" presId="urn:microsoft.com/office/officeart/2005/8/layout/orgChart1"/>
    <dgm:cxn modelId="{35CCC627-D4DF-418A-81B9-F3E053F00B9D}" type="presParOf" srcId="{F939025A-2A19-4ABE-9EC4-AF8EABD90863}" destId="{06EB3300-B980-4DB3-8771-AD46B7987DCC}" srcOrd="0" destOrd="0" presId="urn:microsoft.com/office/officeart/2005/8/layout/orgChart1"/>
    <dgm:cxn modelId="{40C2A661-3F3E-4910-8055-9766DDE766B0}" type="presParOf" srcId="{F939025A-2A19-4ABE-9EC4-AF8EABD90863}" destId="{EEB9CFC7-25B3-4DBD-892F-E4A3D2BB0070}" srcOrd="1" destOrd="0" presId="urn:microsoft.com/office/officeart/2005/8/layout/orgChart1"/>
    <dgm:cxn modelId="{DC115C8C-F1F9-479B-B615-DF8542A3E496}" type="presParOf" srcId="{A83635AB-E8D8-4788-B434-3845D80CD471}" destId="{B0E07E30-0258-4846-8E6F-FBCAE2BB4F5F}" srcOrd="1" destOrd="0" presId="urn:microsoft.com/office/officeart/2005/8/layout/orgChart1"/>
    <dgm:cxn modelId="{AA7B946E-FC42-4C4E-81C9-1C259EB07F53}" type="presParOf" srcId="{A83635AB-E8D8-4788-B434-3845D80CD471}" destId="{CB549D3B-1A0F-4393-BCFC-80980FB87854}" srcOrd="2" destOrd="0" presId="urn:microsoft.com/office/officeart/2005/8/layout/orgChart1"/>
    <dgm:cxn modelId="{1440E726-2386-4711-A45E-D23DC6E30E06}" type="presParOf" srcId="{2059C03C-F557-49A0-A6D9-549F74643E98}" destId="{57920C4D-8F1C-4F4F-8C1F-6B1F771DEAFC}" srcOrd="2" destOrd="0" presId="urn:microsoft.com/office/officeart/2005/8/layout/orgChart1"/>
    <dgm:cxn modelId="{75B54630-2FAB-4F57-8CAE-498A3733B7A5}" type="presParOf" srcId="{6E713CB6-7CA8-4A2D-A206-13FBAC91DF0C}" destId="{FFBE7DD8-5979-4C39-8E71-7F70748CEC69}" srcOrd="2" destOrd="0" presId="urn:microsoft.com/office/officeart/2005/8/layout/orgChart1"/>
    <dgm:cxn modelId="{BDE0CAE8-D1CD-4492-A970-E740C4FA2D3F}" type="presParOf" srcId="{939F4279-0A92-4483-B12B-B0CD6EB2D372}" destId="{9D4D0CAE-5E51-465B-B619-B9D3F08B20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59B6C-E38E-4D1A-836F-EC4FB60781EF}">
      <dsp:nvSpPr>
        <dsp:cNvPr id="0" name=""/>
        <dsp:cNvSpPr/>
      </dsp:nvSpPr>
      <dsp:spPr>
        <a:xfrm>
          <a:off x="783627" y="474570"/>
          <a:ext cx="2863681" cy="994518"/>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1E510-9D84-422E-AC90-53C04FE13D0B}">
      <dsp:nvSpPr>
        <dsp:cNvPr id="0" name=""/>
        <dsp:cNvSpPr/>
      </dsp:nvSpPr>
      <dsp:spPr>
        <a:xfrm>
          <a:off x="1942419" y="2909809"/>
          <a:ext cx="554977" cy="355185"/>
        </a:xfrm>
        <a:prstGeom prst="downArrow">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581EA-E5C2-4021-A7F9-2078D2307E89}">
      <dsp:nvSpPr>
        <dsp:cNvPr id="0" name=""/>
        <dsp:cNvSpPr/>
      </dsp:nvSpPr>
      <dsp:spPr>
        <a:xfrm>
          <a:off x="887963" y="3193957"/>
          <a:ext cx="2663889" cy="66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2060"/>
              </a:solidFill>
            </a:rPr>
            <a:t>Relevant reportable financial contributions</a:t>
          </a:r>
        </a:p>
      </dsp:txBody>
      <dsp:txXfrm>
        <a:off x="887963" y="3193957"/>
        <a:ext cx="2663889" cy="665972"/>
      </dsp:txXfrm>
    </dsp:sp>
    <dsp:sp modelId="{41F141AA-1CA5-40AF-BAC9-EA5AE2D52868}">
      <dsp:nvSpPr>
        <dsp:cNvPr id="0" name=""/>
        <dsp:cNvSpPr/>
      </dsp:nvSpPr>
      <dsp:spPr>
        <a:xfrm>
          <a:off x="1824764" y="1545898"/>
          <a:ext cx="998958" cy="9989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provision of goods and services</a:t>
          </a:r>
        </a:p>
      </dsp:txBody>
      <dsp:txXfrm>
        <a:off x="1971058" y="1692192"/>
        <a:ext cx="706370" cy="706370"/>
      </dsp:txXfrm>
    </dsp:sp>
    <dsp:sp modelId="{32F95817-0701-42F4-8A72-E4BA9947D0EA}">
      <dsp:nvSpPr>
        <dsp:cNvPr id="0" name=""/>
        <dsp:cNvSpPr/>
      </dsp:nvSpPr>
      <dsp:spPr>
        <a:xfrm>
          <a:off x="1109953" y="796457"/>
          <a:ext cx="998958" cy="9989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capital injections, loans</a:t>
          </a:r>
        </a:p>
      </dsp:txBody>
      <dsp:txXfrm>
        <a:off x="1256247" y="942751"/>
        <a:ext cx="706370" cy="706370"/>
      </dsp:txXfrm>
    </dsp:sp>
    <dsp:sp modelId="{BBF5602A-5861-4AFF-ADF4-356C20742E6B}">
      <dsp:nvSpPr>
        <dsp:cNvPr id="0" name=""/>
        <dsp:cNvSpPr/>
      </dsp:nvSpPr>
      <dsp:spPr>
        <a:xfrm>
          <a:off x="2131111" y="554931"/>
          <a:ext cx="998958" cy="9989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fiscal incentives,  tax exemptions </a:t>
          </a:r>
        </a:p>
      </dsp:txBody>
      <dsp:txXfrm>
        <a:off x="2277405" y="701225"/>
        <a:ext cx="706370" cy="706370"/>
      </dsp:txXfrm>
    </dsp:sp>
    <dsp:sp modelId="{67971988-0100-4700-B624-35A9EEB87FFD}">
      <dsp:nvSpPr>
        <dsp:cNvPr id="0" name=""/>
        <dsp:cNvSpPr/>
      </dsp:nvSpPr>
      <dsp:spPr>
        <a:xfrm>
          <a:off x="664698" y="361326"/>
          <a:ext cx="3107871" cy="2486296"/>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3F2DD-DFEE-4A9E-A8E4-D348A4AE59FF}">
      <dsp:nvSpPr>
        <dsp:cNvPr id="0" name=""/>
        <dsp:cNvSpPr/>
      </dsp:nvSpPr>
      <dsp:spPr>
        <a:xfrm>
          <a:off x="4347994" y="2071701"/>
          <a:ext cx="161844" cy="1262383"/>
        </a:xfrm>
        <a:custGeom>
          <a:avLst/>
          <a:gdLst/>
          <a:ahLst/>
          <a:cxnLst/>
          <a:rect l="0" t="0" r="0" b="0"/>
          <a:pathLst>
            <a:path>
              <a:moveTo>
                <a:pt x="0" y="0"/>
              </a:moveTo>
              <a:lnTo>
                <a:pt x="0" y="1262383"/>
              </a:lnTo>
              <a:lnTo>
                <a:pt x="161844" y="1262383"/>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03589-E5E7-44FC-86A5-E412DBB8D24C}">
      <dsp:nvSpPr>
        <dsp:cNvPr id="0" name=""/>
        <dsp:cNvSpPr/>
      </dsp:nvSpPr>
      <dsp:spPr>
        <a:xfrm>
          <a:off x="4347994" y="2071701"/>
          <a:ext cx="161844" cy="496321"/>
        </a:xfrm>
        <a:custGeom>
          <a:avLst/>
          <a:gdLst/>
          <a:ahLst/>
          <a:cxnLst/>
          <a:rect l="0" t="0" r="0" b="0"/>
          <a:pathLst>
            <a:path>
              <a:moveTo>
                <a:pt x="0" y="0"/>
              </a:moveTo>
              <a:lnTo>
                <a:pt x="0" y="496321"/>
              </a:lnTo>
              <a:lnTo>
                <a:pt x="161844" y="49632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64922-EA95-4575-925A-DEF3A7B26C0F}">
      <dsp:nvSpPr>
        <dsp:cNvPr id="0" name=""/>
        <dsp:cNvSpPr/>
      </dsp:nvSpPr>
      <dsp:spPr>
        <a:xfrm>
          <a:off x="4733858" y="1305639"/>
          <a:ext cx="91440" cy="226581"/>
        </a:xfrm>
        <a:custGeom>
          <a:avLst/>
          <a:gdLst/>
          <a:ahLst/>
          <a:cxnLst/>
          <a:rect l="0" t="0" r="0" b="0"/>
          <a:pathLst>
            <a:path>
              <a:moveTo>
                <a:pt x="45720" y="0"/>
              </a:moveTo>
              <a:lnTo>
                <a:pt x="45720" y="226581"/>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70F90-37E7-4298-A7A8-8D177C9691F4}">
      <dsp:nvSpPr>
        <dsp:cNvPr id="0" name=""/>
        <dsp:cNvSpPr/>
      </dsp:nvSpPr>
      <dsp:spPr>
        <a:xfrm>
          <a:off x="3378278" y="539577"/>
          <a:ext cx="1401300" cy="226581"/>
        </a:xfrm>
        <a:custGeom>
          <a:avLst/>
          <a:gdLst/>
          <a:ahLst/>
          <a:cxnLst/>
          <a:rect l="0" t="0" r="0" b="0"/>
          <a:pathLst>
            <a:path>
              <a:moveTo>
                <a:pt x="0" y="0"/>
              </a:moveTo>
              <a:lnTo>
                <a:pt x="0" y="113290"/>
              </a:lnTo>
              <a:lnTo>
                <a:pt x="1401300" y="113290"/>
              </a:lnTo>
              <a:lnTo>
                <a:pt x="1401300" y="22658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D2884-6FD1-4395-86EB-F5E6E867D48F}">
      <dsp:nvSpPr>
        <dsp:cNvPr id="0" name=""/>
        <dsp:cNvSpPr/>
      </dsp:nvSpPr>
      <dsp:spPr>
        <a:xfrm>
          <a:off x="3282521" y="539577"/>
          <a:ext cx="95757" cy="226581"/>
        </a:xfrm>
        <a:custGeom>
          <a:avLst/>
          <a:gdLst/>
          <a:ahLst/>
          <a:cxnLst/>
          <a:rect l="0" t="0" r="0" b="0"/>
          <a:pathLst>
            <a:path>
              <a:moveTo>
                <a:pt x="95757" y="0"/>
              </a:moveTo>
              <a:lnTo>
                <a:pt x="95757" y="113290"/>
              </a:lnTo>
              <a:lnTo>
                <a:pt x="0" y="113290"/>
              </a:lnTo>
              <a:lnTo>
                <a:pt x="0" y="22658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4DD0B-279D-4954-BEED-D02E696FFC80}">
      <dsp:nvSpPr>
        <dsp:cNvPr id="0" name=""/>
        <dsp:cNvSpPr/>
      </dsp:nvSpPr>
      <dsp:spPr>
        <a:xfrm>
          <a:off x="3091005" y="2071701"/>
          <a:ext cx="652771" cy="226581"/>
        </a:xfrm>
        <a:custGeom>
          <a:avLst/>
          <a:gdLst/>
          <a:ahLst/>
          <a:cxnLst/>
          <a:rect l="0" t="0" r="0" b="0"/>
          <a:pathLst>
            <a:path>
              <a:moveTo>
                <a:pt x="0" y="0"/>
              </a:moveTo>
              <a:lnTo>
                <a:pt x="0" y="113290"/>
              </a:lnTo>
              <a:lnTo>
                <a:pt x="652771" y="113290"/>
              </a:lnTo>
              <a:lnTo>
                <a:pt x="652771" y="22658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E9C12-B79E-4BE3-9862-56B84E4DA2B6}">
      <dsp:nvSpPr>
        <dsp:cNvPr id="0" name=""/>
        <dsp:cNvSpPr/>
      </dsp:nvSpPr>
      <dsp:spPr>
        <a:xfrm>
          <a:off x="2006650" y="2837763"/>
          <a:ext cx="161844" cy="496321"/>
        </a:xfrm>
        <a:custGeom>
          <a:avLst/>
          <a:gdLst/>
          <a:ahLst/>
          <a:cxnLst/>
          <a:rect l="0" t="0" r="0" b="0"/>
          <a:pathLst>
            <a:path>
              <a:moveTo>
                <a:pt x="0" y="0"/>
              </a:moveTo>
              <a:lnTo>
                <a:pt x="0" y="496321"/>
              </a:lnTo>
              <a:lnTo>
                <a:pt x="161844" y="49632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BB27F-081C-4739-B8BD-3F5681CB2C04}">
      <dsp:nvSpPr>
        <dsp:cNvPr id="0" name=""/>
        <dsp:cNvSpPr/>
      </dsp:nvSpPr>
      <dsp:spPr>
        <a:xfrm>
          <a:off x="2438234" y="2071701"/>
          <a:ext cx="652771" cy="226581"/>
        </a:xfrm>
        <a:custGeom>
          <a:avLst/>
          <a:gdLst/>
          <a:ahLst/>
          <a:cxnLst/>
          <a:rect l="0" t="0" r="0" b="0"/>
          <a:pathLst>
            <a:path>
              <a:moveTo>
                <a:pt x="652771" y="0"/>
              </a:moveTo>
              <a:lnTo>
                <a:pt x="652771" y="113290"/>
              </a:lnTo>
              <a:lnTo>
                <a:pt x="0" y="113290"/>
              </a:lnTo>
              <a:lnTo>
                <a:pt x="0" y="22658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F80C8-97EF-4C8C-869B-1B620C5A4909}">
      <dsp:nvSpPr>
        <dsp:cNvPr id="0" name=""/>
        <dsp:cNvSpPr/>
      </dsp:nvSpPr>
      <dsp:spPr>
        <a:xfrm>
          <a:off x="1976978" y="1305639"/>
          <a:ext cx="1114026" cy="226581"/>
        </a:xfrm>
        <a:custGeom>
          <a:avLst/>
          <a:gdLst/>
          <a:ahLst/>
          <a:cxnLst/>
          <a:rect l="0" t="0" r="0" b="0"/>
          <a:pathLst>
            <a:path>
              <a:moveTo>
                <a:pt x="0" y="0"/>
              </a:moveTo>
              <a:lnTo>
                <a:pt x="0" y="113290"/>
              </a:lnTo>
              <a:lnTo>
                <a:pt x="1114026" y="113290"/>
              </a:lnTo>
              <a:lnTo>
                <a:pt x="1114026" y="226581"/>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6904E-54FC-4932-BF3A-2B48B8F23246}">
      <dsp:nvSpPr>
        <dsp:cNvPr id="0" name=""/>
        <dsp:cNvSpPr/>
      </dsp:nvSpPr>
      <dsp:spPr>
        <a:xfrm>
          <a:off x="431367" y="2071701"/>
          <a:ext cx="161844" cy="1262383"/>
        </a:xfrm>
        <a:custGeom>
          <a:avLst/>
          <a:gdLst/>
          <a:ahLst/>
          <a:cxnLst/>
          <a:rect l="0" t="0" r="0" b="0"/>
          <a:pathLst>
            <a:path>
              <a:moveTo>
                <a:pt x="0" y="0"/>
              </a:moveTo>
              <a:lnTo>
                <a:pt x="0" y="1262383"/>
              </a:lnTo>
              <a:lnTo>
                <a:pt x="161844" y="1262383"/>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19AD4-802F-478E-88C9-EB56DF2F43F6}">
      <dsp:nvSpPr>
        <dsp:cNvPr id="0" name=""/>
        <dsp:cNvSpPr/>
      </dsp:nvSpPr>
      <dsp:spPr>
        <a:xfrm>
          <a:off x="431367" y="2071701"/>
          <a:ext cx="161844" cy="496321"/>
        </a:xfrm>
        <a:custGeom>
          <a:avLst/>
          <a:gdLst/>
          <a:ahLst/>
          <a:cxnLst/>
          <a:rect l="0" t="0" r="0" b="0"/>
          <a:pathLst>
            <a:path>
              <a:moveTo>
                <a:pt x="0" y="0"/>
              </a:moveTo>
              <a:lnTo>
                <a:pt x="0" y="496321"/>
              </a:lnTo>
              <a:lnTo>
                <a:pt x="161844" y="49632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F3D4C-717D-4317-BBB2-6410D2E8F1BB}">
      <dsp:nvSpPr>
        <dsp:cNvPr id="0" name=""/>
        <dsp:cNvSpPr/>
      </dsp:nvSpPr>
      <dsp:spPr>
        <a:xfrm>
          <a:off x="862951" y="1305639"/>
          <a:ext cx="1114026" cy="226581"/>
        </a:xfrm>
        <a:custGeom>
          <a:avLst/>
          <a:gdLst/>
          <a:ahLst/>
          <a:cxnLst/>
          <a:rect l="0" t="0" r="0" b="0"/>
          <a:pathLst>
            <a:path>
              <a:moveTo>
                <a:pt x="1114026" y="0"/>
              </a:moveTo>
              <a:lnTo>
                <a:pt x="1114026" y="113290"/>
              </a:lnTo>
              <a:lnTo>
                <a:pt x="0" y="113290"/>
              </a:lnTo>
              <a:lnTo>
                <a:pt x="0" y="226581"/>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71BAE-0C23-498E-9E1F-8B6E336D5474}">
      <dsp:nvSpPr>
        <dsp:cNvPr id="0" name=""/>
        <dsp:cNvSpPr/>
      </dsp:nvSpPr>
      <dsp:spPr>
        <a:xfrm>
          <a:off x="1976978" y="539577"/>
          <a:ext cx="1401300" cy="226581"/>
        </a:xfrm>
        <a:custGeom>
          <a:avLst/>
          <a:gdLst/>
          <a:ahLst/>
          <a:cxnLst/>
          <a:rect l="0" t="0" r="0" b="0"/>
          <a:pathLst>
            <a:path>
              <a:moveTo>
                <a:pt x="1401300" y="0"/>
              </a:moveTo>
              <a:lnTo>
                <a:pt x="1401300" y="113290"/>
              </a:lnTo>
              <a:lnTo>
                <a:pt x="0" y="113290"/>
              </a:lnTo>
              <a:lnTo>
                <a:pt x="0" y="22658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2059F-1EA6-4A38-9B95-BF56911C4852}">
      <dsp:nvSpPr>
        <dsp:cNvPr id="0" name=""/>
        <dsp:cNvSpPr/>
      </dsp:nvSpPr>
      <dsp:spPr>
        <a:xfrm>
          <a:off x="2838798" y="97"/>
          <a:ext cx="1078960" cy="53948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HQ</a:t>
          </a:r>
        </a:p>
        <a:p>
          <a:pPr marL="0" lvl="0" indent="0" algn="ctr" defTabSz="488950">
            <a:lnSpc>
              <a:spcPct val="90000"/>
            </a:lnSpc>
            <a:spcBef>
              <a:spcPct val="0"/>
            </a:spcBef>
            <a:spcAft>
              <a:spcPct val="35000"/>
            </a:spcAft>
            <a:buNone/>
          </a:pPr>
          <a:r>
            <a:rPr lang="en-GB" sz="1100" kern="1200" dirty="0"/>
            <a:t>Country A</a:t>
          </a:r>
        </a:p>
      </dsp:txBody>
      <dsp:txXfrm>
        <a:off x="2838798" y="97"/>
        <a:ext cx="1078960" cy="539480"/>
      </dsp:txXfrm>
    </dsp:sp>
    <dsp:sp modelId="{F15782C3-F6B1-42EF-A48A-68F0372288EB}">
      <dsp:nvSpPr>
        <dsp:cNvPr id="0" name=""/>
        <dsp:cNvSpPr/>
      </dsp:nvSpPr>
      <dsp:spPr>
        <a:xfrm>
          <a:off x="1437498" y="766159"/>
          <a:ext cx="1078960" cy="53948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Country B </a:t>
          </a:r>
          <a:r>
            <a:rPr lang="en-GB" sz="1100" kern="1200" dirty="0" err="1"/>
            <a:t>HoldCo</a:t>
          </a:r>
          <a:endParaRPr lang="en-GB" sz="1100" kern="1200" dirty="0"/>
        </a:p>
      </dsp:txBody>
      <dsp:txXfrm>
        <a:off x="1437498" y="766159"/>
        <a:ext cx="1078960" cy="539480"/>
      </dsp:txXfrm>
    </dsp:sp>
    <dsp:sp modelId="{D7A901ED-530A-4827-A6C3-AB4A40F3F46C}">
      <dsp:nvSpPr>
        <dsp:cNvPr id="0" name=""/>
        <dsp:cNvSpPr/>
      </dsp:nvSpPr>
      <dsp:spPr>
        <a:xfrm>
          <a:off x="323471" y="1532221"/>
          <a:ext cx="1078960" cy="539480"/>
        </a:xfrm>
        <a:prstGeom prst="rect">
          <a:avLst/>
        </a:prstGeom>
        <a:solidFill>
          <a:schemeClr val="accent4">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different NACE code activity</a:t>
          </a:r>
        </a:p>
      </dsp:txBody>
      <dsp:txXfrm>
        <a:off x="323471" y="1532221"/>
        <a:ext cx="1078960" cy="539480"/>
      </dsp:txXfrm>
    </dsp:sp>
    <dsp:sp modelId="{786763BF-6349-46CB-8D3C-CD7E7A8671F5}">
      <dsp:nvSpPr>
        <dsp:cNvPr id="0" name=""/>
        <dsp:cNvSpPr/>
      </dsp:nvSpPr>
      <dsp:spPr>
        <a:xfrm>
          <a:off x="593211" y="2298283"/>
          <a:ext cx="1078960" cy="53948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different NACE code activity</a:t>
          </a:r>
        </a:p>
      </dsp:txBody>
      <dsp:txXfrm>
        <a:off x="593211" y="2298283"/>
        <a:ext cx="1078960" cy="539480"/>
      </dsp:txXfrm>
    </dsp:sp>
    <dsp:sp modelId="{094557CD-E806-4201-B96A-87EA1A739122}">
      <dsp:nvSpPr>
        <dsp:cNvPr id="0" name=""/>
        <dsp:cNvSpPr/>
      </dsp:nvSpPr>
      <dsp:spPr>
        <a:xfrm>
          <a:off x="593211" y="3064345"/>
          <a:ext cx="1078960" cy="53948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same NACE code activity</a:t>
          </a:r>
        </a:p>
      </dsp:txBody>
      <dsp:txXfrm>
        <a:off x="593211" y="3064345"/>
        <a:ext cx="1078960" cy="539480"/>
      </dsp:txXfrm>
    </dsp:sp>
    <dsp:sp modelId="{0B35B20D-AC78-4A10-BF5C-FF5B252367A8}">
      <dsp:nvSpPr>
        <dsp:cNvPr id="0" name=""/>
        <dsp:cNvSpPr/>
      </dsp:nvSpPr>
      <dsp:spPr>
        <a:xfrm>
          <a:off x="2551525" y="1532221"/>
          <a:ext cx="1078960" cy="53948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same NACE code activity</a:t>
          </a:r>
        </a:p>
      </dsp:txBody>
      <dsp:txXfrm>
        <a:off x="2551525" y="1532221"/>
        <a:ext cx="1078960" cy="539480"/>
      </dsp:txXfrm>
    </dsp:sp>
    <dsp:sp modelId="{BD7408E2-EDF9-4279-B0F0-D36853B16A69}">
      <dsp:nvSpPr>
        <dsp:cNvPr id="0" name=""/>
        <dsp:cNvSpPr/>
      </dsp:nvSpPr>
      <dsp:spPr>
        <a:xfrm>
          <a:off x="1898754" y="2298283"/>
          <a:ext cx="1078960" cy="53948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JV – same NACE code activity</a:t>
          </a:r>
        </a:p>
      </dsp:txBody>
      <dsp:txXfrm>
        <a:off x="1898754" y="2298283"/>
        <a:ext cx="1078960" cy="539480"/>
      </dsp:txXfrm>
    </dsp:sp>
    <dsp:sp modelId="{A78A9D49-1BAE-45F3-AD3F-1B2FA46D6890}">
      <dsp:nvSpPr>
        <dsp:cNvPr id="0" name=""/>
        <dsp:cNvSpPr/>
      </dsp:nvSpPr>
      <dsp:spPr>
        <a:xfrm>
          <a:off x="2168494" y="3064345"/>
          <a:ext cx="1078960" cy="53948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Acquirer/JV Partner/Merging /Tendering Entity</a:t>
          </a:r>
        </a:p>
      </dsp:txBody>
      <dsp:txXfrm>
        <a:off x="2168494" y="3064345"/>
        <a:ext cx="1078960" cy="539480"/>
      </dsp:txXfrm>
    </dsp:sp>
    <dsp:sp modelId="{6B82B995-25CA-4B20-9EC8-CC89F03F2026}">
      <dsp:nvSpPr>
        <dsp:cNvPr id="0" name=""/>
        <dsp:cNvSpPr/>
      </dsp:nvSpPr>
      <dsp:spPr>
        <a:xfrm>
          <a:off x="3204296" y="2298283"/>
          <a:ext cx="1078960" cy="53948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different NACE code activity</a:t>
          </a:r>
        </a:p>
      </dsp:txBody>
      <dsp:txXfrm>
        <a:off x="3204296" y="2298283"/>
        <a:ext cx="1078960" cy="539480"/>
      </dsp:txXfrm>
    </dsp:sp>
    <dsp:sp modelId="{F7AD630A-69E6-451B-A5CE-4CC64028C3B9}">
      <dsp:nvSpPr>
        <dsp:cNvPr id="0" name=""/>
        <dsp:cNvSpPr/>
      </dsp:nvSpPr>
      <dsp:spPr>
        <a:xfrm>
          <a:off x="2743040" y="766159"/>
          <a:ext cx="1078960" cy="53948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Country C different NACE code activity</a:t>
          </a:r>
        </a:p>
      </dsp:txBody>
      <dsp:txXfrm>
        <a:off x="2743040" y="766159"/>
        <a:ext cx="1078960" cy="539480"/>
      </dsp:txXfrm>
    </dsp:sp>
    <dsp:sp modelId="{9EC21D7C-0E1E-4611-8717-C973574DF813}">
      <dsp:nvSpPr>
        <dsp:cNvPr id="0" name=""/>
        <dsp:cNvSpPr/>
      </dsp:nvSpPr>
      <dsp:spPr>
        <a:xfrm>
          <a:off x="4240098" y="766159"/>
          <a:ext cx="1078960" cy="53948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Country D </a:t>
          </a:r>
          <a:br>
            <a:rPr lang="en-GB" sz="1100" kern="1200" dirty="0"/>
          </a:br>
          <a:r>
            <a:rPr lang="en-GB" sz="1100" kern="1200" dirty="0"/>
            <a:t>same NACE code activity</a:t>
          </a:r>
        </a:p>
      </dsp:txBody>
      <dsp:txXfrm>
        <a:off x="4240098" y="766159"/>
        <a:ext cx="1078960" cy="539480"/>
      </dsp:txXfrm>
    </dsp:sp>
    <dsp:sp modelId="{1782B6DD-1957-44CC-8751-83B9369C737A}">
      <dsp:nvSpPr>
        <dsp:cNvPr id="0" name=""/>
        <dsp:cNvSpPr/>
      </dsp:nvSpPr>
      <dsp:spPr>
        <a:xfrm>
          <a:off x="4240098" y="1532221"/>
          <a:ext cx="1078960" cy="53948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same NACE code activity</a:t>
          </a:r>
        </a:p>
      </dsp:txBody>
      <dsp:txXfrm>
        <a:off x="4240098" y="1532221"/>
        <a:ext cx="1078960" cy="539480"/>
      </dsp:txXfrm>
    </dsp:sp>
    <dsp:sp modelId="{42D8E623-CD87-418F-A904-8425CEF601DE}">
      <dsp:nvSpPr>
        <dsp:cNvPr id="0" name=""/>
        <dsp:cNvSpPr/>
      </dsp:nvSpPr>
      <dsp:spPr>
        <a:xfrm>
          <a:off x="4509838" y="2298283"/>
          <a:ext cx="1078960" cy="53948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different NACE code activity</a:t>
          </a:r>
        </a:p>
      </dsp:txBody>
      <dsp:txXfrm>
        <a:off x="4509838" y="2298283"/>
        <a:ext cx="1078960" cy="539480"/>
      </dsp:txXfrm>
    </dsp:sp>
    <dsp:sp modelId="{06EB3300-B980-4DB3-8771-AD46B7987DCC}">
      <dsp:nvSpPr>
        <dsp:cNvPr id="0" name=""/>
        <dsp:cNvSpPr/>
      </dsp:nvSpPr>
      <dsp:spPr>
        <a:xfrm>
          <a:off x="4509838" y="3064345"/>
          <a:ext cx="1078960" cy="53948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same NACE code activity</a:t>
          </a:r>
        </a:p>
      </dsp:txBody>
      <dsp:txXfrm>
        <a:off x="4509838" y="3064345"/>
        <a:ext cx="1078960" cy="53948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1651" y="240506"/>
            <a:ext cx="3886199" cy="281519"/>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921250" y="240506"/>
            <a:ext cx="1676400" cy="281519"/>
          </a:xfrm>
          <a:prstGeom prst="rect">
            <a:avLst/>
          </a:prstGeom>
        </p:spPr>
        <p:txBody>
          <a:bodyPr vert="horz" lIns="0" tIns="0" rIns="0" bIns="0" rtlCol="0" anchor="ctr" anchorCtr="0"/>
          <a:lstStyle>
            <a:lvl1pPr algn="r">
              <a:defRPr sz="1200"/>
            </a:lvl1pPr>
          </a:lstStyle>
          <a:p>
            <a:fld id="{E916BE89-9727-4AAE-A1F8-00861EB95A93}" type="datetime4">
              <a:rPr lang="en-GB" sz="1000" smtClean="0">
                <a:solidFill>
                  <a:srgbClr val="EE3135"/>
                </a:solidFill>
                <a:latin typeface="Arial" panose="020B0604020202020204" pitchFamily="34" charset="0"/>
                <a:cs typeface="Arial" panose="020B0604020202020204" pitchFamily="34" charset="0"/>
              </a:rPr>
              <a:t>03 March 2023</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01651" y="9779741"/>
            <a:ext cx="5410200" cy="221417"/>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064250" y="9779741"/>
            <a:ext cx="567986" cy="221417"/>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9700" y="100012"/>
            <a:ext cx="5162550" cy="281519"/>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530850" y="100012"/>
            <a:ext cx="1428750" cy="281519"/>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3DA30E63-9251-4E4C-9F85-4AE8E98F54FC}" type="datetime4">
              <a:rPr lang="en-GB" smtClean="0"/>
              <a:t>03 March 2023</a:t>
            </a:fld>
            <a:endParaRPr lang="en-GB" dirty="0"/>
          </a:p>
        </p:txBody>
      </p:sp>
      <p:sp>
        <p:nvSpPr>
          <p:cNvPr id="4" name="Slide Image Placeholder 3"/>
          <p:cNvSpPr>
            <a:spLocks noGrp="1" noRot="1" noChangeAspect="1"/>
          </p:cNvSpPr>
          <p:nvPr>
            <p:ph type="sldImg" idx="2"/>
          </p:nvPr>
        </p:nvSpPr>
        <p:spPr>
          <a:xfrm>
            <a:off x="139700" y="697706"/>
            <a:ext cx="6819900" cy="3836988"/>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418903" y="4861442"/>
            <a:ext cx="6261496" cy="4605576"/>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18903" y="9721416"/>
            <a:ext cx="5721547" cy="279743"/>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16650" y="9721416"/>
            <a:ext cx="463749" cy="279742"/>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 definition of financial contribution; Article 3(2) FSR only provides a non-exhaustive list and that list is way too broad (e.g., it includes the provision of goods and services). </a:t>
            </a:r>
          </a:p>
          <a:p>
            <a:pPr marL="171450" indent="-171450">
              <a:buFont typeface="Arial" panose="020B0604020202020204" pitchFamily="34" charset="0"/>
              <a:buChar char="•"/>
            </a:pPr>
            <a:r>
              <a:rPr lang="en-GB" dirty="0"/>
              <a:t>The result: significant over-reporting making the FSR process </a:t>
            </a:r>
            <a:r>
              <a:rPr lang="en-GB"/>
              <a:t>unduly burdensome, </a:t>
            </a:r>
            <a:r>
              <a:rPr lang="en-GB" dirty="0"/>
              <a:t>unless the reporting requirement is somehow limited to relevant </a:t>
            </a:r>
            <a:r>
              <a:rPr lang="en-GB" dirty="0" err="1"/>
              <a:t>FFCs</a:t>
            </a:r>
            <a:r>
              <a:rPr lang="en-GB"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draft implementing package does little to remedy this and limit reporting to foreign financial contributions that may be granting a selective benefit which is liable to distort the internal market in the context of concentrations and/or large public procurements.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Looking at Annex 1 and Annex 2:</a:t>
            </a:r>
          </a:p>
          <a:p>
            <a:pPr marL="354013" lvl="2" indent="-171450">
              <a:buFont typeface="Arial" panose="020B0604020202020204" pitchFamily="34" charset="0"/>
              <a:buChar char="•"/>
            </a:pPr>
            <a:r>
              <a:rPr lang="en-GB" dirty="0"/>
              <a:t>The Annex 1 threshold is way too low and not limited to the category of </a:t>
            </a:r>
            <a:r>
              <a:rPr lang="en-GB" dirty="0" err="1"/>
              <a:t>FFCs</a:t>
            </a:r>
            <a:r>
              <a:rPr lang="en-GB" dirty="0"/>
              <a:t> falling into the “most likely to be distortive” category of Article 5(1) FSR, which is the case for large procurement notifications. So why can this not also be done for notifications of concentrations?</a:t>
            </a:r>
          </a:p>
          <a:p>
            <a:pPr marL="354013" lvl="2" indent="-171450">
              <a:buFont typeface="Arial" panose="020B0604020202020204" pitchFamily="34" charset="0"/>
              <a:buChar char="•"/>
            </a:pPr>
            <a:r>
              <a:rPr lang="en-GB" dirty="0"/>
              <a:t>But even less understandable/coherent/useful I would argue is the requirement for tenderers who do not meet the </a:t>
            </a:r>
            <a:r>
              <a:rPr lang="en-GB" dirty="0" err="1"/>
              <a:t>FFC</a:t>
            </a:r>
            <a:r>
              <a:rPr lang="en-GB" dirty="0"/>
              <a:t> notification threshold for large tenders to report ALL </a:t>
            </a:r>
            <a:r>
              <a:rPr lang="en-GB" dirty="0" err="1"/>
              <a:t>FFCs</a:t>
            </a:r>
            <a:r>
              <a:rPr lang="en-GB" dirty="0"/>
              <a:t> received.  That must be disproportionate. </a:t>
            </a:r>
          </a:p>
        </p:txBody>
      </p:sp>
      <p:sp>
        <p:nvSpPr>
          <p:cNvPr id="4" name="Date Placeholder 3"/>
          <p:cNvSpPr>
            <a:spLocks noGrp="1"/>
          </p:cNvSpPr>
          <p:nvPr>
            <p:ph type="dt" idx="1"/>
          </p:nvPr>
        </p:nvSpPr>
        <p:spPr/>
        <p:txBody>
          <a:bodyPr/>
          <a:lstStyle/>
          <a:p>
            <a:fld id="{3DA30E63-9251-4E4C-9F85-4AE8E98F54FC}" type="datetime4">
              <a:rPr lang="en-GB" smtClean="0"/>
              <a:t>03 March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3</a:t>
            </a:fld>
            <a:endParaRPr lang="en-GB" dirty="0"/>
          </a:p>
        </p:txBody>
      </p:sp>
    </p:spTree>
    <p:extLst>
      <p:ext uri="{BB962C8B-B14F-4D97-AF65-F5344CB8AC3E}">
        <p14:creationId xmlns:p14="http://schemas.microsoft.com/office/powerpoint/2010/main" val="5856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3" name="Notes Placeholder 2"/>
          <p:cNvSpPr>
            <a:spLocks noGrp="1"/>
          </p:cNvSpPr>
          <p:nvPr>
            <p:ph type="body" idx="1"/>
          </p:nvPr>
        </p:nvSpPr>
        <p:spPr/>
        <p:txBody>
          <a:bodyPr/>
          <a:lstStyle/>
          <a:p>
            <a:r>
              <a:rPr lang="en-GB" dirty="0"/>
              <a:t>If the Acquirer/JV Partner/Merging/Tendering Entity at the bottom of the structure chart is engages in a transaction that meets the FSR EU turnover/large procurement threshold, you must report the “world” you see: </a:t>
            </a:r>
            <a:r>
              <a:rPr lang="en-GB" dirty="0" err="1"/>
              <a:t>FFC</a:t>
            </a:r>
            <a:r>
              <a:rPr lang="en-GB" dirty="0"/>
              <a:t> across the undertaking, world-wide. And this is a simple possible structure.</a:t>
            </a:r>
          </a:p>
          <a:p>
            <a:endParaRPr lang="en-GB" dirty="0"/>
          </a:p>
          <a:p>
            <a:r>
              <a:rPr lang="en-GB" dirty="0"/>
              <a:t>How a waiver might help? Just one example looking at the first three possible waivers listed here:</a:t>
            </a:r>
          </a:p>
          <a:p>
            <a:endParaRPr lang="en-GB" dirty="0"/>
          </a:p>
          <a:p>
            <a:pPr marL="171450" indent="-171450">
              <a:buFont typeface="Arial" panose="020B0604020202020204" pitchFamily="34" charset="0"/>
              <a:buChar char="•"/>
            </a:pPr>
            <a:r>
              <a:rPr lang="en-GB" dirty="0"/>
              <a:t>If you get the first, the NACE code waiver you exclude from </a:t>
            </a:r>
            <a:r>
              <a:rPr lang="en-GB" dirty="0" err="1"/>
              <a:t>FFCs</a:t>
            </a:r>
            <a:r>
              <a:rPr lang="en-GB" dirty="0"/>
              <a:t> reporting all dark blue entities (the second is but an alternative to the first).</a:t>
            </a:r>
          </a:p>
          <a:p>
            <a:pPr marL="171450" indent="-171450">
              <a:buFont typeface="Arial" panose="020B0604020202020204" pitchFamily="34" charset="0"/>
              <a:buChar char="•"/>
            </a:pPr>
            <a:r>
              <a:rPr lang="en-GB" dirty="0"/>
              <a:t>If you also get the third waiver, you will also exclude </a:t>
            </a:r>
            <a:r>
              <a:rPr lang="en-GB" dirty="0" err="1"/>
              <a:t>FFCs</a:t>
            </a:r>
            <a:r>
              <a:rPr lang="en-GB" dirty="0"/>
              <a:t> from the light blue entities and will be left with reporting only the </a:t>
            </a:r>
            <a:r>
              <a:rPr lang="en-GB" dirty="0" err="1"/>
              <a:t>FFCs</a:t>
            </a:r>
            <a:r>
              <a:rPr lang="en-GB" dirty="0"/>
              <a:t> received by the red entities – which will still be a lot of work, but looks a lot more manageable.</a:t>
            </a:r>
            <a:br>
              <a:rPr lang="en-GB" dirty="0"/>
            </a:br>
            <a:r>
              <a:rPr lang="en-GB" u="sng" dirty="0"/>
              <a:t>Note</a:t>
            </a:r>
            <a:r>
              <a:rPr lang="en-GB" dirty="0"/>
              <a:t> that in this case you add back in the JV Parent, which got excluded in the first step (different NACE code), but in this example is a controlling </a:t>
            </a:r>
            <a:r>
              <a:rPr lang="en-GB" dirty="0" err="1"/>
              <a:t>partent</a:t>
            </a:r>
            <a:r>
              <a:rPr lang="en-GB" dirty="0"/>
              <a:t> of the JV that controls the Acquirer.</a:t>
            </a:r>
          </a:p>
        </p:txBody>
      </p:sp>
      <p:sp>
        <p:nvSpPr>
          <p:cNvPr id="4" name="Date Placeholder 3"/>
          <p:cNvSpPr>
            <a:spLocks noGrp="1"/>
          </p:cNvSpPr>
          <p:nvPr>
            <p:ph type="dt" idx="1"/>
          </p:nvPr>
        </p:nvSpPr>
        <p:spPr/>
        <p:txBody>
          <a:bodyPr/>
          <a:lstStyle/>
          <a:p>
            <a:fld id="{3DA30E63-9251-4E4C-9F85-4AE8E98F54FC}" type="datetime4">
              <a:rPr lang="en-GB" smtClean="0"/>
              <a:t>03 March 2023</a:t>
            </a:fld>
            <a:endParaRPr lang="en-GB" dirty="0"/>
          </a:p>
        </p:txBody>
      </p:sp>
      <p:sp>
        <p:nvSpPr>
          <p:cNvPr id="5" name="Slide Number Placeholder 4"/>
          <p:cNvSpPr>
            <a:spLocks noGrp="1"/>
          </p:cNvSpPr>
          <p:nvPr>
            <p:ph type="sldNum" sz="quarter" idx="5"/>
          </p:nvPr>
        </p:nvSpPr>
        <p:spPr/>
        <p:txBody>
          <a:bodyPr/>
          <a:lstStyle/>
          <a:p>
            <a:fld id="{0E1052C4-EA6A-454A-96A6-0B3497FBD86B}" type="slidenum">
              <a:rPr lang="en-GB" smtClean="0"/>
              <a:pPr/>
              <a:t>5</a:t>
            </a:fld>
            <a:endParaRPr lang="en-GB" dirty="0"/>
          </a:p>
        </p:txBody>
      </p:sp>
    </p:spTree>
    <p:extLst>
      <p:ext uri="{BB962C8B-B14F-4D97-AF65-F5344CB8AC3E}">
        <p14:creationId xmlns:p14="http://schemas.microsoft.com/office/powerpoint/2010/main" val="3922804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4" name="BMLogo">
            <a:extLst>
              <a:ext uri="{FF2B5EF4-FFF2-40B4-BE49-F238E27FC236}">
                <a16:creationId xmlns:a16="http://schemas.microsoft.com/office/drawing/2014/main" id="{E3FAFA51-2DC4-4769-B12D-B8A3AC50DA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1089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GB" sz="800">
                <a:solidFill>
                  <a:schemeClr val="bg1"/>
                </a:solidFill>
              </a:rPr>
              <a:t>Baker &amp; McKenzie CVBA/SCRL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CVBA/SCRL</a:t>
            </a:r>
            <a:endParaRPr lang="en-GB" sz="800" dirty="0">
              <a:solidFill>
                <a:schemeClr val="bg1"/>
              </a:solidFill>
            </a:endParaRPr>
          </a:p>
        </p:txBody>
      </p:sp>
      <p:pic>
        <p:nvPicPr>
          <p:cNvPr id="4" name="BMLogo">
            <a:extLst>
              <a:ext uri="{FF2B5EF4-FFF2-40B4-BE49-F238E27FC236}">
                <a16:creationId xmlns:a16="http://schemas.microsoft.com/office/drawing/2014/main" id="{6FF95A36-793F-453D-B559-F171A44188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86393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accent1"/>
                </a:solidFill>
              </a:defRPr>
            </a:lvl1pPr>
          </a:lstStyle>
          <a:p>
            <a:r>
              <a:rPr lang="en-US" dirty="0"/>
              <a:t>Headline to go here…</a:t>
            </a:r>
            <a:endParaRPr lang="en-AU" dirty="0"/>
          </a:p>
        </p:txBody>
      </p:sp>
      <p:pic>
        <p:nvPicPr>
          <p:cNvPr id="4" name="BMLogo">
            <a:extLst>
              <a:ext uri="{FF2B5EF4-FFF2-40B4-BE49-F238E27FC236}">
                <a16:creationId xmlns:a16="http://schemas.microsoft.com/office/drawing/2014/main" id="{17EC1927-75E7-4B7B-B31B-50029CE9E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217581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Imagery">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1809751"/>
            <a:ext cx="9143999" cy="3333750"/>
          </a:xfrm>
        </p:spPr>
        <p:txBody>
          <a:bodyPr/>
          <a:lstStyle/>
          <a:p>
            <a:r>
              <a:rPr lang="en-US" dirty="0"/>
              <a:t>Click icon to add picture</a:t>
            </a:r>
            <a:endParaRPr lang="en-GB" dirty="0"/>
          </a:p>
        </p:txBody>
      </p:sp>
      <p:sp>
        <p:nvSpPr>
          <p:cNvPr id="15" name="Title 1"/>
          <p:cNvSpPr>
            <a:spLocks noGrp="1"/>
          </p:cNvSpPr>
          <p:nvPr>
            <p:ph type="ctrTitle" hasCustomPrompt="1"/>
          </p:nvPr>
        </p:nvSpPr>
        <p:spPr bwMode="gray">
          <a:xfrm>
            <a:off x="3370464" y="507207"/>
            <a:ext cx="5468888" cy="486053"/>
          </a:xfrm>
        </p:spPr>
        <p:txBody>
          <a:bodyPr anchor="b" anchorCtr="0">
            <a:noAutofit/>
          </a:bodyPr>
          <a:lstStyle>
            <a:lvl1pPr>
              <a:lnSpc>
                <a:spcPct val="90000"/>
              </a:lnSpc>
              <a:spcBef>
                <a:spcPts val="0"/>
              </a:spcBef>
              <a:spcAft>
                <a:spcPts val="0"/>
              </a:spcAft>
              <a:defRPr sz="3600" b="0" spc="-100" baseline="0">
                <a:solidFill>
                  <a:schemeClr val="accent1"/>
                </a:solidFill>
              </a:defRPr>
            </a:lvl1pPr>
          </a:lstStyle>
          <a:p>
            <a:r>
              <a:rPr lang="en-US" dirty="0"/>
              <a:t>Headline to go here…</a:t>
            </a:r>
            <a:endParaRPr lang="en-AU" dirty="0"/>
          </a:p>
        </p:txBody>
      </p:sp>
      <p:sp>
        <p:nvSpPr>
          <p:cNvPr id="16" name="Subtitle 2"/>
          <p:cNvSpPr>
            <a:spLocks noGrp="1"/>
          </p:cNvSpPr>
          <p:nvPr>
            <p:ph type="subTitle" idx="1" hasCustomPrompt="1"/>
          </p:nvPr>
        </p:nvSpPr>
        <p:spPr bwMode="gray">
          <a:xfrm>
            <a:off x="3370464" y="1155279"/>
            <a:ext cx="5462302" cy="273471"/>
          </a:xfrm>
        </p:spPr>
        <p:txBody>
          <a:bodyPr/>
          <a:lstStyle>
            <a:lvl1pPr marL="0" indent="0" algn="l">
              <a:lnSpc>
                <a:spcPct val="90000"/>
              </a:lnSpc>
              <a:spcBef>
                <a:spcPts val="0"/>
              </a:spcBef>
              <a:spcAft>
                <a:spcPts val="0"/>
              </a:spcAft>
              <a:buNone/>
              <a:defRPr b="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pic>
        <p:nvPicPr>
          <p:cNvPr id="3" name="BMLogo">
            <a:extLst>
              <a:ext uri="{FF2B5EF4-FFF2-40B4-BE49-F238E27FC236}">
                <a16:creationId xmlns:a16="http://schemas.microsoft.com/office/drawing/2014/main" id="{F80D7AFE-FD8B-4EB7-84E5-6D81B8A057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388619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5143500"/>
          </a:xfrm>
        </p:spPr>
        <p:txBody>
          <a:bodyPr/>
          <a:lstStyle/>
          <a:p>
            <a:endParaRPr lang="en-GB"/>
          </a:p>
        </p:txBody>
      </p:sp>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7" name="Table Placeholder 5"/>
          <p:cNvSpPr>
            <a:spLocks noGrp="1"/>
          </p:cNvSpPr>
          <p:nvPr>
            <p:ph type="tbl" sz="quarter" idx="11"/>
          </p:nvPr>
        </p:nvSpPr>
        <p:spPr>
          <a:xfrm>
            <a:off x="4710598" y="2343149"/>
            <a:ext cx="3817733" cy="2392363"/>
          </a:xfrm>
        </p:spPr>
        <p:txBody>
          <a:bodyPr/>
          <a:lstStyle/>
          <a:p>
            <a:endParaRPr lang="en-GB"/>
          </a:p>
        </p:txBody>
      </p:sp>
    </p:spTree>
    <p:extLst>
      <p:ext uri="{BB962C8B-B14F-4D97-AF65-F5344CB8AC3E}">
        <p14:creationId xmlns:p14="http://schemas.microsoft.com/office/powerpoint/2010/main" val="171891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accent2"/>
                </a:solidFill>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282995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accent3"/>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3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p:spPr>
        <p:txBody>
          <a:bodyPr/>
          <a:lstStyle/>
          <a:p>
            <a:endParaRPr lang="en-GB"/>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83339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Whit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lstStyle/>
          <a:p>
            <a:endParaRPr lang="en-GB"/>
          </a:p>
        </p:txBody>
      </p:sp>
      <p:sp>
        <p:nvSpPr>
          <p:cNvPr id="11" name="BMDisclaimer"/>
          <p:cNvSpPr txBox="1"/>
          <p:nvPr userDrawn="1"/>
        </p:nvSpPr>
        <p:spPr>
          <a:xfrm>
            <a:off x="3354091" y="2737027"/>
            <a:ext cx="5462885" cy="199848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GB" sz="800">
                <a:solidFill>
                  <a:schemeClr val="bg1"/>
                </a:solidFill>
              </a:rPr>
              <a:t>Baker &amp; McKenzie CVBA/SCRL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CVBA/SCRL</a:t>
            </a:r>
            <a:endParaRPr lang="en-GB" sz="800" dirty="0">
              <a:solidFill>
                <a:schemeClr val="bg1"/>
              </a:solidFill>
            </a:endParaRPr>
          </a:p>
        </p:txBody>
      </p:sp>
      <p:sp>
        <p:nvSpPr>
          <p:cNvPr id="3" name="BMWebAddress"/>
          <p:cNvSpPr/>
          <p:nvPr userDrawn="1"/>
        </p:nvSpPr>
        <p:spPr>
          <a:xfrm>
            <a:off x="3276601" y="3562350"/>
            <a:ext cx="1396536" cy="246221"/>
          </a:xfrm>
          <a:prstGeom prst="rect">
            <a:avLst/>
          </a:prstGeom>
        </p:spPr>
        <p:txBody>
          <a:bodyPr wrap="none">
            <a:spAutoFit/>
          </a:bodyPr>
          <a:lstStyle/>
          <a:p>
            <a:r>
              <a:rPr lang="en-GB" sz="1000" b="1">
                <a:solidFill>
                  <a:schemeClr val="bg1"/>
                </a:solidFill>
              </a:rPr>
              <a:t>bakermckenzie.com</a:t>
            </a:r>
            <a:endParaRPr lang="en-GB" sz="1000" b="1" dirty="0">
              <a:solidFill>
                <a:schemeClr val="bg1"/>
              </a:solidFill>
            </a:endParaRPr>
          </a:p>
        </p:txBody>
      </p:sp>
      <p:pic>
        <p:nvPicPr>
          <p:cNvPr id="2" name="BMLogo"/>
          <p:cNvPicPr>
            <a:picLocks noChangeAspect="1"/>
          </p:cNvPicPr>
          <p:nvPr userDrawn="1"/>
        </p:nvPicPr>
        <p:blipFill>
          <a:blip r:embed="rId2">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8125" y="512064"/>
            <a:ext cx="2453400" cy="861862"/>
          </a:xfrm>
          <a:prstGeom prst="rect">
            <a:avLst/>
          </a:prstGeom>
        </p:spPr>
      </p:pic>
      <p:pic>
        <p:nvPicPr>
          <p:cNvPr id="6" name="BMLogo">
            <a:extLst>
              <a:ext uri="{FF2B5EF4-FFF2-40B4-BE49-F238E27FC236}">
                <a16:creationId xmlns:a16="http://schemas.microsoft.com/office/drawing/2014/main" id="{1B2E282D-46AB-4505-9D59-04AD1DA1B0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798327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sp>
        <p:nvSpPr>
          <p:cNvPr id="18" name="Rectangle 17"/>
          <p:cNvSpPr/>
          <p:nvPr/>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bg1"/>
                </a:solidFill>
              </a:defRPr>
            </a:lvl1pPr>
          </a:lstStyle>
          <a:p>
            <a:r>
              <a:rPr lang="en-US" dirty="0"/>
              <a:t>Headline to go here…</a:t>
            </a:r>
            <a:endParaRPr lang="en-AU" dirty="0"/>
          </a:p>
        </p:txBody>
      </p:sp>
      <p:pic>
        <p:nvPicPr>
          <p:cNvPr id="4" name="BMLogo">
            <a:extLst>
              <a:ext uri="{FF2B5EF4-FFF2-40B4-BE49-F238E27FC236}">
                <a16:creationId xmlns:a16="http://schemas.microsoft.com/office/drawing/2014/main" id="{6F59FC7C-9D95-4696-BEA6-174F7D5148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317441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30392-7187-4ED2-8703-5E1D50C7F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8" name="Table Placeholder 5"/>
          <p:cNvSpPr>
            <a:spLocks noGrp="1"/>
          </p:cNvSpPr>
          <p:nvPr>
            <p:ph type="tbl" sz="quarter" idx="11"/>
          </p:nvPr>
        </p:nvSpPr>
        <p:spPr>
          <a:xfrm>
            <a:off x="4723850" y="2343149"/>
            <a:ext cx="3817733" cy="2392363"/>
          </a:xfrm>
        </p:spPr>
        <p:txBody>
          <a:bodyPr/>
          <a:lstStyle/>
          <a:p>
            <a:endParaRPr lang="en-GB"/>
          </a:p>
        </p:txBody>
      </p:sp>
    </p:spTree>
    <p:extLst>
      <p:ext uri="{BB962C8B-B14F-4D97-AF65-F5344CB8AC3E}">
        <p14:creationId xmlns:p14="http://schemas.microsoft.com/office/powerpoint/2010/main" val="274698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a:t>Click icon to add table</a:t>
            </a:r>
            <a:endParaRPr lang="en-GB"/>
          </a:p>
        </p:txBody>
      </p:sp>
    </p:spTree>
    <p:extLst>
      <p:ext uri="{BB962C8B-B14F-4D97-AF65-F5344CB8AC3E}">
        <p14:creationId xmlns:p14="http://schemas.microsoft.com/office/powerpoint/2010/main" val="4120223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latin typeface="Arial" panose="020B0604020202020204" pitchFamily="34" charset="0"/>
                <a:cs typeface="Arial" panose="020B0604020202020204" pitchFamily="34" charset="0"/>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1813044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3"/>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1075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1880476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1"/>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sp>
        <p:nvSpPr>
          <p:cNvPr id="16" name="Oval 15">
            <a:extLst>
              <a:ext uri="{FF2B5EF4-FFF2-40B4-BE49-F238E27FC236}">
                <a16:creationId xmlns:a16="http://schemas.microsoft.com/office/drawing/2014/main" id="{C654B7F7-8527-4579-93AD-18969898042A}"/>
              </a:ext>
            </a:extLst>
          </p:cNvPr>
          <p:cNvSpPr/>
          <p:nvPr userDrawn="1"/>
        </p:nvSpPr>
        <p:spPr>
          <a:xfrm>
            <a:off x="24384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7" name="AutoShape 3">
            <a:extLst>
              <a:ext uri="{FF2B5EF4-FFF2-40B4-BE49-F238E27FC236}">
                <a16:creationId xmlns:a16="http://schemas.microsoft.com/office/drawing/2014/main" id="{D2F46FE9-AAB3-44C7-B6C9-3F5DFEAECC1E}"/>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8" name="Group 17">
            <a:extLst>
              <a:ext uri="{FF2B5EF4-FFF2-40B4-BE49-F238E27FC236}">
                <a16:creationId xmlns:a16="http://schemas.microsoft.com/office/drawing/2014/main" id="{44534D52-6739-4409-A783-036D796F9072}"/>
              </a:ext>
            </a:extLst>
          </p:cNvPr>
          <p:cNvGrpSpPr/>
          <p:nvPr userDrawn="1"/>
        </p:nvGrpSpPr>
        <p:grpSpPr>
          <a:xfrm>
            <a:off x="3048000" y="2055510"/>
            <a:ext cx="1031058" cy="1032480"/>
            <a:chOff x="2666260" y="2041222"/>
            <a:chExt cx="1031058" cy="1032480"/>
          </a:xfrm>
        </p:grpSpPr>
        <p:sp>
          <p:nvSpPr>
            <p:cNvPr id="20" name="Freeform 5">
              <a:extLst>
                <a:ext uri="{FF2B5EF4-FFF2-40B4-BE49-F238E27FC236}">
                  <a16:creationId xmlns:a16="http://schemas.microsoft.com/office/drawing/2014/main" id="{A2B8ABD7-D9CF-4BEF-AEF0-EDB62CEA1C81}"/>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21" name="Group 20">
              <a:extLst>
                <a:ext uri="{FF2B5EF4-FFF2-40B4-BE49-F238E27FC236}">
                  <a16:creationId xmlns:a16="http://schemas.microsoft.com/office/drawing/2014/main" id="{2C9F663C-10F4-4656-91F2-FC3FF8FEE62C}"/>
                </a:ext>
              </a:extLst>
            </p:cNvPr>
            <p:cNvGrpSpPr/>
            <p:nvPr/>
          </p:nvGrpSpPr>
          <p:grpSpPr>
            <a:xfrm>
              <a:off x="2782577" y="2041222"/>
              <a:ext cx="610306" cy="328843"/>
              <a:chOff x="2707117" y="2041222"/>
              <a:chExt cx="610306" cy="328843"/>
            </a:xfrm>
          </p:grpSpPr>
          <p:sp>
            <p:nvSpPr>
              <p:cNvPr id="22" name="Freeform 6">
                <a:extLst>
                  <a:ext uri="{FF2B5EF4-FFF2-40B4-BE49-F238E27FC236}">
                    <a16:creationId xmlns:a16="http://schemas.microsoft.com/office/drawing/2014/main" id="{EC8F6141-D8DF-453C-A367-55F48CB92074}"/>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3" name="Freeform 7">
                <a:extLst>
                  <a:ext uri="{FF2B5EF4-FFF2-40B4-BE49-F238E27FC236}">
                    <a16:creationId xmlns:a16="http://schemas.microsoft.com/office/drawing/2014/main" id="{1022E3CF-83AC-4C2A-BDCE-B1B019EBC428}"/>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4" name="Freeform 8">
                <a:extLst>
                  <a:ext uri="{FF2B5EF4-FFF2-40B4-BE49-F238E27FC236}">
                    <a16:creationId xmlns:a16="http://schemas.microsoft.com/office/drawing/2014/main" id="{3C5668DE-546D-427A-979C-F3E8EA97437F}"/>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5" name="Freeform 9">
                <a:extLst>
                  <a:ext uri="{FF2B5EF4-FFF2-40B4-BE49-F238E27FC236}">
                    <a16:creationId xmlns:a16="http://schemas.microsoft.com/office/drawing/2014/main" id="{BAB53372-A8A5-4A55-8E72-01EE5AFFE1FC}"/>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6" name="Freeform 10">
                <a:extLst>
                  <a:ext uri="{FF2B5EF4-FFF2-40B4-BE49-F238E27FC236}">
                    <a16:creationId xmlns:a16="http://schemas.microsoft.com/office/drawing/2014/main" id="{65EEFC87-4355-4CA3-85B2-121876D124BA}"/>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27" name="Title 1">
            <a:extLst>
              <a:ext uri="{FF2B5EF4-FFF2-40B4-BE49-F238E27FC236}">
                <a16:creationId xmlns:a16="http://schemas.microsoft.com/office/drawing/2014/main" id="{4B7F185C-C18A-42FE-8B45-249C3C3832C6}"/>
              </a:ext>
            </a:extLst>
          </p:cNvPr>
          <p:cNvSpPr txBox="1">
            <a:spLocks/>
          </p:cNvSpPr>
          <p:nvPr userDrawn="1"/>
        </p:nvSpPr>
        <p:spPr>
          <a:xfrm>
            <a:off x="5029200" y="2414375"/>
            <a:ext cx="1600940" cy="314751"/>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BREAK</a:t>
            </a:r>
          </a:p>
        </p:txBody>
      </p:sp>
    </p:spTree>
    <p:extLst>
      <p:ext uri="{BB962C8B-B14F-4D97-AF65-F5344CB8AC3E}">
        <p14:creationId xmlns:p14="http://schemas.microsoft.com/office/powerpoint/2010/main" val="269597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1"/>
        </a:solidFill>
        <a:effectLst/>
      </p:bgPr>
    </p:bg>
    <p:spTree>
      <p:nvGrpSpPr>
        <p:cNvPr id="1" name=""/>
        <p:cNvGrpSpPr/>
        <p:nvPr/>
      </p:nvGrpSpPr>
      <p:grpSpPr>
        <a:xfrm>
          <a:off x="0" y="0"/>
          <a:ext cx="0" cy="0"/>
          <a:chOff x="0" y="0"/>
          <a:chExt cx="0" cy="0"/>
        </a:xfrm>
      </p:grpSpPr>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grpSp>
        <p:nvGrpSpPr>
          <p:cNvPr id="12" name="Group 11">
            <a:extLst>
              <a:ext uri="{FF2B5EF4-FFF2-40B4-BE49-F238E27FC236}">
                <a16:creationId xmlns:a16="http://schemas.microsoft.com/office/drawing/2014/main" id="{B620A9D9-A369-4CF3-9169-B5BCABF2B7F9}"/>
              </a:ext>
            </a:extLst>
          </p:cNvPr>
          <p:cNvGrpSpPr/>
          <p:nvPr userDrawn="1"/>
        </p:nvGrpSpPr>
        <p:grpSpPr>
          <a:xfrm>
            <a:off x="2432892" y="1485900"/>
            <a:ext cx="4191740" cy="2171700"/>
            <a:chOff x="1752600" y="1485900"/>
            <a:chExt cx="4191740" cy="2171700"/>
          </a:xfrm>
        </p:grpSpPr>
        <p:sp>
          <p:nvSpPr>
            <p:cNvPr id="13" name="Oval 12">
              <a:extLst>
                <a:ext uri="{FF2B5EF4-FFF2-40B4-BE49-F238E27FC236}">
                  <a16:creationId xmlns:a16="http://schemas.microsoft.com/office/drawing/2014/main" id="{436DB3DF-BE17-4344-BCBA-31BFBD9EFB28}"/>
                </a:ext>
              </a:extLst>
            </p:cNvPr>
            <p:cNvSpPr/>
            <p:nvPr/>
          </p:nvSpPr>
          <p:spPr>
            <a:xfrm>
              <a:off x="17526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4" name="Title 1">
              <a:extLst>
                <a:ext uri="{FF2B5EF4-FFF2-40B4-BE49-F238E27FC236}">
                  <a16:creationId xmlns:a16="http://schemas.microsoft.com/office/drawing/2014/main" id="{5C2A0739-944D-49AF-B4D1-D08CF5DE8EF9}"/>
                </a:ext>
              </a:extLst>
            </p:cNvPr>
            <p:cNvSpPr txBox="1">
              <a:spLocks/>
            </p:cNvSpPr>
            <p:nvPr/>
          </p:nvSpPr>
          <p:spPr>
            <a:xfrm>
              <a:off x="4343400" y="2381250"/>
              <a:ext cx="1600940" cy="38100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LUNCH</a:t>
              </a:r>
            </a:p>
          </p:txBody>
        </p:sp>
        <p:grpSp>
          <p:nvGrpSpPr>
            <p:cNvPr id="15" name="Group 4">
              <a:extLst>
                <a:ext uri="{FF2B5EF4-FFF2-40B4-BE49-F238E27FC236}">
                  <a16:creationId xmlns:a16="http://schemas.microsoft.com/office/drawing/2014/main" id="{191124CF-1D52-45F9-A8C1-6CE10C19EC72}"/>
                </a:ext>
              </a:extLst>
            </p:cNvPr>
            <p:cNvGrpSpPr>
              <a:grpSpLocks noChangeAspect="1"/>
            </p:cNvGrpSpPr>
            <p:nvPr/>
          </p:nvGrpSpPr>
          <p:grpSpPr bwMode="auto">
            <a:xfrm>
              <a:off x="2194150" y="2040622"/>
              <a:ext cx="1288601" cy="1062257"/>
              <a:chOff x="-76" y="1346"/>
              <a:chExt cx="1651" cy="1361"/>
            </a:xfrm>
          </p:grpSpPr>
          <p:sp>
            <p:nvSpPr>
              <p:cNvPr id="16" name="AutoShape 3">
                <a:extLst>
                  <a:ext uri="{FF2B5EF4-FFF2-40B4-BE49-F238E27FC236}">
                    <a16:creationId xmlns:a16="http://schemas.microsoft.com/office/drawing/2014/main" id="{03402DEC-2098-491D-A16F-E80D3987D90B}"/>
                  </a:ext>
                </a:extLst>
              </p:cNvPr>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5">
                <a:extLst>
                  <a:ext uri="{FF2B5EF4-FFF2-40B4-BE49-F238E27FC236}">
                    <a16:creationId xmlns:a16="http://schemas.microsoft.com/office/drawing/2014/main" id="{54421F90-4933-4315-98C3-A69CD5220B5C}"/>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7" name="Freeform 51">
                <a:extLst>
                  <a:ext uri="{FF2B5EF4-FFF2-40B4-BE49-F238E27FC236}">
                    <a16:creationId xmlns:a16="http://schemas.microsoft.com/office/drawing/2014/main" id="{9F04AAD4-7FB9-4F85-9388-512A5E1AEC5E}"/>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Freeform 52">
                <a:extLst>
                  <a:ext uri="{FF2B5EF4-FFF2-40B4-BE49-F238E27FC236}">
                    <a16:creationId xmlns:a16="http://schemas.microsoft.com/office/drawing/2014/main" id="{7A9B9DCA-645B-4894-B39C-8DAB51E37C87}"/>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Freeform 53">
                <a:extLst>
                  <a:ext uri="{FF2B5EF4-FFF2-40B4-BE49-F238E27FC236}">
                    <a16:creationId xmlns:a16="http://schemas.microsoft.com/office/drawing/2014/main" id="{15CCC1A4-C281-4666-95D0-53288060B9C7}"/>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 name="Freeform 54">
                <a:extLst>
                  <a:ext uri="{FF2B5EF4-FFF2-40B4-BE49-F238E27FC236}">
                    <a16:creationId xmlns:a16="http://schemas.microsoft.com/office/drawing/2014/main" id="{B69EE58F-3D5D-4656-9CD2-F0CC679557F2}"/>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Tree>
    <p:extLst>
      <p:ext uri="{BB962C8B-B14F-4D97-AF65-F5344CB8AC3E}">
        <p14:creationId xmlns:p14="http://schemas.microsoft.com/office/powerpoint/2010/main" val="98635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p:nvSpPr>
        <p:spPr>
          <a:xfrm>
            <a:off x="3276601" y="4763929"/>
            <a:ext cx="1396536" cy="246221"/>
          </a:xfrm>
          <a:prstGeom prst="rect">
            <a:avLst/>
          </a:prstGeom>
        </p:spPr>
        <p:txBody>
          <a:bodyPr wrap="none">
            <a:spAutoFit/>
          </a:bodyPr>
          <a:lstStyle/>
          <a:p>
            <a:r>
              <a:rPr lang="en-GB" sz="1000" b="1">
                <a:solidFill>
                  <a:schemeClr val="bg1"/>
                </a:solidFill>
              </a:rPr>
              <a:t>bakermckenzie.com</a:t>
            </a:r>
            <a:endParaRPr lang="en-GB" sz="1000" b="1" dirty="0">
              <a:solidFill>
                <a:schemeClr val="bg1"/>
              </a:solidFill>
            </a:endParaRPr>
          </a:p>
        </p:txBody>
      </p:sp>
      <p:sp>
        <p:nvSpPr>
          <p:cNvPr id="5" name="BMDisclaimer">
            <a:extLst>
              <a:ext uri="{FF2B5EF4-FFF2-40B4-BE49-F238E27FC236}">
                <a16:creationId xmlns:a16="http://schemas.microsoft.com/office/drawing/2014/main" id="{81F7318C-DC74-4C6F-BC69-23F142EBC503}"/>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GB" sz="800">
                <a:solidFill>
                  <a:schemeClr val="bg1"/>
                </a:solidFill>
              </a:rPr>
              <a:t>Baker &amp; McKenzie CVBA/SCRL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CVBA/SCRL</a:t>
            </a:r>
            <a:endParaRPr lang="en-GB" sz="800" dirty="0">
              <a:solidFill>
                <a:schemeClr val="bg1"/>
              </a:solidFill>
            </a:endParaRPr>
          </a:p>
        </p:txBody>
      </p:sp>
      <p:pic>
        <p:nvPicPr>
          <p:cNvPr id="4" name="BMLogo">
            <a:extLst>
              <a:ext uri="{FF2B5EF4-FFF2-40B4-BE49-F238E27FC236}">
                <a16:creationId xmlns:a16="http://schemas.microsoft.com/office/drawing/2014/main" id="{4A3E80E3-BBCC-4DE8-9F50-61E4A44CC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3131656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612315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Doubl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
        <p:nvSpPr>
          <p:cNvPr id="8" name="Content Placeholder 3"/>
          <p:cNvSpPr>
            <a:spLocks noGrp="1"/>
          </p:cNvSpPr>
          <p:nvPr>
            <p:ph sz="quarter" idx="15" hasCustomPrompt="1"/>
          </p:nvPr>
        </p:nvSpPr>
        <p:spPr>
          <a:xfrm>
            <a:off x="4708526"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10"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9004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3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1842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3250063" y="1495426"/>
            <a:ext cx="2628000" cy="3240087"/>
          </a:xfrm>
        </p:spPr>
        <p:txBody>
          <a:bodyPr/>
          <a:lstStyle/>
          <a:p>
            <a:pPr lvl="0"/>
            <a:r>
              <a:rPr lang="en-US"/>
              <a:t>Body Text (Arial 20pt)</a:t>
            </a:r>
          </a:p>
          <a:p>
            <a:pPr lvl="1"/>
            <a:r>
              <a:rPr lang="en-US"/>
              <a:t>Heading 1 (Arial 24pt)</a:t>
            </a:r>
          </a:p>
          <a:p>
            <a:pPr lvl="2"/>
            <a:r>
              <a:rPr lang="en-US"/>
              <a:t>Bullet 1 (Arial 20pt)</a:t>
            </a:r>
          </a:p>
          <a:p>
            <a:pPr lvl="3"/>
            <a:r>
              <a:rPr lang="en-US"/>
              <a:t>Bullet 2 (Arial 20pt)</a:t>
            </a:r>
          </a:p>
          <a:p>
            <a:pPr lvl="4"/>
            <a:r>
              <a:rPr lang="en-US"/>
              <a:t>Bullet 3 (Arial 18pt)</a:t>
            </a:r>
          </a:p>
          <a:p>
            <a:pPr lvl="5"/>
            <a:r>
              <a:rPr lang="en-US"/>
              <a:t>Heading 2 (Arial 20pt)</a:t>
            </a:r>
          </a:p>
          <a:p>
            <a:pPr lvl="6"/>
            <a:r>
              <a:rPr lang="en-US"/>
              <a:t>Number Bullet (Arial 20pt)</a:t>
            </a:r>
          </a:p>
          <a:p>
            <a:pPr lvl="7"/>
            <a:r>
              <a:rPr lang="en-US"/>
              <a:t>Alpha Bullet 1 (Arial 20pt)</a:t>
            </a:r>
          </a:p>
          <a:p>
            <a:pPr lvl="8"/>
            <a:r>
              <a:rPr lang="en-US"/>
              <a:t>Alpha Bullet 2 (18pt)</a:t>
            </a:r>
            <a:endParaRPr lang="en-AU" dirty="0"/>
          </a:p>
        </p:txBody>
      </p:sp>
      <p:sp>
        <p:nvSpPr>
          <p:cNvPr id="11"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92865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4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2917824"/>
            <a:ext cx="1872000" cy="1817687"/>
          </a:xfrm>
        </p:spPr>
        <p:txBody>
          <a:bodyPr/>
          <a:lstStyle>
            <a:lvl1pPr algn="ctr">
              <a:defRPr sz="1400">
                <a:solidFill>
                  <a:schemeClr val="tx2"/>
                </a:solidFill>
              </a:defRPr>
            </a:lvl1pPr>
            <a:lvl2pPr algn="ctr">
              <a:defRPr sz="2000">
                <a:solidFill>
                  <a:schemeClr val="accent4"/>
                </a:solidFill>
              </a:defRPr>
            </a:lvl2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5" name="Content Placeholder 3"/>
          <p:cNvSpPr>
            <a:spLocks noGrp="1"/>
          </p:cNvSpPr>
          <p:nvPr>
            <p:ph sz="quarter" idx="11" hasCustomPrompt="1"/>
          </p:nvPr>
        </p:nvSpPr>
        <p:spPr>
          <a:xfrm>
            <a:off x="4732113" y="2917824"/>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2524013" y="2917825"/>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10" name="Content Placeholder 3"/>
          <p:cNvSpPr>
            <a:spLocks noGrp="1"/>
          </p:cNvSpPr>
          <p:nvPr>
            <p:ph sz="quarter" idx="16" hasCustomPrompt="1"/>
          </p:nvPr>
        </p:nvSpPr>
        <p:spPr>
          <a:xfrm>
            <a:off x="6940213" y="2917824"/>
            <a:ext cx="1872000" cy="1817687"/>
          </a:xfrm>
        </p:spPr>
        <p:txBody>
          <a:bodyPr>
            <a:normAutofit/>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vl3pPr marL="0" indent="0" algn="ctr">
              <a:buNone/>
              <a:defRPr sz="2000">
                <a:solidFill>
                  <a:schemeClr val="accent4"/>
                </a:solidFill>
              </a:defRPr>
            </a:lvl3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a:p>
            <a:pPr lvl="2"/>
            <a:endParaRPr lang="en-AU" dirty="0"/>
          </a:p>
        </p:txBody>
      </p:sp>
      <p:sp>
        <p:nvSpPr>
          <p:cNvPr id="12" name="Text Placeholder 4"/>
          <p:cNvSpPr>
            <a:spLocks noGrp="1"/>
          </p:cNvSpPr>
          <p:nvPr>
            <p:ph type="body" sz="quarter" idx="17"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7971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a:t>Click icon to add table</a:t>
            </a:r>
            <a:endParaRPr lang="en-GB"/>
          </a:p>
        </p:txBody>
      </p:sp>
    </p:spTree>
    <p:extLst>
      <p:ext uri="{BB962C8B-B14F-4D97-AF65-F5344CB8AC3E}">
        <p14:creationId xmlns:p14="http://schemas.microsoft.com/office/powerpoint/2010/main" val="2132967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1/3 2/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736001"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5" name="Content Placeholder 3"/>
          <p:cNvSpPr>
            <a:spLocks noGrp="1"/>
          </p:cNvSpPr>
          <p:nvPr>
            <p:ph sz="quarter" idx="11" hasCustomPrompt="1"/>
          </p:nvPr>
        </p:nvSpPr>
        <p:spPr>
          <a:xfrm>
            <a:off x="3352800" y="1495425"/>
            <a:ext cx="5459413" cy="3240087"/>
          </a:xfrm>
        </p:spPr>
        <p:txBody>
          <a:bodyPr/>
          <a:lstStyle/>
          <a:p>
            <a:pPr lvl="0"/>
            <a:r>
              <a:rPr lang="en-US" dirty="0"/>
              <a:t>Body Text (Arial </a:t>
            </a:r>
            <a:r>
              <a:rPr lang="en-US" dirty="0" err="1"/>
              <a:t>20pt</a:t>
            </a:r>
            <a:r>
              <a:rPr lang="en-US" dirty="0"/>
              <a:t>)</a:t>
            </a:r>
          </a:p>
          <a:p>
            <a:pPr lvl="1"/>
            <a:r>
              <a:rPr lang="en-US" dirty="0"/>
              <a:t>Heading 1 </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0895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2/3 1/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5475287"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076213" y="1495425"/>
            <a:ext cx="2736000"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1991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97900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2722643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cxnSp>
        <p:nvCxnSpPr>
          <p:cNvPr id="4" name="Straight Connector 3"/>
          <p:cNvCxnSpPr/>
          <p:nvPr userDrawn="1"/>
        </p:nvCxnSpPr>
        <p:spPr>
          <a:xfrm>
            <a:off x="3857172" y="2105026"/>
            <a:ext cx="0" cy="876813"/>
          </a:xfrm>
          <a:prstGeom prst="line">
            <a:avLst/>
          </a:prstGeom>
          <a:noFill/>
          <a:ln w="12700" cap="sq" cmpd="sng" algn="ctr">
            <a:solidFill>
              <a:schemeClr val="bg1">
                <a:lumMod val="65000"/>
              </a:schemeClr>
            </a:solidFill>
            <a:prstDash val="solid"/>
            <a:bevel/>
            <a:headEnd type="none"/>
            <a:tailEnd type="none"/>
          </a:ln>
          <a:effectLst/>
        </p:spPr>
      </p:cxnSp>
      <p:sp>
        <p:nvSpPr>
          <p:cNvPr id="8" name="Text Placeholder 7"/>
          <p:cNvSpPr>
            <a:spLocks noGrp="1"/>
          </p:cNvSpPr>
          <p:nvPr>
            <p:ph type="body" sz="quarter" idx="11" hasCustomPrompt="1"/>
          </p:nvPr>
        </p:nvSpPr>
        <p:spPr>
          <a:xfrm>
            <a:off x="495300" y="1957644"/>
            <a:ext cx="30861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ctr" defTabSz="914400" rtl="0" eaLnBrk="1" latinLnBrk="0" hangingPunct="1">
              <a:lnSpc>
                <a:spcPct val="95000"/>
              </a:lnSpc>
              <a:spcBef>
                <a:spcPts val="0"/>
              </a:spcBef>
              <a:spcAft>
                <a:spcPts val="600"/>
              </a:spcAft>
              <a:buFont typeface="Arial" pitchFamily="34" charset="0"/>
              <a:buNone/>
              <a:defRPr lang="en-US" sz="6800" b="1" kern="1200" spc="-100" baseline="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2"/>
            <a:r>
              <a:rPr lang="en-US" dirty="0"/>
              <a:t>% or $</a:t>
            </a:r>
          </a:p>
        </p:txBody>
      </p:sp>
      <p:sp>
        <p:nvSpPr>
          <p:cNvPr id="9" name="Text Placeholder 7"/>
          <p:cNvSpPr>
            <a:spLocks noGrp="1"/>
          </p:cNvSpPr>
          <p:nvPr>
            <p:ph type="body" sz="quarter" idx="12"/>
          </p:nvPr>
        </p:nvSpPr>
        <p:spPr>
          <a:xfrm>
            <a:off x="4114800" y="1957644"/>
            <a:ext cx="44958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l" defTabSz="914400" rtl="0" eaLnBrk="1" latinLnBrk="0" hangingPunct="1">
              <a:lnSpc>
                <a:spcPct val="95000"/>
              </a:lnSpc>
              <a:spcBef>
                <a:spcPts val="0"/>
              </a:spcBef>
              <a:spcAft>
                <a:spcPts val="600"/>
              </a:spcAft>
              <a:buFont typeface="Arial" pitchFamily="34" charset="0"/>
              <a:buNone/>
              <a:defRPr lang="en-US" sz="6800" b="1" kern="1200" spc="-10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0"/>
            <a:r>
              <a:rPr lang="en-US" dirty="0"/>
              <a:t>Edit Master text styles</a:t>
            </a:r>
          </a:p>
          <a:p>
            <a:pPr lvl="1"/>
            <a:r>
              <a:rPr lang="en-US" dirty="0"/>
              <a:t>Second level</a:t>
            </a:r>
          </a:p>
        </p:txBody>
      </p:sp>
      <p:sp>
        <p:nvSpPr>
          <p:cNvPr id="5" name="Footer Placeholder 6"/>
          <p:cNvSpPr>
            <a:spLocks noGrp="1"/>
          </p:cNvSpPr>
          <p:nvPr>
            <p:ph type="ftr" sz="quarter" idx="14"/>
          </p:nvPr>
        </p:nvSpPr>
        <p:spPr>
          <a:xfrm>
            <a:off x="304801" y="4849813"/>
            <a:ext cx="5440679" cy="198437"/>
          </a:xfrm>
        </p:spPr>
        <p:txBody>
          <a:bodyPr/>
          <a:lstStyle/>
          <a:p>
            <a:endParaRPr lang="en-GB" dirty="0"/>
          </a:p>
        </p:txBody>
      </p:sp>
      <p:sp>
        <p:nvSpPr>
          <p:cNvPr id="6" name="Slide Number Placeholder 7"/>
          <p:cNvSpPr>
            <a:spLocks noGrp="1"/>
          </p:cNvSpPr>
          <p:nvPr>
            <p:ph type="sldNum" sz="quarter" idx="15"/>
          </p:nvPr>
        </p:nvSpPr>
        <p:spPr>
          <a:xfrm>
            <a:off x="8000999" y="4849813"/>
            <a:ext cx="813081" cy="198437"/>
          </a:xfrm>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586154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Lapto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62311"/>
            <a:ext cx="5715000" cy="3252016"/>
          </a:xfrm>
          <a:prstGeom prst="rect">
            <a:avLst/>
          </a:prstGeom>
        </p:spPr>
      </p:pic>
      <p:sp>
        <p:nvSpPr>
          <p:cNvPr id="6" name="Picture Placeholder 5"/>
          <p:cNvSpPr>
            <a:spLocks noGrp="1"/>
          </p:cNvSpPr>
          <p:nvPr>
            <p:ph type="pic" sz="quarter" idx="11"/>
          </p:nvPr>
        </p:nvSpPr>
        <p:spPr>
          <a:xfrm>
            <a:off x="1162987" y="1657350"/>
            <a:ext cx="3429000" cy="2111284"/>
          </a:xfrm>
          <a:prstGeom prst="rect">
            <a:avLst/>
          </a:prstGeom>
        </p:spPr>
        <p:txBody>
          <a:bodyPr/>
          <a:lstStyle/>
          <a:p>
            <a:endParaRPr lang="uk-UA"/>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3"/>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4"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7766207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Pho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6" name="Title 5"/>
          <p:cNvSpPr>
            <a:spLocks noGrp="1"/>
          </p:cNvSpPr>
          <p:nvPr>
            <p:ph type="title"/>
          </p:nvPr>
        </p:nvSpPr>
        <p:spPr>
          <a:xfrm>
            <a:off x="3199876" y="276226"/>
            <a:ext cx="5606267" cy="533400"/>
          </a:xfrm>
        </p:spPr>
        <p:txBody>
          <a:bodyPr/>
          <a:lstStyle/>
          <a:p>
            <a:r>
              <a:rPr lang="en-US" dirty="0"/>
              <a:t>Click to edit Master title style</a:t>
            </a:r>
            <a:endParaRPr lang="en-GB" dirty="0"/>
          </a:p>
        </p:txBody>
      </p:sp>
      <p:sp>
        <p:nvSpPr>
          <p:cNvPr id="8" name="Content Placeholder 7"/>
          <p:cNvSpPr>
            <a:spLocks noGrp="1"/>
          </p:cNvSpPr>
          <p:nvPr>
            <p:ph sz="quarter" idx="10"/>
          </p:nvPr>
        </p:nvSpPr>
        <p:spPr>
          <a:xfrm>
            <a:off x="3200400" y="1504951"/>
            <a:ext cx="5611813" cy="3230562"/>
          </a:xfrm>
        </p:spPr>
        <p:txBody>
          <a:bodyPr>
            <a:norm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10" name="Picture Placeholder 9"/>
          <p:cNvSpPr>
            <a:spLocks noGrp="1"/>
          </p:cNvSpPr>
          <p:nvPr>
            <p:ph type="pic" sz="quarter" idx="13"/>
          </p:nvPr>
        </p:nvSpPr>
        <p:spPr>
          <a:xfrm>
            <a:off x="882650" y="1333500"/>
            <a:ext cx="1644650" cy="2940050"/>
          </a:xfrm>
        </p:spPr>
        <p:txBody>
          <a:bodyPr/>
          <a:lstStyle/>
          <a:p>
            <a:endParaRPr lang="en-GB"/>
          </a:p>
        </p:txBody>
      </p:sp>
      <p:sp>
        <p:nvSpPr>
          <p:cNvPr id="13" name="Text Placeholder 4"/>
          <p:cNvSpPr>
            <a:spLocks noGrp="1"/>
          </p:cNvSpPr>
          <p:nvPr>
            <p:ph type="body" sz="quarter" idx="14" hasCustomPrompt="1"/>
          </p:nvPr>
        </p:nvSpPr>
        <p:spPr>
          <a:xfrm>
            <a:off x="3200400" y="877295"/>
            <a:ext cx="56118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250270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eet the Team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41683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eet the Team (Rectang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037231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Bio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655220"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3936173"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17125"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2805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3384902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V/Bio (Rectangled)">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768528"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49480"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330433"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66311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312759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632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4"/>
        </a:solidFill>
        <a:effectLst/>
      </p:bgPr>
    </p:bg>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30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solidFill>
        <a:effectLst/>
      </p:bgPr>
    </p:bg>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688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3060711057"/>
      </p:ext>
    </p:extLst>
  </p:cSld>
  <p:clrMap bg1="lt1" tx1="dk1" bg2="lt2" tx2="dk2" accent1="accent1" accent2="accent2" accent3="accent3" accent4="accent4" accent5="accent5" accent6="accent6" hlink="hlink" folHlink="folHlink"/>
  <p:sldLayoutIdLst>
    <p:sldLayoutId id="2147483776" r:id="rId1"/>
    <p:sldLayoutId id="2147483784" r:id="rId2"/>
    <p:sldLayoutId id="2147483785" r:id="rId3"/>
    <p:sldLayoutId id="2147483786" r:id="rId4"/>
    <p:sldLayoutId id="2147483780" r:id="rId5"/>
    <p:sldLayoutId id="2147483733" r:id="rId6"/>
    <p:sldLayoutId id="2147483790" r:id="rId7"/>
    <p:sldLayoutId id="2147483799" r:id="rId8"/>
    <p:sldLayoutId id="2147483800" r:id="rId9"/>
    <p:sldLayoutId id="2147483801" r:id="rId10"/>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9835553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4" r:id="rId3"/>
    <p:sldLayoutId id="2147483813" r:id="rId4"/>
    <p:sldLayoutId id="2147483734" r:id="rId5"/>
    <p:sldLayoutId id="2147483820" r:id="rId6"/>
    <p:sldLayoutId id="2147483831" r:id="rId7"/>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ctr"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178081115"/>
      </p:ext>
    </p:extLst>
  </p:cSld>
  <p:clrMap bg1="lt1" tx1="dk1" bg2="lt2" tx2="dk2" accent1="accent1" accent2="accent2" accent3="accent3" accent4="accent4" accent5="accent5" accent6="accent6" hlink="hlink" folHlink="folHlink"/>
  <p:sldLayoutIdLst>
    <p:sldLayoutId id="2147483842" r:id="rId1"/>
    <p:sldLayoutId id="2147483885" r:id="rId2"/>
    <p:sldLayoutId id="2147483843" r:id="rId3"/>
    <p:sldLayoutId id="2147483882" r:id="rId4"/>
    <p:sldLayoutId id="2147483847" r:id="rId5"/>
    <p:sldLayoutId id="2147483883" r:id="rId6"/>
    <p:sldLayoutId id="2147483884" r:id="rId7"/>
    <p:sldLayoutId id="2147483848" r:id="rId8"/>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838" userDrawn="1">
          <p15:clr>
            <a:srgbClr val="F26B43"/>
          </p15:clr>
        </p15:guide>
        <p15:guide id="10" pos="5558" userDrawn="1">
          <p15:clr>
            <a:srgbClr val="F26B43"/>
          </p15:clr>
        </p15:guide>
        <p15:guide id="11" orient="horz" pos="942" userDrawn="1">
          <p15:clr>
            <a:srgbClr val="F26B43"/>
          </p15:clr>
        </p15:guide>
        <p15:guide id="12" orient="horz" pos="2983" userDrawn="1">
          <p15:clr>
            <a:srgbClr val="F26B43"/>
          </p15:clr>
        </p15:guide>
        <p15:guide id="13" pos="192" userDrawn="1">
          <p15:clr>
            <a:srgbClr val="F26B43"/>
          </p15:clr>
        </p15:guide>
        <p15:guide id="14" pos="2880" userDrawn="1">
          <p15:clr>
            <a:srgbClr val="F26B43"/>
          </p15:clr>
        </p15:guide>
        <p15:guide id="15" orient="horz" pos="708" userDrawn="1">
          <p15:clr>
            <a:srgbClr val="F26B43"/>
          </p15:clr>
        </p15:guide>
        <p15:guide id="16" orient="horz" pos="3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4887543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6" r:id="rId12"/>
    <p:sldLayoutId id="2147483924" r:id="rId13"/>
    <p:sldLayoutId id="2147483927" r:id="rId14"/>
    <p:sldLayoutId id="2147483925" r:id="rId15"/>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p15:clr>
            <a:srgbClr val="F26B43"/>
          </p15:clr>
        </p15:guide>
        <p15:guide id="2" pos="5558">
          <p15:clr>
            <a:srgbClr val="F26B43"/>
          </p15:clr>
        </p15:guide>
        <p15:guide id="4" orient="horz" pos="2983">
          <p15:clr>
            <a:srgbClr val="F26B43"/>
          </p15:clr>
        </p15:guide>
        <p15:guide id="5" pos="192">
          <p15:clr>
            <a:srgbClr val="F26B43"/>
          </p15:clr>
        </p15:guide>
        <p15:guide id="6" pos="2880">
          <p15:clr>
            <a:srgbClr val="F26B43"/>
          </p15:clr>
        </p15:guide>
        <p15:guide id="7" orient="horz" pos="701" userDrawn="1">
          <p15:clr>
            <a:srgbClr val="F26B43"/>
          </p15:clr>
        </p15:guide>
        <p15:guide id="8" orient="horz" pos="372">
          <p15:clr>
            <a:srgbClr val="F26B43"/>
          </p15:clr>
        </p15:guide>
        <p15:guide id="9" orient="horz" pos="9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3651870"/>
            <a:ext cx="8507413" cy="304055"/>
          </a:xfrm>
        </p:spPr>
        <p:txBody>
          <a:bodyPr/>
          <a:lstStyle/>
          <a:p>
            <a:r>
              <a:rPr lang="en-GB" b="1" dirty="0"/>
              <a:t>The key issues that keep companies up at night - can they be fixed? </a:t>
            </a:r>
          </a:p>
          <a:p>
            <a:r>
              <a:rPr lang="en-GB" sz="1800" dirty="0"/>
              <a:t>Nina Niejahr </a:t>
            </a:r>
            <a:r>
              <a:rPr lang="en-GB" sz="1800" dirty="0">
                <a:solidFill>
                  <a:schemeClr val="accent1"/>
                </a:solidFill>
              </a:rPr>
              <a:t>|</a:t>
            </a:r>
            <a:r>
              <a:rPr lang="en-GB" sz="1800" dirty="0"/>
              <a:t> </a:t>
            </a:r>
            <a:r>
              <a:rPr lang="en-GB" sz="1800" dirty="0">
                <a:effectLst/>
                <a:latin typeface="Arial" panose="020B0604020202020204" pitchFamily="34" charset="0"/>
                <a:ea typeface="Calibri" panose="020F0502020204030204" pitchFamily="34" charset="0"/>
                <a:cs typeface="Times New Roman" panose="02020603050405020304" pitchFamily="18" charset="0"/>
              </a:rPr>
              <a:t>Friday, 3 March 2023 </a:t>
            </a:r>
            <a:r>
              <a:rPr lang="en-GB" sz="1800" dirty="0">
                <a:solidFill>
                  <a:schemeClr val="accent1"/>
                </a:solidFill>
              </a:rPr>
              <a:t>|</a:t>
            </a:r>
            <a:r>
              <a:rPr lang="en-GB" sz="1800" dirty="0"/>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Hotel, Brussels</a:t>
            </a:r>
            <a:endParaRPr lang="en-GB" sz="1800" dirty="0"/>
          </a:p>
        </p:txBody>
      </p:sp>
      <p:sp>
        <p:nvSpPr>
          <p:cNvPr id="4" name="Title 3"/>
          <p:cNvSpPr>
            <a:spLocks noGrp="1"/>
          </p:cNvSpPr>
          <p:nvPr>
            <p:ph type="ctrTitle"/>
          </p:nvPr>
        </p:nvSpPr>
        <p:spPr>
          <a:xfrm>
            <a:off x="304799" y="2931790"/>
            <a:ext cx="8507413" cy="553783"/>
          </a:xfrm>
        </p:spPr>
        <p:txBody>
          <a:bodyPr/>
          <a:lstStyle/>
          <a:p>
            <a:r>
              <a:rPr lang="en-GB" sz="3000" dirty="0"/>
              <a:t>Draft Foreign Subsidies Implementing Regulation: the path for enforcement</a:t>
            </a:r>
          </a:p>
        </p:txBody>
      </p:sp>
      <p:sp>
        <p:nvSpPr>
          <p:cNvPr id="2" name="TextBox 1">
            <a:extLst>
              <a:ext uri="{FF2B5EF4-FFF2-40B4-BE49-F238E27FC236}">
                <a16:creationId xmlns:a16="http://schemas.microsoft.com/office/drawing/2014/main" id="{223614AE-BF25-4467-B51C-96596CD78FE3}"/>
              </a:ext>
            </a:extLst>
          </p:cNvPr>
          <p:cNvSpPr txBox="1"/>
          <p:nvPr/>
        </p:nvSpPr>
        <p:spPr>
          <a:xfrm>
            <a:off x="217001" y="2139702"/>
            <a:ext cx="2770823" cy="646331"/>
          </a:xfrm>
          <a:prstGeom prst="rect">
            <a:avLst/>
          </a:prstGeom>
          <a:noFill/>
        </p:spPr>
        <p:txBody>
          <a:bodyPr wrap="none" rtlCol="0">
            <a:spAutoFit/>
          </a:bodyPr>
          <a:lstStyle/>
          <a:p>
            <a:r>
              <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130th GCLC Lunch Talk</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26" name="Picture 2" descr="130th GCLC Lunch Talk  (in-person)">
            <a:extLst>
              <a:ext uri="{FF2B5EF4-FFF2-40B4-BE49-F238E27FC236}">
                <a16:creationId xmlns:a16="http://schemas.microsoft.com/office/drawing/2014/main" id="{3B8062B6-4BD3-42A9-BE1F-167A2DC0E2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92646"/>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0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a:t>The key issues that keep companies up at night – can they be fixed?</a:t>
            </a:r>
            <a:endParaRPr lang="en-GB" dirty="0"/>
          </a:p>
        </p:txBody>
      </p:sp>
      <p:graphicFrame>
        <p:nvGraphicFramePr>
          <p:cNvPr id="57" name="Table Placeholder 9"/>
          <p:cNvGraphicFramePr>
            <a:graphicFrameLocks noGrp="1"/>
          </p:cNvGraphicFramePr>
          <p:nvPr>
            <p:ph type="tbl" sz="quarter" idx="10"/>
            <p:extLst>
              <p:ext uri="{D42A27DB-BD31-4B8C-83A1-F6EECF244321}">
                <p14:modId xmlns:p14="http://schemas.microsoft.com/office/powerpoint/2010/main" val="695832881"/>
              </p:ext>
            </p:extLst>
          </p:nvPr>
        </p:nvGraphicFramePr>
        <p:xfrm>
          <a:off x="601663" y="2708126"/>
          <a:ext cx="7858769" cy="1447800"/>
        </p:xfrm>
        <a:graphic>
          <a:graphicData uri="http://schemas.openxmlformats.org/drawingml/2006/table">
            <a:tbl>
              <a:tblPr firstRow="1" bandRow="1">
                <a:tableStyleId>{5C22544A-7EE6-4342-B048-85BDC9FD1C3A}</a:tableStyleId>
              </a:tblPr>
              <a:tblGrid>
                <a:gridCol w="867261">
                  <a:extLst>
                    <a:ext uri="{9D8B030D-6E8A-4147-A177-3AD203B41FA5}">
                      <a16:colId xmlns:a16="http://schemas.microsoft.com/office/drawing/2014/main" val="20000"/>
                    </a:ext>
                  </a:extLst>
                </a:gridCol>
                <a:gridCol w="355073">
                  <a:extLst>
                    <a:ext uri="{9D8B030D-6E8A-4147-A177-3AD203B41FA5}">
                      <a16:colId xmlns:a16="http://schemas.microsoft.com/office/drawing/2014/main" val="20001"/>
                    </a:ext>
                  </a:extLst>
                </a:gridCol>
                <a:gridCol w="6636435">
                  <a:extLst>
                    <a:ext uri="{9D8B030D-6E8A-4147-A177-3AD203B41FA5}">
                      <a16:colId xmlns:a16="http://schemas.microsoft.com/office/drawing/2014/main" val="20002"/>
                    </a:ext>
                  </a:extLst>
                </a:gridCol>
              </a:tblGrid>
              <a:tr h="0">
                <a:tc>
                  <a:txBody>
                    <a:bodyPr/>
                    <a:lstStyle/>
                    <a:p>
                      <a:pPr algn="ctr"/>
                      <a:r>
                        <a:rPr lang="en-GB" b="1"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spc="-50" dirty="0">
                          <a:solidFill>
                            <a:schemeClr val="accent4"/>
                          </a:solidFill>
                          <a:latin typeface="Arial" panose="020B0604020202020204" pitchFamily="34" charset="0"/>
                          <a:cs typeface="Arial" panose="020B0604020202020204" pitchFamily="34" charset="0"/>
                        </a:rPr>
                        <a:t>Notion of foreign financial contribution &amp; reportable contributions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GB" sz="1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b="0" spc="-50" dirty="0">
                        <a:solidFill>
                          <a:schemeClr val="accent4"/>
                        </a:solidFill>
                        <a:latin typeface="Arial" panose="020B0604020202020204" pitchFamily="34" charset="0"/>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ctr"/>
                      <a:r>
                        <a:rPr lang="en-GB" b="1" dirty="0">
                          <a:solidFill>
                            <a:schemeClr val="bg1"/>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381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spc="-50" dirty="0">
                          <a:solidFill>
                            <a:schemeClr val="accent4"/>
                          </a:solidFill>
                          <a:latin typeface="Arial" panose="020B0604020202020204" pitchFamily="34" charset="0"/>
                          <a:cs typeface="Arial" panose="020B0604020202020204" pitchFamily="34" charset="0"/>
                        </a:rPr>
                        <a:t>How do we get this information? Can this burden be reduced?</a:t>
                      </a:r>
                    </a:p>
                  </a:txBody>
                  <a:tcPr marL="0" marR="0">
                    <a:lnL w="12700" cmpd="sng">
                      <a:noFill/>
                    </a:lnL>
                    <a:lnR w="12700" cmpd="sng">
                      <a:noFill/>
                    </a:lnR>
                    <a:lnT w="381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endParaRPr lang="en-GB" sz="1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b="0" dirty="0">
                        <a:solidFill>
                          <a:schemeClr val="accent4"/>
                        </a:solidFill>
                        <a:latin typeface="Arial" panose="020B0604020202020204" pitchFamily="34" charset="0"/>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lgn="ctr"/>
                      <a:r>
                        <a:rPr lang="en-GB" b="1" dirty="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spc="-50" dirty="0">
                        <a:solidFill>
                          <a:schemeClr val="bg1"/>
                        </a:solidFill>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spc="-50" dirty="0">
                          <a:solidFill>
                            <a:schemeClr val="accent4"/>
                          </a:solidFill>
                        </a:rPr>
                        <a:t>Waivers??!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gn="ctr"/>
                      <a:endParaRPr lang="en-GB" sz="1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b="0" dirty="0">
                        <a:solidFill>
                          <a:schemeClr val="accent4"/>
                        </a:solidFill>
                        <a:latin typeface="Arial" panose="020B0604020202020204" pitchFamily="34" charset="0"/>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1784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en-GB"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3800" b="1" spc="-100" dirty="0">
              <a:solidFill>
                <a:srgbClr val="EE3135"/>
              </a:solidFill>
            </a:endParaRPr>
          </a:p>
        </p:txBody>
      </p:sp>
      <p:sp>
        <p:nvSpPr>
          <p:cNvPr id="4" name="Title 3"/>
          <p:cNvSpPr>
            <a:spLocks noGrp="1"/>
          </p:cNvSpPr>
          <p:nvPr>
            <p:ph type="title"/>
          </p:nvPr>
        </p:nvSpPr>
        <p:spPr/>
        <p:txBody>
          <a:bodyPr>
            <a:normAutofit fontScale="90000"/>
          </a:bodyPr>
          <a:lstStyle/>
          <a:p>
            <a:r>
              <a:rPr lang="en-GB" sz="2900" dirty="0"/>
              <a:t>Notion of financial contribution &amp; reportable contributions</a:t>
            </a:r>
            <a:br>
              <a:rPr lang="en-GB" dirty="0"/>
            </a:br>
            <a:endParaRPr lang="en-GB" dirty="0"/>
          </a:p>
        </p:txBody>
      </p:sp>
      <p:graphicFrame>
        <p:nvGraphicFramePr>
          <p:cNvPr id="2" name="Diagram 1">
            <a:extLst>
              <a:ext uri="{FF2B5EF4-FFF2-40B4-BE49-F238E27FC236}">
                <a16:creationId xmlns:a16="http://schemas.microsoft.com/office/drawing/2014/main" id="{95D542A0-3CDA-4576-8A44-9C0E90DAEE49}"/>
              </a:ext>
            </a:extLst>
          </p:cNvPr>
          <p:cNvGraphicFramePr/>
          <p:nvPr>
            <p:extLst>
              <p:ext uri="{D42A27DB-BD31-4B8C-83A1-F6EECF244321}">
                <p14:modId xmlns:p14="http://schemas.microsoft.com/office/powerpoint/2010/main" val="2023230230"/>
              </p:ext>
            </p:extLst>
          </p:nvPr>
        </p:nvGraphicFramePr>
        <p:xfrm>
          <a:off x="-11832" y="771550"/>
          <a:ext cx="4439816" cy="421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373913A2-3B96-453F-A94B-7F81E66CC983}"/>
              </a:ext>
            </a:extLst>
          </p:cNvPr>
          <p:cNvSpPr txBox="1"/>
          <p:nvPr/>
        </p:nvSpPr>
        <p:spPr>
          <a:xfrm>
            <a:off x="3635896" y="1090354"/>
            <a:ext cx="5328592" cy="369331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GB" sz="1300" dirty="0">
                <a:solidFill>
                  <a:schemeClr val="tx2"/>
                </a:solidFill>
              </a:rPr>
              <a:t>Annex 1 – Concentrations (Section 5)</a:t>
            </a:r>
          </a:p>
          <a:p>
            <a:pPr marL="742950" lvl="1" indent="-285750">
              <a:buClr>
                <a:schemeClr val="accent1"/>
              </a:buClr>
              <a:buFont typeface="Wingdings" panose="05000000000000000000" pitchFamily="2" charset="2"/>
              <a:buChar char="§"/>
            </a:pPr>
            <a:r>
              <a:rPr lang="en-GB" sz="1300" dirty="0">
                <a:solidFill>
                  <a:schemeClr val="accent1"/>
                </a:solidFill>
              </a:rPr>
              <a:t>List all foreign financial contributions (“</a:t>
            </a:r>
            <a:r>
              <a:rPr lang="en-GB" sz="1300" dirty="0" err="1">
                <a:solidFill>
                  <a:schemeClr val="accent1"/>
                </a:solidFill>
              </a:rPr>
              <a:t>FFCs</a:t>
            </a:r>
            <a:r>
              <a:rPr lang="en-GB" sz="1300" dirty="0">
                <a:solidFill>
                  <a:schemeClr val="accent1"/>
                </a:solidFill>
              </a:rPr>
              <a:t>”)</a:t>
            </a:r>
          </a:p>
          <a:p>
            <a:pPr marL="1200150" lvl="2" indent="-285750">
              <a:buClr>
                <a:schemeClr val="accent1"/>
              </a:buClr>
              <a:buFont typeface="Wingdings" panose="05000000000000000000" pitchFamily="2" charset="2"/>
              <a:buChar char="§"/>
            </a:pPr>
            <a:r>
              <a:rPr lang="en-GB" sz="1300" dirty="0">
                <a:solidFill>
                  <a:schemeClr val="accent1"/>
                </a:solidFill>
              </a:rPr>
              <a:t>with individual amounts of at least EUR </a:t>
            </a:r>
            <a:r>
              <a:rPr lang="en-GB" sz="1300" dirty="0" err="1">
                <a:solidFill>
                  <a:schemeClr val="accent1"/>
                </a:solidFill>
              </a:rPr>
              <a:t>200k</a:t>
            </a:r>
            <a:r>
              <a:rPr lang="en-GB" sz="1300" dirty="0">
                <a:solidFill>
                  <a:schemeClr val="accent1"/>
                </a:solidFill>
              </a:rPr>
              <a:t> and </a:t>
            </a:r>
          </a:p>
          <a:p>
            <a:pPr marL="1200150" lvl="2" indent="-285750">
              <a:buClr>
                <a:schemeClr val="accent1"/>
              </a:buClr>
              <a:buFont typeface="Wingdings" panose="05000000000000000000" pitchFamily="2" charset="2"/>
              <a:buChar char="§"/>
            </a:pPr>
            <a:r>
              <a:rPr lang="en-GB" sz="1300" dirty="0">
                <a:solidFill>
                  <a:schemeClr val="accent1"/>
                </a:solidFill>
              </a:rPr>
              <a:t>total amount of </a:t>
            </a:r>
            <a:r>
              <a:rPr lang="en-GB" sz="1300" dirty="0" err="1">
                <a:solidFill>
                  <a:schemeClr val="accent1"/>
                </a:solidFill>
              </a:rPr>
              <a:t>FFCs</a:t>
            </a:r>
            <a:r>
              <a:rPr lang="en-GB" sz="1300" dirty="0">
                <a:solidFill>
                  <a:schemeClr val="accent1"/>
                </a:solidFill>
              </a:rPr>
              <a:t> from the third country per year is at least EUR 4 million</a:t>
            </a:r>
          </a:p>
          <a:p>
            <a:pPr marL="742950" lvl="1" indent="-285750">
              <a:buClr>
                <a:schemeClr val="accent1"/>
              </a:buClr>
              <a:buFont typeface="Wingdings" panose="05000000000000000000" pitchFamily="2" charset="2"/>
              <a:buChar char="§"/>
            </a:pPr>
            <a:r>
              <a:rPr lang="en-GB" sz="1300" dirty="0">
                <a:solidFill>
                  <a:schemeClr val="tx2"/>
                </a:solidFill>
              </a:rPr>
              <a:t>Provide details on all listed </a:t>
            </a:r>
            <a:r>
              <a:rPr lang="en-GB" sz="1300" dirty="0" err="1">
                <a:solidFill>
                  <a:schemeClr val="tx2"/>
                </a:solidFill>
              </a:rPr>
              <a:t>FFCs</a:t>
            </a:r>
            <a:r>
              <a:rPr lang="en-GB" sz="1300" dirty="0">
                <a:solidFill>
                  <a:schemeClr val="tx2"/>
                </a:solidFill>
              </a:rPr>
              <a:t> that may fall into an Article 5(1) FSR category (“</a:t>
            </a:r>
            <a:r>
              <a:rPr lang="en-GB" sz="1300" i="1" dirty="0">
                <a:solidFill>
                  <a:schemeClr val="tx2"/>
                </a:solidFill>
              </a:rPr>
              <a:t>most likely to distort the internal market</a:t>
            </a:r>
            <a:r>
              <a:rPr lang="en-GB" sz="1300" dirty="0">
                <a:solidFill>
                  <a:schemeClr val="tx2"/>
                </a:solidFill>
              </a:rPr>
              <a:t>”) </a:t>
            </a:r>
          </a:p>
          <a:p>
            <a:pPr marL="285750" indent="-285750">
              <a:buClr>
                <a:schemeClr val="accent1"/>
              </a:buClr>
              <a:buFont typeface="Wingdings" panose="05000000000000000000" pitchFamily="2" charset="2"/>
              <a:buChar char="§"/>
            </a:pPr>
            <a:r>
              <a:rPr lang="en-GB" sz="1300" dirty="0">
                <a:solidFill>
                  <a:schemeClr val="tx2"/>
                </a:solidFill>
              </a:rPr>
              <a:t>Annex 2 – Large Public Procurements</a:t>
            </a:r>
          </a:p>
          <a:p>
            <a:pPr marL="742950" lvl="1" indent="-285750">
              <a:buClr>
                <a:schemeClr val="accent1"/>
              </a:buClr>
              <a:buFont typeface="Wingdings" panose="05000000000000000000" pitchFamily="2" charset="2"/>
              <a:buChar char="§"/>
            </a:pPr>
            <a:r>
              <a:rPr lang="en-GB" sz="1300" dirty="0">
                <a:solidFill>
                  <a:schemeClr val="tx2"/>
                </a:solidFill>
              </a:rPr>
              <a:t>Notifications (Section 3)</a:t>
            </a:r>
          </a:p>
          <a:p>
            <a:pPr marL="1200150" lvl="2" indent="-285750">
              <a:buClr>
                <a:schemeClr val="accent1"/>
              </a:buClr>
              <a:buFont typeface="Wingdings" panose="05000000000000000000" pitchFamily="2" charset="2"/>
              <a:buChar char="§"/>
            </a:pPr>
            <a:r>
              <a:rPr lang="en-GB" sz="1300" dirty="0">
                <a:solidFill>
                  <a:schemeClr val="accent1"/>
                </a:solidFill>
              </a:rPr>
              <a:t>Provide list of and details on all </a:t>
            </a:r>
            <a:r>
              <a:rPr lang="en-GB" sz="1300" dirty="0" err="1">
                <a:solidFill>
                  <a:schemeClr val="accent1"/>
                </a:solidFill>
              </a:rPr>
              <a:t>FFCs</a:t>
            </a:r>
            <a:r>
              <a:rPr lang="en-GB" sz="1300" dirty="0">
                <a:solidFill>
                  <a:schemeClr val="accent1"/>
                </a:solidFill>
              </a:rPr>
              <a:t> granted in the last three years that are listed in Article 5(1) FSR and that relate to operating costs that exceed EUR 4 million per third country over the three year period</a:t>
            </a:r>
          </a:p>
          <a:p>
            <a:pPr marL="742950" lvl="1" indent="-285750">
              <a:buClr>
                <a:schemeClr val="accent1"/>
              </a:buClr>
              <a:buFont typeface="Wingdings" panose="05000000000000000000" pitchFamily="2" charset="2"/>
              <a:buChar char="§"/>
            </a:pPr>
            <a:r>
              <a:rPr lang="en-GB" sz="1300" dirty="0">
                <a:solidFill>
                  <a:schemeClr val="tx2"/>
                </a:solidFill>
              </a:rPr>
              <a:t>Declarations (Section 7)</a:t>
            </a:r>
          </a:p>
          <a:p>
            <a:pPr marL="1200150" lvl="2" indent="-285750">
              <a:buClr>
                <a:schemeClr val="accent1"/>
              </a:buClr>
              <a:buFont typeface="Wingdings" panose="05000000000000000000" pitchFamily="2" charset="2"/>
              <a:buChar char="§"/>
            </a:pPr>
            <a:r>
              <a:rPr lang="en-GB" sz="1300" dirty="0">
                <a:solidFill>
                  <a:schemeClr val="accent1"/>
                </a:solidFill>
              </a:rPr>
              <a:t>where aggregate </a:t>
            </a:r>
            <a:r>
              <a:rPr lang="en-GB" sz="1300" dirty="0" err="1">
                <a:solidFill>
                  <a:schemeClr val="accent1"/>
                </a:solidFill>
              </a:rPr>
              <a:t>FFCs</a:t>
            </a:r>
            <a:r>
              <a:rPr lang="en-GB" sz="1300" dirty="0">
                <a:solidFill>
                  <a:schemeClr val="accent1"/>
                </a:solidFill>
              </a:rPr>
              <a:t> in the past 3 years less than EUR 4 million per third country</a:t>
            </a:r>
          </a:p>
          <a:p>
            <a:pPr marL="1200150" lvl="2" indent="-285750">
              <a:buClr>
                <a:schemeClr val="accent1"/>
              </a:buClr>
              <a:buFont typeface="Wingdings" panose="05000000000000000000" pitchFamily="2" charset="2"/>
              <a:buChar char="§"/>
            </a:pPr>
            <a:r>
              <a:rPr lang="en-GB" sz="1300" dirty="0">
                <a:solidFill>
                  <a:schemeClr val="accent1"/>
                </a:solidFill>
              </a:rPr>
              <a:t>requires to list all </a:t>
            </a:r>
            <a:r>
              <a:rPr lang="en-GB" sz="1300" dirty="0" err="1">
                <a:solidFill>
                  <a:schemeClr val="accent1"/>
                </a:solidFill>
              </a:rPr>
              <a:t>FFCs</a:t>
            </a:r>
            <a:r>
              <a:rPr lang="en-GB" sz="1300" dirty="0">
                <a:solidFill>
                  <a:schemeClr val="accent1"/>
                </a:solidFill>
              </a:rPr>
              <a:t> received (see, Art. 29(1) FSR)</a:t>
            </a:r>
          </a:p>
        </p:txBody>
      </p:sp>
    </p:spTree>
    <p:extLst>
      <p:ext uri="{BB962C8B-B14F-4D97-AF65-F5344CB8AC3E}">
        <p14:creationId xmlns:p14="http://schemas.microsoft.com/office/powerpoint/2010/main" val="295935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en-GB"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3800" b="1" spc="-100" dirty="0">
              <a:solidFill>
                <a:srgbClr val="EE3135"/>
              </a:solidFill>
            </a:endParaRPr>
          </a:p>
        </p:txBody>
      </p:sp>
      <p:sp>
        <p:nvSpPr>
          <p:cNvPr id="4" name="Title 3"/>
          <p:cNvSpPr>
            <a:spLocks noGrp="1"/>
          </p:cNvSpPr>
          <p:nvPr>
            <p:ph type="title"/>
          </p:nvPr>
        </p:nvSpPr>
        <p:spPr/>
        <p:txBody>
          <a:bodyPr>
            <a:normAutofit fontScale="90000"/>
          </a:bodyPr>
          <a:lstStyle/>
          <a:p>
            <a:r>
              <a:rPr lang="en-GB" dirty="0"/>
              <a:t>How do we get this information? Can it be reduced?</a:t>
            </a:r>
          </a:p>
        </p:txBody>
      </p:sp>
      <p:sp>
        <p:nvSpPr>
          <p:cNvPr id="11" name="Content Placeholder 5"/>
          <p:cNvSpPr>
            <a:spLocks noGrp="1"/>
          </p:cNvSpPr>
          <p:nvPr>
            <p:ph sz="quarter" idx="10"/>
          </p:nvPr>
        </p:nvSpPr>
        <p:spPr>
          <a:xfrm>
            <a:off x="315913" y="1131590"/>
            <a:ext cx="8496300" cy="3240087"/>
          </a:xfrm>
        </p:spPr>
        <p:txBody>
          <a:bodyPr>
            <a:noAutofit/>
          </a:bodyPr>
          <a:lstStyle/>
          <a:p>
            <a:pPr lvl="2">
              <a:spcBef>
                <a:spcPts val="300"/>
              </a:spcBef>
              <a:spcAft>
                <a:spcPts val="300"/>
              </a:spcAft>
            </a:pPr>
            <a:r>
              <a:rPr lang="en-GB" sz="1400" dirty="0">
                <a:solidFill>
                  <a:schemeClr val="accent1"/>
                </a:solidFill>
              </a:rPr>
              <a:t>Biggest challenge: </a:t>
            </a:r>
            <a:r>
              <a:rPr lang="en-GB" sz="1400" dirty="0"/>
              <a:t>how do you identify and justify the resources required internally and ensure data consistency across the undertaking?</a:t>
            </a:r>
          </a:p>
          <a:p>
            <a:pPr marL="360000" lvl="3" indent="0">
              <a:spcBef>
                <a:spcPts val="300"/>
              </a:spcBef>
              <a:spcAft>
                <a:spcPts val="300"/>
              </a:spcAft>
              <a:buNone/>
            </a:pPr>
            <a:r>
              <a:rPr lang="en-GB" sz="1400" dirty="0"/>
              <a:t>Information holders are various functions throughout the undertaking, world-wide; no processes in place; country-by-country reporting required; determination of what qualifies as a financial contribution difficult to communicate and have applied consistently; required 3-years back and going forward </a:t>
            </a:r>
          </a:p>
          <a:p>
            <a:pPr lvl="2">
              <a:spcBef>
                <a:spcPts val="300"/>
              </a:spcBef>
              <a:spcAft>
                <a:spcPts val="300"/>
              </a:spcAft>
            </a:pPr>
            <a:r>
              <a:rPr lang="en-GB" sz="1400" dirty="0"/>
              <a:t>How to deliver on Art. 47 FSR/recital 40 “</a:t>
            </a:r>
            <a:r>
              <a:rPr lang="en-GB" sz="1400" i="1" dirty="0">
                <a:solidFill>
                  <a:schemeClr val="accent1"/>
                </a:solidFill>
              </a:rPr>
              <a:t>taking utmost account of the goal of limiting administrative burden for notifying parties</a:t>
            </a:r>
            <a:r>
              <a:rPr lang="en-GB" sz="1400" dirty="0"/>
              <a:t>”:</a:t>
            </a:r>
          </a:p>
          <a:p>
            <a:pPr lvl="3">
              <a:spcBef>
                <a:spcPts val="300"/>
              </a:spcBef>
              <a:spcAft>
                <a:spcPts val="300"/>
              </a:spcAft>
            </a:pPr>
            <a:r>
              <a:rPr lang="en-GB" sz="1400" dirty="0"/>
              <a:t>Limit required information to Art. 5(1) FSR </a:t>
            </a:r>
            <a:r>
              <a:rPr lang="en-GB" sz="1400" dirty="0" err="1"/>
              <a:t>FFCs</a:t>
            </a:r>
            <a:r>
              <a:rPr lang="en-GB" sz="1400" dirty="0"/>
              <a:t> only (across Annex 1 &amp; 2) </a:t>
            </a:r>
          </a:p>
          <a:p>
            <a:pPr lvl="3">
              <a:spcBef>
                <a:spcPts val="300"/>
              </a:spcBef>
              <a:spcAft>
                <a:spcPts val="300"/>
              </a:spcAft>
            </a:pPr>
            <a:r>
              <a:rPr lang="en-GB" sz="1400" dirty="0"/>
              <a:t>Additional </a:t>
            </a:r>
            <a:r>
              <a:rPr lang="en-GB" sz="1400" dirty="0" err="1"/>
              <a:t>FFC</a:t>
            </a:r>
            <a:r>
              <a:rPr lang="en-GB" sz="1400" dirty="0"/>
              <a:t> reporting requirements could be pre-determined for certain categories of transactions/procurements </a:t>
            </a:r>
          </a:p>
          <a:p>
            <a:pPr lvl="3">
              <a:spcBef>
                <a:spcPts val="300"/>
              </a:spcBef>
              <a:spcAft>
                <a:spcPts val="300"/>
              </a:spcAft>
            </a:pPr>
            <a:r>
              <a:rPr lang="en-GB" sz="1400" dirty="0"/>
              <a:t>Additional scoping agreed with the Commission in individual cases by way of waivers (concentrations and tenders) with DG COMP making its waiver practice public</a:t>
            </a:r>
          </a:p>
          <a:p>
            <a:pPr lvl="2">
              <a:spcBef>
                <a:spcPts val="300"/>
              </a:spcBef>
              <a:spcAft>
                <a:spcPts val="300"/>
              </a:spcAft>
            </a:pPr>
            <a:r>
              <a:rPr lang="en-GB" sz="1400" dirty="0"/>
              <a:t>Maybe create notification master files with DG COMP to be updated with every notification for goods/ services regularly tendered for, PE firms, etc.</a:t>
            </a:r>
          </a:p>
        </p:txBody>
      </p:sp>
    </p:spTree>
    <p:extLst>
      <p:ext uri="{BB962C8B-B14F-4D97-AF65-F5344CB8AC3E}">
        <p14:creationId xmlns:p14="http://schemas.microsoft.com/office/powerpoint/2010/main" val="319806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en-GB"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3800" b="1" spc="-100" dirty="0">
              <a:solidFill>
                <a:srgbClr val="EE3135"/>
              </a:solidFill>
            </a:endParaRPr>
          </a:p>
        </p:txBody>
      </p:sp>
      <p:sp>
        <p:nvSpPr>
          <p:cNvPr id="4" name="Title 3"/>
          <p:cNvSpPr>
            <a:spLocks noGrp="1"/>
          </p:cNvSpPr>
          <p:nvPr>
            <p:ph type="title"/>
          </p:nvPr>
        </p:nvSpPr>
        <p:spPr/>
        <p:txBody>
          <a:bodyPr>
            <a:normAutofit/>
          </a:bodyPr>
          <a:lstStyle/>
          <a:p>
            <a:r>
              <a:rPr lang="en-GB" dirty="0"/>
              <a:t>Waivers??! </a:t>
            </a:r>
          </a:p>
        </p:txBody>
      </p:sp>
      <p:graphicFrame>
        <p:nvGraphicFramePr>
          <p:cNvPr id="2" name="Content Placeholder 1">
            <a:extLst>
              <a:ext uri="{FF2B5EF4-FFF2-40B4-BE49-F238E27FC236}">
                <a16:creationId xmlns:a16="http://schemas.microsoft.com/office/drawing/2014/main" id="{033A6033-C6FD-40CE-905E-9DFBA1F07591}"/>
              </a:ext>
            </a:extLst>
          </p:cNvPr>
          <p:cNvGraphicFramePr>
            <a:graphicFrameLocks noGrp="1"/>
          </p:cNvGraphicFramePr>
          <p:nvPr>
            <p:ph sz="quarter" idx="10"/>
            <p:extLst>
              <p:ext uri="{D42A27DB-BD31-4B8C-83A1-F6EECF244321}">
                <p14:modId xmlns:p14="http://schemas.microsoft.com/office/powerpoint/2010/main" val="338963865"/>
              </p:ext>
            </p:extLst>
          </p:nvPr>
        </p:nvGraphicFramePr>
        <p:xfrm>
          <a:off x="27881" y="1131590"/>
          <a:ext cx="5912271" cy="360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F0D810A-C2A7-4A9D-B74B-418B2C8943F3}"/>
              </a:ext>
            </a:extLst>
          </p:cNvPr>
          <p:cNvSpPr txBox="1"/>
          <p:nvPr/>
        </p:nvSpPr>
        <p:spPr>
          <a:xfrm>
            <a:off x="5652120" y="762253"/>
            <a:ext cx="3312368" cy="4324261"/>
          </a:xfrm>
          <a:prstGeom prst="rect">
            <a:avLst/>
          </a:prstGeom>
          <a:noFill/>
        </p:spPr>
        <p:txBody>
          <a:bodyPr wrap="square" rtlCol="0">
            <a:spAutoFit/>
          </a:bodyPr>
          <a:lstStyle/>
          <a:p>
            <a:pPr>
              <a:spcBef>
                <a:spcPts val="300"/>
              </a:spcBef>
              <a:spcAft>
                <a:spcPts val="300"/>
              </a:spcAft>
              <a:buClr>
                <a:schemeClr val="accent1"/>
              </a:buClr>
            </a:pPr>
            <a:r>
              <a:rPr lang="en-GB" sz="1600" dirty="0">
                <a:solidFill>
                  <a:schemeClr val="accent1"/>
                </a:solidFill>
              </a:rPr>
              <a:t>Some suggestions:</a:t>
            </a:r>
          </a:p>
          <a:p>
            <a:pPr marL="285750" indent="-285750">
              <a:spcBef>
                <a:spcPts val="300"/>
              </a:spcBef>
              <a:spcAft>
                <a:spcPts val="300"/>
              </a:spcAft>
              <a:buClr>
                <a:schemeClr val="accent1"/>
              </a:buClr>
              <a:buFont typeface="Wingdings" panose="05000000000000000000" pitchFamily="2" charset="2"/>
              <a:buChar char="§"/>
            </a:pPr>
            <a:r>
              <a:rPr lang="en-GB" sz="1400" dirty="0" err="1">
                <a:solidFill>
                  <a:schemeClr val="tx2"/>
                </a:solidFill>
              </a:rPr>
              <a:t>FFCs</a:t>
            </a:r>
            <a:r>
              <a:rPr lang="en-GB" sz="1400" dirty="0">
                <a:solidFill>
                  <a:schemeClr val="tx2"/>
                </a:solidFill>
              </a:rPr>
              <a:t> to entities with </a:t>
            </a:r>
            <a:r>
              <a:rPr lang="en-GB" sz="1400" b="1" dirty="0">
                <a:solidFill>
                  <a:srgbClr val="002060"/>
                </a:solidFill>
              </a:rPr>
              <a:t>no activities in the same NACE code</a:t>
            </a:r>
          </a:p>
          <a:p>
            <a:pPr marL="285750" indent="-285750">
              <a:spcBef>
                <a:spcPts val="300"/>
              </a:spcBef>
              <a:spcAft>
                <a:spcPts val="300"/>
              </a:spcAft>
              <a:buClr>
                <a:schemeClr val="accent1"/>
              </a:buClr>
              <a:buFont typeface="Wingdings" panose="05000000000000000000" pitchFamily="2" charset="2"/>
              <a:buChar char="§"/>
            </a:pPr>
            <a:r>
              <a:rPr lang="en-GB" sz="1400" dirty="0" err="1">
                <a:solidFill>
                  <a:schemeClr val="tx2"/>
                </a:solidFill>
              </a:rPr>
              <a:t>FFCs</a:t>
            </a:r>
            <a:r>
              <a:rPr lang="en-GB" sz="1400" dirty="0">
                <a:solidFill>
                  <a:schemeClr val="tx2"/>
                </a:solidFill>
              </a:rPr>
              <a:t> to entities not active in related markets (</a:t>
            </a:r>
            <a:r>
              <a:rPr lang="en-GB" sz="1200" dirty="0">
                <a:solidFill>
                  <a:schemeClr val="tx2"/>
                </a:solidFill>
              </a:rPr>
              <a:t>alternative to NACE codes</a:t>
            </a:r>
            <a:r>
              <a:rPr lang="en-GB" sz="1400" dirty="0">
                <a:solidFill>
                  <a:schemeClr val="tx2"/>
                </a:solidFill>
              </a:rPr>
              <a:t>)</a:t>
            </a:r>
          </a:p>
          <a:p>
            <a:pPr marL="285750" indent="-285750">
              <a:spcBef>
                <a:spcPts val="300"/>
              </a:spcBef>
              <a:spcAft>
                <a:spcPts val="300"/>
              </a:spcAft>
              <a:buClr>
                <a:schemeClr val="accent1"/>
              </a:buClr>
              <a:buFont typeface="Wingdings" panose="05000000000000000000" pitchFamily="2" charset="2"/>
              <a:buChar char="§"/>
            </a:pPr>
            <a:r>
              <a:rPr lang="en-GB" sz="1400" dirty="0" err="1">
                <a:solidFill>
                  <a:schemeClr val="tx2"/>
                </a:solidFill>
              </a:rPr>
              <a:t>FFCs</a:t>
            </a:r>
            <a:r>
              <a:rPr lang="en-GB" sz="1400" dirty="0">
                <a:solidFill>
                  <a:schemeClr val="tx2"/>
                </a:solidFill>
              </a:rPr>
              <a:t>, including tax incentives and tax exemptions, </a:t>
            </a:r>
            <a:r>
              <a:rPr lang="en-GB" sz="1400" b="1" dirty="0">
                <a:solidFill>
                  <a:srgbClr val="00B0F0"/>
                </a:solidFill>
              </a:rPr>
              <a:t>not directly benefitting the notifying parties </a:t>
            </a:r>
            <a:br>
              <a:rPr lang="en-GB" sz="1400" b="1" dirty="0">
                <a:solidFill>
                  <a:srgbClr val="00B0F0"/>
                </a:solidFill>
              </a:rPr>
            </a:br>
            <a:r>
              <a:rPr lang="en-GB" sz="1400" b="1" dirty="0">
                <a:solidFill>
                  <a:srgbClr val="00B0F0"/>
                </a:solidFill>
              </a:rPr>
              <a:t>or their controlling companies</a:t>
            </a:r>
          </a:p>
          <a:p>
            <a:pPr marL="285750" indent="-285750">
              <a:spcBef>
                <a:spcPts val="300"/>
              </a:spcBef>
              <a:spcAft>
                <a:spcPts val="300"/>
              </a:spcAft>
              <a:buClr>
                <a:schemeClr val="accent1"/>
              </a:buClr>
              <a:buFont typeface="Wingdings" panose="05000000000000000000" pitchFamily="2" charset="2"/>
              <a:buChar char="§"/>
            </a:pPr>
            <a:r>
              <a:rPr lang="en-GB" sz="1400" dirty="0" err="1">
                <a:solidFill>
                  <a:schemeClr val="tx2"/>
                </a:solidFill>
              </a:rPr>
              <a:t>FFCs</a:t>
            </a:r>
            <a:r>
              <a:rPr lang="en-GB" sz="1400" dirty="0">
                <a:solidFill>
                  <a:schemeClr val="tx2"/>
                </a:solidFill>
              </a:rPr>
              <a:t> resulting from any sales made to third countries party to the WTO-GPA 2012</a:t>
            </a:r>
          </a:p>
          <a:p>
            <a:pPr marL="285750" indent="-285750">
              <a:spcBef>
                <a:spcPts val="300"/>
              </a:spcBef>
              <a:spcAft>
                <a:spcPts val="300"/>
              </a:spcAft>
              <a:buClr>
                <a:schemeClr val="accent1"/>
              </a:buClr>
              <a:buFont typeface="Wingdings" panose="05000000000000000000" pitchFamily="2" charset="2"/>
              <a:buChar char="§"/>
            </a:pPr>
            <a:r>
              <a:rPr lang="en-GB" sz="1400" dirty="0" err="1">
                <a:solidFill>
                  <a:schemeClr val="tx2"/>
                </a:solidFill>
              </a:rPr>
              <a:t>FFCs</a:t>
            </a:r>
            <a:r>
              <a:rPr lang="en-GB" sz="1400" dirty="0">
                <a:solidFill>
                  <a:schemeClr val="tx2"/>
                </a:solidFill>
              </a:rPr>
              <a:t> resulting from sales to/purchases from one single third country not exceeding in aggregate EUR [50] million </a:t>
            </a:r>
            <a:r>
              <a:rPr lang="en-GB" sz="1200" dirty="0">
                <a:solidFill>
                  <a:schemeClr val="tx2"/>
                </a:solidFill>
              </a:rPr>
              <a:t>(benefit involved will be unlikely to distort, may differ between industries/markets)</a:t>
            </a:r>
            <a:endParaRPr lang="en-GB" sz="1400" dirty="0">
              <a:solidFill>
                <a:schemeClr val="tx2"/>
              </a:solidFill>
            </a:endParaRPr>
          </a:p>
        </p:txBody>
      </p:sp>
      <p:sp>
        <p:nvSpPr>
          <p:cNvPr id="3" name="TextBox 2">
            <a:extLst>
              <a:ext uri="{FF2B5EF4-FFF2-40B4-BE49-F238E27FC236}">
                <a16:creationId xmlns:a16="http://schemas.microsoft.com/office/drawing/2014/main" id="{479F2DEB-C4B5-4E41-B133-41463A90B32F}"/>
              </a:ext>
            </a:extLst>
          </p:cNvPr>
          <p:cNvSpPr txBox="1"/>
          <p:nvPr/>
        </p:nvSpPr>
        <p:spPr>
          <a:xfrm>
            <a:off x="1547664" y="2643758"/>
            <a:ext cx="1008112" cy="600164"/>
          </a:xfrm>
          <a:prstGeom prst="rect">
            <a:avLst/>
          </a:prstGeom>
          <a:gradFill flip="none" rotWithShape="1">
            <a:gsLst>
              <a:gs pos="95506">
                <a:srgbClr val="002060"/>
              </a:gs>
              <a:gs pos="0">
                <a:schemeClr val="accent1">
                  <a:lumMod val="5000"/>
                  <a:lumOff val="95000"/>
                </a:schemeClr>
              </a:gs>
              <a:gs pos="29000">
                <a:schemeClr val="accent1"/>
              </a:gs>
              <a:gs pos="0">
                <a:schemeClr val="accent1"/>
              </a:gs>
            </a:gsLst>
            <a:lin ang="0" scaled="1"/>
            <a:tileRect/>
          </a:gradFill>
          <a:ln>
            <a:solidFill>
              <a:schemeClr val="accent4"/>
            </a:solidFill>
          </a:ln>
        </p:spPr>
        <p:txBody>
          <a:bodyPr wrap="square" rtlCol="0">
            <a:spAutoFit/>
          </a:bodyPr>
          <a:lstStyle/>
          <a:p>
            <a:pPr algn="ctr"/>
            <a:r>
              <a:rPr lang="en-GB" sz="1100" dirty="0">
                <a:solidFill>
                  <a:schemeClr val="bg1"/>
                </a:solidFill>
              </a:rPr>
              <a:t>Other parent different NACE code</a:t>
            </a:r>
          </a:p>
        </p:txBody>
      </p:sp>
      <p:cxnSp>
        <p:nvCxnSpPr>
          <p:cNvPr id="9" name="Straight Connector 8">
            <a:extLst>
              <a:ext uri="{FF2B5EF4-FFF2-40B4-BE49-F238E27FC236}">
                <a16:creationId xmlns:a16="http://schemas.microsoft.com/office/drawing/2014/main" id="{677D8E03-C7E2-47C9-B89C-BBB39EFC5EBC}"/>
              </a:ext>
            </a:extLst>
          </p:cNvPr>
          <p:cNvCxnSpPr>
            <a:cxnSpLocks/>
          </p:cNvCxnSpPr>
          <p:nvPr/>
        </p:nvCxnSpPr>
        <p:spPr>
          <a:xfrm flipH="1">
            <a:off x="2195736" y="3282553"/>
            <a:ext cx="516" cy="153293"/>
          </a:xfrm>
          <a:prstGeom prst="line">
            <a:avLst/>
          </a:prstGeom>
          <a:ln w="22225" cmpd="sng">
            <a:solidFill>
              <a:schemeClr val="bg2"/>
            </a:solidFill>
            <a:tailEnd type="none"/>
          </a:ln>
          <a:effectLst>
            <a:outerShdw blurRad="40000" dist="2540000" dir="21540000" sx="200000" sy="2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649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131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2.xml><?xml version="1.0" encoding="utf-8"?>
<a:theme xmlns:a="http://schemas.openxmlformats.org/drawingml/2006/main" name="Theme (Whi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8A3CB526-7C2E-4983-8850-8A34524555E8}"/>
    </a:ext>
  </a:extLst>
</a:theme>
</file>

<file path=ppt/theme/theme3.xml><?xml version="1.0" encoding="utf-8"?>
<a:theme xmlns:a="http://schemas.openxmlformats.org/drawingml/2006/main" name="Theme (Red)">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2C61ED3A-5832-447D-8550-82EF088A8F5D}"/>
    </a:ext>
  </a:extLst>
</a:theme>
</file>

<file path=ppt/theme/theme4.xml><?xml version="1.0" encoding="utf-8"?>
<a:theme xmlns:a="http://schemas.openxmlformats.org/drawingml/2006/main" name="Content">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A9695471-57F3-440C-8251-BCD3AACD31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 Presentation (Widescreen 16_9)</Template>
  <TotalTime>0</TotalTime>
  <Words>1027</Words>
  <Application>Microsoft Office PowerPoint</Application>
  <PresentationFormat>On-screen Show (16:9)</PresentationFormat>
  <Paragraphs>75</Paragraphs>
  <Slides>6</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Arial</vt:lpstr>
      <vt:lpstr>Calibri</vt:lpstr>
      <vt:lpstr>Wingdings</vt:lpstr>
      <vt:lpstr>Theme (Blue)</vt:lpstr>
      <vt:lpstr>Theme (White)</vt:lpstr>
      <vt:lpstr>Theme (Red)</vt:lpstr>
      <vt:lpstr>Content</vt:lpstr>
      <vt:lpstr>Draft Foreign Subsidies Implementing Regulation: the path for enforcement</vt:lpstr>
      <vt:lpstr>The key issues that keep companies up at night – can they be fixed?</vt:lpstr>
      <vt:lpstr>Notion of financial contribution &amp; reportable contributions </vt:lpstr>
      <vt:lpstr>How do we get this information? Can it be reduced?</vt:lpstr>
      <vt:lpstr>Waivers??!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Foreign Subsidies Implementing Regulation: the path for enforcement</dc:title>
  <dc:creator>Baker McKenzie</dc:creator>
  <cp:lastModifiedBy>Baker McKenzie</cp:lastModifiedBy>
  <cp:revision>23</cp:revision>
  <dcterms:created xsi:type="dcterms:W3CDTF">2023-03-01T12:17:57Z</dcterms:created>
  <dcterms:modified xsi:type="dcterms:W3CDTF">2023-03-03T15:14:13Z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OfficeIni">
    <vt:lpwstr>Brussels - ENGLISH.ini</vt:lpwstr>
  </property>
  <property fmtid="{D5CDD505-2E9C-101B-9397-08002B2CF9AE}" pid="4" name="BMPresentation">
    <vt:bool>true</vt:bool>
  </property>
  <property fmtid="{D5CDD505-2E9C-101B-9397-08002B2CF9AE}" pid="5" name="eDOCS AutoSave">
    <vt:lpwstr>20181221132455945</vt:lpwstr>
  </property>
</Properties>
</file>