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3" r:id="rId8"/>
    <p:sldId id="264" r:id="rId9"/>
    <p:sldId id="265" r:id="rId10"/>
  </p:sldIdLst>
  <p:sldSz cx="9144000" cy="5143500" type="screen16x9"/>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8" d="100"/>
          <a:sy n="138" d="100"/>
        </p:scale>
        <p:origin x="132" y="35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a:gsLst>
            <a:gs pos="1000">
              <a:schemeClr val="accent3"/>
            </a:gs>
            <a:gs pos="100000">
              <a:schemeClr val="accent1"/>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14349"/>
            <a:ext cx="8229600" cy="3127279"/>
          </a:xfrm>
        </p:spPr>
        <p:txBody>
          <a:bodyPr anchor="b"/>
          <a:lstStyle>
            <a:lvl1pPr algn="l">
              <a:lnSpc>
                <a:spcPct val="80000"/>
              </a:lnSpc>
              <a:defRPr sz="5400" b="1">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356977"/>
            <a:ext cx="8229600" cy="307777"/>
          </a:xfrm>
        </p:spPr>
        <p:txBody>
          <a:bodyPr>
            <a:spAutoFit/>
          </a:bodyPr>
          <a:lstStyle>
            <a:lvl1pPr marL="0" indent="0" algn="l">
              <a:buNone/>
              <a:defRPr sz="2000" b="1">
                <a:solidFill>
                  <a:schemeClr val="bg1"/>
                </a:solidFill>
              </a:defRPr>
            </a:lvl1pPr>
            <a:lvl2pPr marL="257162" indent="0" algn="ctr">
              <a:buNone/>
              <a:defRPr sz="1125"/>
            </a:lvl2pPr>
            <a:lvl3pPr marL="514325" indent="0" algn="ctr">
              <a:buNone/>
              <a:defRPr sz="1013"/>
            </a:lvl3pPr>
            <a:lvl4pPr marL="771487" indent="0" algn="ctr">
              <a:buNone/>
              <a:defRPr sz="900"/>
            </a:lvl4pPr>
            <a:lvl5pPr marL="1028649" indent="0" algn="ctr">
              <a:buNone/>
              <a:defRPr sz="900"/>
            </a:lvl5pPr>
            <a:lvl6pPr marL="1285811" indent="0" algn="ctr">
              <a:buNone/>
              <a:defRPr sz="900"/>
            </a:lvl6pPr>
            <a:lvl7pPr marL="1542974" indent="0" algn="ctr">
              <a:buNone/>
              <a:defRPr sz="900"/>
            </a:lvl7pPr>
            <a:lvl8pPr marL="1800135" indent="0" algn="ctr">
              <a:buNone/>
              <a:defRPr sz="900"/>
            </a:lvl8pPr>
            <a:lvl9pPr marL="2057297" indent="0" algn="ctr">
              <a:buNone/>
              <a:defRPr sz="900"/>
            </a:lvl9pPr>
          </a:lstStyle>
          <a:p>
            <a:r>
              <a:rPr lang="en-US" smtClean="0"/>
              <a:t>Click to edit Master subtitle style</a:t>
            </a:r>
            <a:endParaRPr lang="en-US" dirty="0"/>
          </a:p>
        </p:txBody>
      </p:sp>
      <p:sp>
        <p:nvSpPr>
          <p:cNvPr id="9" name="Freeform 5">
            <a:extLst>
              <a:ext uri="{FF2B5EF4-FFF2-40B4-BE49-F238E27FC236}">
                <a16:creationId xmlns:a16="http://schemas.microsoft.com/office/drawing/2014/main" id="{8DCADD39-A82A-2D4E-95F9-5F1299B39A13}"/>
              </a:ext>
            </a:extLst>
          </p:cNvPr>
          <p:cNvSpPr>
            <a:spLocks noChangeAspect="1" noEditPoints="1"/>
          </p:cNvSpPr>
          <p:nvPr/>
        </p:nvSpPr>
        <p:spPr bwMode="invGray">
          <a:xfrm>
            <a:off x="7262814" y="303098"/>
            <a:ext cx="1423986" cy="114293"/>
          </a:xfrm>
          <a:custGeom>
            <a:avLst/>
            <a:gdLst>
              <a:gd name="T0" fmla="*/ 2154 w 4054"/>
              <a:gd name="T1" fmla="*/ 191 h 322"/>
              <a:gd name="T2" fmla="*/ 2243 w 4054"/>
              <a:gd name="T3" fmla="*/ 256 h 322"/>
              <a:gd name="T4" fmla="*/ 2123 w 4054"/>
              <a:gd name="T5" fmla="*/ 47 h 322"/>
              <a:gd name="T6" fmla="*/ 2099 w 4054"/>
              <a:gd name="T7" fmla="*/ 209 h 322"/>
              <a:gd name="T8" fmla="*/ 2310 w 4054"/>
              <a:gd name="T9" fmla="*/ 269 h 322"/>
              <a:gd name="T10" fmla="*/ 2203 w 4054"/>
              <a:gd name="T11" fmla="*/ 55 h 322"/>
              <a:gd name="T12" fmla="*/ 2123 w 4054"/>
              <a:gd name="T13" fmla="*/ 6 h 322"/>
              <a:gd name="T14" fmla="*/ 1672 w 4054"/>
              <a:gd name="T15" fmla="*/ 121 h 322"/>
              <a:gd name="T16" fmla="*/ 1672 w 4054"/>
              <a:gd name="T17" fmla="*/ 172 h 322"/>
              <a:gd name="T18" fmla="*/ 1888 w 4054"/>
              <a:gd name="T19" fmla="*/ 298 h 322"/>
              <a:gd name="T20" fmla="*/ 1884 w 4054"/>
              <a:gd name="T21" fmla="*/ 6 h 322"/>
              <a:gd name="T22" fmla="*/ 3839 w 4054"/>
              <a:gd name="T23" fmla="*/ 53 h 322"/>
              <a:gd name="T24" fmla="*/ 3982 w 4054"/>
              <a:gd name="T25" fmla="*/ 172 h 322"/>
              <a:gd name="T26" fmla="*/ 4054 w 4054"/>
              <a:gd name="T27" fmla="*/ 247 h 322"/>
              <a:gd name="T28" fmla="*/ 3775 w 4054"/>
              <a:gd name="T29" fmla="*/ 6 h 322"/>
              <a:gd name="T30" fmla="*/ 196 w 4054"/>
              <a:gd name="T31" fmla="*/ 9 h 322"/>
              <a:gd name="T32" fmla="*/ 0 w 4054"/>
              <a:gd name="T33" fmla="*/ 9 h 322"/>
              <a:gd name="T34" fmla="*/ 222 w 4054"/>
              <a:gd name="T35" fmla="*/ 84 h 322"/>
              <a:gd name="T36" fmla="*/ 441 w 4054"/>
              <a:gd name="T37" fmla="*/ 9 h 322"/>
              <a:gd name="T38" fmla="*/ 251 w 4054"/>
              <a:gd name="T39" fmla="*/ 9 h 322"/>
              <a:gd name="T40" fmla="*/ 808 w 4054"/>
              <a:gd name="T41" fmla="*/ 6 h 322"/>
              <a:gd name="T42" fmla="*/ 808 w 4054"/>
              <a:gd name="T43" fmla="*/ 298 h 322"/>
              <a:gd name="T44" fmla="*/ 629 w 4054"/>
              <a:gd name="T45" fmla="*/ 298 h 322"/>
              <a:gd name="T46" fmla="*/ 629 w 4054"/>
              <a:gd name="T47" fmla="*/ 6 h 322"/>
              <a:gd name="T48" fmla="*/ 1020 w 4054"/>
              <a:gd name="T49" fmla="*/ 5 h 322"/>
              <a:gd name="T50" fmla="*/ 1020 w 4054"/>
              <a:gd name="T51" fmla="*/ 298 h 322"/>
              <a:gd name="T52" fmla="*/ 1316 w 4054"/>
              <a:gd name="T53" fmla="*/ 298 h 322"/>
              <a:gd name="T54" fmla="*/ 1199 w 4054"/>
              <a:gd name="T55" fmla="*/ 6 h 322"/>
              <a:gd name="T56" fmla="*/ 1380 w 4054"/>
              <a:gd name="T57" fmla="*/ 57 h 322"/>
              <a:gd name="T58" fmla="*/ 2571 w 4054"/>
              <a:gd name="T59" fmla="*/ 152 h 322"/>
              <a:gd name="T60" fmla="*/ 2852 w 4054"/>
              <a:gd name="T61" fmla="*/ 264 h 322"/>
              <a:gd name="T62" fmla="*/ 2734 w 4054"/>
              <a:gd name="T63" fmla="*/ 249 h 322"/>
              <a:gd name="T64" fmla="*/ 2827 w 4054"/>
              <a:gd name="T65" fmla="*/ 75 h 322"/>
              <a:gd name="T66" fmla="*/ 2734 w 4054"/>
              <a:gd name="T67" fmla="*/ 0 h 322"/>
              <a:gd name="T68" fmla="*/ 3042 w 4054"/>
              <a:gd name="T69" fmla="*/ 235 h 322"/>
              <a:gd name="T70" fmla="*/ 3285 w 4054"/>
              <a:gd name="T71" fmla="*/ 298 h 322"/>
              <a:gd name="T72" fmla="*/ 2937 w 4054"/>
              <a:gd name="T73" fmla="*/ 298 h 322"/>
              <a:gd name="T74" fmla="*/ 3151 w 4054"/>
              <a:gd name="T75" fmla="*/ 185 h 322"/>
              <a:gd name="T76" fmla="*/ 3379 w 4054"/>
              <a:gd name="T77" fmla="*/ 270 h 322"/>
              <a:gd name="T78" fmla="*/ 3596 w 4054"/>
              <a:gd name="T79" fmla="*/ 214 h 322"/>
              <a:gd name="T80" fmla="*/ 3638 w 4054"/>
              <a:gd name="T81" fmla="*/ 33 h 322"/>
              <a:gd name="T82" fmla="*/ 3435 w 4054"/>
              <a:gd name="T83" fmla="*/ 83 h 322"/>
              <a:gd name="T84" fmla="*/ 3379 w 4054"/>
              <a:gd name="T85" fmla="*/ 27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Date Placeholder 5"/>
          <p:cNvSpPr>
            <a:spLocks noGrp="1"/>
          </p:cNvSpPr>
          <p:nvPr>
            <p:ph type="dt" sz="half" idx="2"/>
          </p:nvPr>
        </p:nvSpPr>
        <p:spPr>
          <a:xfrm>
            <a:off x="457200" y="4684690"/>
            <a:ext cx="2692800" cy="246221"/>
          </a:xfrm>
          <a:prstGeom prst="rect">
            <a:avLst/>
          </a:prstGeom>
        </p:spPr>
        <p:txBody>
          <a:bodyPr vert="horz" lIns="0" tIns="0" rIns="0" bIns="0" rtlCol="0" anchor="ctr">
            <a:spAutoFit/>
          </a:bodyPr>
          <a:lstStyle>
            <a:lvl1pPr algn="l">
              <a:defRPr sz="1600">
                <a:solidFill>
                  <a:schemeClr val="bg1"/>
                </a:solidFill>
              </a:defRPr>
            </a:lvl1pPr>
          </a:lstStyle>
          <a:p>
            <a:r>
              <a:rPr lang="en-GB" dirty="0"/>
              <a:t>[</a:t>
            </a:r>
            <a:r>
              <a:rPr lang="en-GB" dirty="0" err="1"/>
              <a:t>dd</a:t>
            </a:r>
            <a:r>
              <a:rPr lang="en-GB" dirty="0"/>
              <a:t> </a:t>
            </a:r>
            <a:r>
              <a:rPr lang="en-GB" dirty="0" err="1"/>
              <a:t>mmmm</a:t>
            </a:r>
            <a:r>
              <a:rPr lang="en-GB" dirty="0"/>
              <a:t> </a:t>
            </a:r>
            <a:r>
              <a:rPr lang="en-GB" dirty="0" err="1"/>
              <a:t>yyyy</a:t>
            </a:r>
            <a:r>
              <a:rPr lang="en-GB" dirty="0"/>
              <a:t>]</a:t>
            </a:r>
          </a:p>
        </p:txBody>
      </p:sp>
    </p:spTree>
    <p:extLst>
      <p:ext uri="{BB962C8B-B14F-4D97-AF65-F5344CB8AC3E}">
        <p14:creationId xmlns:p14="http://schemas.microsoft.com/office/powerpoint/2010/main" val="3573093934"/>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mp; Text (no bullets)">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BF8BE1-1E9A-6442-B9D3-2D00BC815C14}"/>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6" name="Slide Number Placeholder 4">
            <a:extLst>
              <a:ext uri="{FF2B5EF4-FFF2-40B4-BE49-F238E27FC236}">
                <a16:creationId xmlns:a16="http://schemas.microsoft.com/office/drawing/2014/main" id="{62DA28AB-9A14-654D-9A41-3B4CA436B66A}"/>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3" name="Text Placeholder 2"/>
          <p:cNvSpPr>
            <a:spLocks noGrp="1"/>
          </p:cNvSpPr>
          <p:nvPr>
            <p:ph type="body" sz="quarter" idx="13"/>
          </p:nvPr>
        </p:nvSpPr>
        <p:spPr>
          <a:xfrm>
            <a:off x="457200" y="1476000"/>
            <a:ext cx="8229600" cy="3384000"/>
          </a:xfrm>
        </p:spPr>
        <p:txBody>
          <a:bodyPr/>
          <a:lstStyle>
            <a:lvl1pPr marL="0" indent="0">
              <a:buNone/>
              <a:defRPr b="1">
                <a:solidFill>
                  <a:schemeClr val="accent1"/>
                </a:solidFill>
              </a:defRPr>
            </a:lvl1pPr>
            <a:lvl2pPr marL="0" indent="0">
              <a:spcBef>
                <a:spcPts val="0"/>
              </a:spcBef>
              <a:buNone/>
              <a:defRPr sz="2400"/>
            </a:lvl2pPr>
          </a:lstStyle>
          <a:p>
            <a:pPr lvl="0"/>
            <a:r>
              <a:rPr lang="en-US" smtClean="0"/>
              <a:t>Edit Master text styles</a:t>
            </a:r>
          </a:p>
          <a:p>
            <a:pPr lvl="1"/>
            <a:r>
              <a:rPr lang="en-US" smtClean="0"/>
              <a:t>Second level</a:t>
            </a:r>
          </a:p>
        </p:txBody>
      </p:sp>
      <p:sp>
        <p:nvSpPr>
          <p:cNvPr id="5"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78267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text (no bullets) with emphasi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7D3A46-9E05-D249-B2DC-C53DD2FAD770}"/>
              </a:ext>
            </a:extLst>
          </p:cNvPr>
          <p:cNvSpPr/>
          <p:nvPr/>
        </p:nvSpPr>
        <p:spPr bwMode="ltGray">
          <a:xfrm>
            <a:off x="0" y="1511498"/>
            <a:ext cx="9144000" cy="3329443"/>
          </a:xfrm>
          <a:prstGeom prst="rect">
            <a:avLst/>
          </a:prstGeom>
          <a:gradFill>
            <a:gsLst>
              <a:gs pos="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a:extLst>
              <a:ext uri="{FF2B5EF4-FFF2-40B4-BE49-F238E27FC236}">
                <a16:creationId xmlns:a16="http://schemas.microsoft.com/office/drawing/2014/main" id="{46BD1D3A-D2E4-0A40-85ED-C63D231C19BB}"/>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13" name="Content Placeholder 2">
            <a:extLst>
              <a:ext uri="{FF2B5EF4-FFF2-40B4-BE49-F238E27FC236}">
                <a16:creationId xmlns:a16="http://schemas.microsoft.com/office/drawing/2014/main" id="{185E5CE7-0592-3F43-BD4B-E97B75F0AECC}"/>
              </a:ext>
            </a:extLst>
          </p:cNvPr>
          <p:cNvSpPr>
            <a:spLocks noGrp="1"/>
          </p:cNvSpPr>
          <p:nvPr>
            <p:ph idx="1"/>
          </p:nvPr>
        </p:nvSpPr>
        <p:spPr>
          <a:xfrm>
            <a:off x="457200" y="1627093"/>
            <a:ext cx="3845859" cy="2996409"/>
          </a:xfrm>
        </p:spPr>
        <p:txBody>
          <a:bodyPr/>
          <a:lstStyle>
            <a:lvl1pPr marL="0" indent="0">
              <a:buNone/>
              <a:defRPr sz="2000" b="0">
                <a:solidFill>
                  <a:schemeClr val="bg1"/>
                </a:solidFill>
              </a:defRPr>
            </a:lvl1pPr>
            <a:lvl2pPr marL="0" indent="0">
              <a:spcBef>
                <a:spcPts val="600"/>
              </a:spcBef>
              <a:buNone/>
              <a:defRPr sz="1600">
                <a:solidFill>
                  <a:schemeClr val="bg1"/>
                </a:solidFill>
              </a:defRPr>
            </a:lvl2pPr>
            <a:lvl3pPr marL="349250" indent="0">
              <a:spcBef>
                <a:spcPts val="1000"/>
              </a:spcBef>
              <a:buNone/>
              <a:defRPr sz="1400">
                <a:solidFill>
                  <a:schemeClr val="bg1"/>
                </a:solidFill>
              </a:defRPr>
            </a:lvl3pPr>
            <a:lvl4pPr marL="685800" indent="0">
              <a:spcBef>
                <a:spcPts val="1000"/>
              </a:spcBef>
              <a:buNone/>
              <a:defRPr sz="1400">
                <a:solidFill>
                  <a:schemeClr val="bg1"/>
                </a:solidFill>
              </a:defRPr>
            </a:lvl4pPr>
            <a:lvl5pPr marL="1035050" indent="0">
              <a:spcBef>
                <a:spcPts val="1000"/>
              </a:spcBef>
              <a:buNone/>
              <a:defRPr sz="14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5">
            <a:extLst>
              <a:ext uri="{FF2B5EF4-FFF2-40B4-BE49-F238E27FC236}">
                <a16:creationId xmlns:a16="http://schemas.microsoft.com/office/drawing/2014/main" id="{FC5E09E6-1DA7-D841-ACAE-6577966BE707}"/>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15" name="Content Placeholder 2">
            <a:extLst>
              <a:ext uri="{FF2B5EF4-FFF2-40B4-BE49-F238E27FC236}">
                <a16:creationId xmlns:a16="http://schemas.microsoft.com/office/drawing/2014/main" id="{36906301-7880-6A46-B764-3072F4D763AF}"/>
              </a:ext>
            </a:extLst>
          </p:cNvPr>
          <p:cNvSpPr>
            <a:spLocks noGrp="1"/>
          </p:cNvSpPr>
          <p:nvPr>
            <p:ph idx="13"/>
          </p:nvPr>
        </p:nvSpPr>
        <p:spPr>
          <a:xfrm>
            <a:off x="4840943" y="1627093"/>
            <a:ext cx="3845859" cy="2996409"/>
          </a:xfrm>
        </p:spPr>
        <p:txBody>
          <a:bodyPr/>
          <a:lstStyle>
            <a:lvl1pPr marL="0" indent="0">
              <a:buNone/>
              <a:defRPr sz="2000" b="0">
                <a:solidFill>
                  <a:schemeClr val="bg1"/>
                </a:solidFill>
              </a:defRPr>
            </a:lvl1pPr>
            <a:lvl2pPr marL="0" indent="0">
              <a:spcBef>
                <a:spcPts val="600"/>
              </a:spcBef>
              <a:buNone/>
              <a:defRPr sz="1600">
                <a:solidFill>
                  <a:schemeClr val="bg1"/>
                </a:solidFill>
              </a:defRPr>
            </a:lvl2pPr>
            <a:lvl3pPr marL="349250" indent="0">
              <a:spcBef>
                <a:spcPts val="1000"/>
              </a:spcBef>
              <a:buNone/>
              <a:defRPr sz="1400">
                <a:solidFill>
                  <a:schemeClr val="bg1"/>
                </a:solidFill>
              </a:defRPr>
            </a:lvl3pPr>
            <a:lvl4pPr marL="685800" indent="0">
              <a:spcBef>
                <a:spcPts val="1000"/>
              </a:spcBef>
              <a:buNone/>
              <a:defRPr sz="1400">
                <a:solidFill>
                  <a:schemeClr val="bg1"/>
                </a:solidFill>
              </a:defRPr>
            </a:lvl4pPr>
            <a:lvl5pPr marL="1035050" indent="0">
              <a:spcBef>
                <a:spcPts val="1000"/>
              </a:spcBef>
              <a:buNone/>
              <a:defRPr sz="14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6" name="Straight Connector 15">
            <a:extLst>
              <a:ext uri="{FF2B5EF4-FFF2-40B4-BE49-F238E27FC236}">
                <a16:creationId xmlns:a16="http://schemas.microsoft.com/office/drawing/2014/main" id="{17FF7CBD-0028-B249-A3AE-20527836755E}"/>
              </a:ext>
            </a:extLst>
          </p:cNvPr>
          <p:cNvCxnSpPr/>
          <p:nvPr/>
        </p:nvCxnSpPr>
        <p:spPr bwMode="white">
          <a:xfrm>
            <a:off x="4572000" y="1644254"/>
            <a:ext cx="0" cy="306109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4119034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mp; Number">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96E501D-FD80-CF45-A921-EE81CE879184}"/>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7" name="Content Placeholder 2">
            <a:extLst>
              <a:ext uri="{FF2B5EF4-FFF2-40B4-BE49-F238E27FC236}">
                <a16:creationId xmlns:a16="http://schemas.microsoft.com/office/drawing/2014/main" id="{BC6BC5E9-3235-E94A-919C-AD2E10AE5F90}"/>
              </a:ext>
            </a:extLst>
          </p:cNvPr>
          <p:cNvSpPr>
            <a:spLocks noGrp="1"/>
          </p:cNvSpPr>
          <p:nvPr>
            <p:ph idx="1"/>
          </p:nvPr>
        </p:nvSpPr>
        <p:spPr>
          <a:xfrm>
            <a:off x="457200" y="1483097"/>
            <a:ext cx="8229600" cy="3075754"/>
          </a:xfrm>
        </p:spPr>
        <p:txBody>
          <a:bodyPr/>
          <a:lstStyle>
            <a:lvl1pPr marL="349250" indent="-349250">
              <a:spcBef>
                <a:spcPts val="1000"/>
              </a:spcBef>
              <a:buSzPct val="100000"/>
              <a:buFont typeface="+mj-lt"/>
              <a:buAutoNum type="arabicPeriod"/>
              <a:defRPr/>
            </a:lvl1pPr>
            <a:lvl2pPr marL="685800" indent="-346075">
              <a:spcBef>
                <a:spcPts val="1000"/>
              </a:spcBef>
              <a:buFont typeface="+mj-lt"/>
              <a:buAutoNum type="alphaLcPeriod"/>
              <a:defRPr/>
            </a:lvl2pPr>
            <a:lvl3pPr marL="914400" indent="-228600">
              <a:spcBef>
                <a:spcPts val="1000"/>
              </a:spcBef>
              <a:buFont typeface="+mj-lt"/>
              <a:buAutoNum type="romanLcPeriod"/>
              <a:defRPr/>
            </a:lvl3pPr>
            <a:lvl4pPr marL="1196975" indent="-282575">
              <a:spcBef>
                <a:spcPts val="1000"/>
              </a:spcBef>
              <a:buFont typeface="+mj-lt"/>
              <a:buAutoNum type="alphaLcPeriod"/>
              <a:defRPr/>
            </a:lvl4pPr>
            <a:lvl5pPr>
              <a:spcBef>
                <a:spcPts val="1200"/>
              </a:spcBef>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5">
            <a:extLst>
              <a:ext uri="{FF2B5EF4-FFF2-40B4-BE49-F238E27FC236}">
                <a16:creationId xmlns:a16="http://schemas.microsoft.com/office/drawing/2014/main" id="{B4078654-8067-8741-831E-13370919A276}"/>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6"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331531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BF8BE1-1E9A-6442-B9D3-2D00BC815C14}"/>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6" name="Slide Number Placeholder 4">
            <a:extLst>
              <a:ext uri="{FF2B5EF4-FFF2-40B4-BE49-F238E27FC236}">
                <a16:creationId xmlns:a16="http://schemas.microsoft.com/office/drawing/2014/main" id="{62DA28AB-9A14-654D-9A41-3B4CA436B66A}"/>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5"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97999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llout box">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id="{F166E98C-570D-8849-8F31-59C8A709C8A1}"/>
              </a:ext>
            </a:extLst>
          </p:cNvPr>
          <p:cNvSpPr>
            <a:spLocks noGrp="1"/>
          </p:cNvSpPr>
          <p:nvPr>
            <p:ph type="pic" sz="quarter" idx="15" hasCustomPrompt="1"/>
          </p:nvPr>
        </p:nvSpPr>
        <p:spPr bwMode="ltGray">
          <a:xfrm>
            <a:off x="5555226" y="374277"/>
            <a:ext cx="3131574" cy="4194763"/>
          </a:xfrm>
          <a:solidFill>
            <a:schemeClr val="bg2"/>
          </a:solidFill>
          <a:ln>
            <a:solidFill>
              <a:schemeClr val="accent4"/>
            </a:solidFill>
          </a:ln>
        </p:spPr>
        <p:txBody>
          <a:bodyPr/>
          <a:lstStyle>
            <a:lvl1pPr marL="0" indent="0" algn="ctr">
              <a:buNone/>
              <a:defRPr sz="1800">
                <a:solidFill>
                  <a:schemeClr val="bg1"/>
                </a:solidFill>
              </a:defRPr>
            </a:lvl1pPr>
          </a:lstStyle>
          <a:p>
            <a:r>
              <a:rPr lang="en-US" dirty="0"/>
              <a:t/>
            </a:r>
            <a:br>
              <a:rPr lang="en-US" dirty="0"/>
            </a:br>
            <a:r>
              <a:rPr lang="en-US" dirty="0"/>
              <a:t>Click icon to add picture</a:t>
            </a:r>
          </a:p>
        </p:txBody>
      </p:sp>
      <p:sp>
        <p:nvSpPr>
          <p:cNvPr id="9" name="Text Placeholder 6">
            <a:extLst>
              <a:ext uri="{FF2B5EF4-FFF2-40B4-BE49-F238E27FC236}">
                <a16:creationId xmlns:a16="http://schemas.microsoft.com/office/drawing/2014/main" id="{40FC42E1-0C07-F948-8295-DB272BF8B4E7}"/>
              </a:ext>
            </a:extLst>
          </p:cNvPr>
          <p:cNvSpPr>
            <a:spLocks noGrp="1"/>
          </p:cNvSpPr>
          <p:nvPr>
            <p:ph type="body" sz="quarter" idx="12"/>
          </p:nvPr>
        </p:nvSpPr>
        <p:spPr bwMode="ltGray">
          <a:xfrm>
            <a:off x="761999" y="1491855"/>
            <a:ext cx="5373329" cy="2129814"/>
          </a:xfrm>
          <a:solidFill>
            <a:schemeClr val="bg1"/>
          </a:solidFill>
          <a:ln>
            <a:solidFill>
              <a:schemeClr val="tx2"/>
            </a:solidFill>
          </a:ln>
        </p:spPr>
        <p:txBody>
          <a:bodyPr wrap="square" lIns="182880" tIns="182880" rIns="182880" bIns="182880">
            <a:spAutoFit/>
          </a:bodyPr>
          <a:lstStyle>
            <a:lvl1pPr marL="115888" indent="-115888">
              <a:lnSpc>
                <a:spcPct val="110000"/>
              </a:lnSpc>
              <a:spcBef>
                <a:spcPts val="600"/>
              </a:spcBef>
              <a:buNone/>
              <a:defRPr sz="2400"/>
            </a:lvl1pPr>
            <a:lvl2pPr marL="339725" indent="0">
              <a:spcBef>
                <a:spcPts val="600"/>
              </a:spcBef>
              <a:buNone/>
              <a:defRPr sz="2000"/>
            </a:lvl2pPr>
            <a:lvl3pPr marL="577850" indent="0">
              <a:spcBef>
                <a:spcPts val="600"/>
              </a:spcBef>
              <a:buNone/>
              <a:defRPr sz="1600"/>
            </a:lvl3pPr>
            <a:lvl4pPr marL="806450" indent="0">
              <a:spcBef>
                <a:spcPts val="600"/>
              </a:spcBef>
              <a:buNone/>
              <a:defRPr sz="1600"/>
            </a:lvl4pPr>
            <a:lvl5pPr marL="1035050" indent="0">
              <a:spcBef>
                <a:spcPts val="600"/>
              </a:spcBef>
              <a:buNone/>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le 1">
            <a:extLst>
              <a:ext uri="{FF2B5EF4-FFF2-40B4-BE49-F238E27FC236}">
                <a16:creationId xmlns:a16="http://schemas.microsoft.com/office/drawing/2014/main" id="{34D90391-409E-944E-9E2B-2F4E5CA9933C}"/>
              </a:ext>
            </a:extLst>
          </p:cNvPr>
          <p:cNvSpPr>
            <a:spLocks noGrp="1"/>
          </p:cNvSpPr>
          <p:nvPr>
            <p:ph type="title"/>
          </p:nvPr>
        </p:nvSpPr>
        <p:spPr>
          <a:xfrm>
            <a:off x="457200" y="519997"/>
            <a:ext cx="4511040" cy="914400"/>
          </a:xfrm>
        </p:spPr>
        <p:txBody>
          <a:bodyPr/>
          <a:lstStyle/>
          <a:p>
            <a:r>
              <a:rPr lang="en-US" smtClean="0"/>
              <a:t>Click to edit Master title style</a:t>
            </a:r>
            <a:endParaRPr lang="en-US" dirty="0"/>
          </a:p>
        </p:txBody>
      </p:sp>
      <p:sp>
        <p:nvSpPr>
          <p:cNvPr id="13" name="Slide Number Placeholder 5">
            <a:extLst>
              <a:ext uri="{FF2B5EF4-FFF2-40B4-BE49-F238E27FC236}">
                <a16:creationId xmlns:a16="http://schemas.microsoft.com/office/drawing/2014/main" id="{C69F0DF1-ECD3-1942-9F8B-6E984BDD03E3}"/>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a:t>
            </a:fld>
            <a:endParaRPr lang="en-US"/>
          </a:p>
        </p:txBody>
      </p:sp>
      <p:sp>
        <p:nvSpPr>
          <p:cNvPr id="6"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4093612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Text &amp; Picture Righ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643D948-405D-419E-95F9-A38FCB5ACFB0}"/>
              </a:ext>
            </a:extLst>
          </p:cNvPr>
          <p:cNvGrpSpPr/>
          <p:nvPr/>
        </p:nvGrpSpPr>
        <p:grpSpPr>
          <a:xfrm>
            <a:off x="9429476" y="2571754"/>
            <a:ext cx="1071958" cy="723314"/>
            <a:chOff x="10131552" y="3557016"/>
            <a:chExt cx="1161288" cy="1700783"/>
          </a:xfrm>
        </p:grpSpPr>
        <p:sp>
          <p:nvSpPr>
            <p:cNvPr id="14" name="Rectangle 13">
              <a:extLst>
                <a:ext uri="{FF2B5EF4-FFF2-40B4-BE49-F238E27FC236}">
                  <a16:creationId xmlns:a16="http://schemas.microsoft.com/office/drawing/2014/main" id="{C99F7A0C-9E33-4D97-8EBA-27616C4B3F17}"/>
                </a:ext>
              </a:extLst>
            </p:cNvPr>
            <p:cNvSpPr/>
            <p:nvPr/>
          </p:nvSpPr>
          <p:spPr>
            <a:xfrm>
              <a:off x="10131552" y="3666744"/>
              <a:ext cx="1161288" cy="15910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88" dirty="0">
                  <a:solidFill>
                    <a:schemeClr val="tx2"/>
                  </a:solidFill>
                </a:rPr>
                <a:t>Click the icon to insert a picture</a:t>
              </a:r>
              <a:r>
                <a:rPr lang="en-US" sz="788">
                  <a:solidFill>
                    <a:schemeClr val="tx2"/>
                  </a:solidFill>
                </a:rPr>
                <a:t>, </a:t>
              </a:r>
              <a:endParaRPr lang="en-US" sz="788" dirty="0">
                <a:solidFill>
                  <a:schemeClr val="tx2"/>
                </a:solidFill>
              </a:endParaRPr>
            </a:p>
          </p:txBody>
        </p:sp>
        <p:cxnSp>
          <p:nvCxnSpPr>
            <p:cNvPr id="15" name="Straight Arrow Connector 14">
              <a:extLst>
                <a:ext uri="{FF2B5EF4-FFF2-40B4-BE49-F238E27FC236}">
                  <a16:creationId xmlns:a16="http://schemas.microsoft.com/office/drawing/2014/main" id="{E7D832ED-3C56-4B39-920B-472D3218E5F4}"/>
                </a:ext>
              </a:extLst>
            </p:cNvPr>
            <p:cNvCxnSpPr/>
            <p:nvPr/>
          </p:nvCxnSpPr>
          <p:spPr>
            <a:xfrm flipH="1">
              <a:off x="10131552" y="3557016"/>
              <a:ext cx="1161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0" name="Title 1">
            <a:extLst>
              <a:ext uri="{FF2B5EF4-FFF2-40B4-BE49-F238E27FC236}">
                <a16:creationId xmlns:a16="http://schemas.microsoft.com/office/drawing/2014/main" id="{3DCDAE76-E592-514F-BD77-954E43F6ECC4}"/>
              </a:ext>
            </a:extLst>
          </p:cNvPr>
          <p:cNvSpPr>
            <a:spLocks noGrp="1"/>
          </p:cNvSpPr>
          <p:nvPr>
            <p:ph type="title"/>
          </p:nvPr>
        </p:nvSpPr>
        <p:spPr>
          <a:xfrm>
            <a:off x="457200" y="519997"/>
            <a:ext cx="4719918" cy="914400"/>
          </a:xfrm>
        </p:spPr>
        <p:txBody>
          <a:bodyPr/>
          <a:lstStyle/>
          <a:p>
            <a:r>
              <a:rPr lang="en-US" smtClean="0"/>
              <a:t>Click to edit Master title style</a:t>
            </a:r>
            <a:endParaRPr lang="en-US" dirty="0"/>
          </a:p>
        </p:txBody>
      </p:sp>
      <p:sp>
        <p:nvSpPr>
          <p:cNvPr id="11" name="Content Placeholder 2">
            <a:extLst>
              <a:ext uri="{FF2B5EF4-FFF2-40B4-BE49-F238E27FC236}">
                <a16:creationId xmlns:a16="http://schemas.microsoft.com/office/drawing/2014/main" id="{92EFEF46-9DFA-2D4D-938F-ECA581DBCA11}"/>
              </a:ext>
            </a:extLst>
          </p:cNvPr>
          <p:cNvSpPr>
            <a:spLocks noGrp="1"/>
          </p:cNvSpPr>
          <p:nvPr>
            <p:ph idx="1"/>
          </p:nvPr>
        </p:nvSpPr>
        <p:spPr>
          <a:xfrm>
            <a:off x="457200" y="1483094"/>
            <a:ext cx="4719918" cy="2855329"/>
          </a:xfrm>
        </p:spPr>
        <p:txBody>
          <a:bodyPr/>
          <a:lstStyle>
            <a:lvl1pPr marL="0" indent="0">
              <a:lnSpc>
                <a:spcPct val="110000"/>
              </a:lnSpc>
              <a:spcBef>
                <a:spcPts val="1000"/>
              </a:spcBef>
              <a:buNone/>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a:extLst>
              <a:ext uri="{FF2B5EF4-FFF2-40B4-BE49-F238E27FC236}">
                <a16:creationId xmlns:a16="http://schemas.microsoft.com/office/drawing/2014/main" id="{AFECF758-63D9-FC4B-9E84-2956E9FB2B6E}"/>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16" name="Picture Placeholder 8">
            <a:extLst>
              <a:ext uri="{FF2B5EF4-FFF2-40B4-BE49-F238E27FC236}">
                <a16:creationId xmlns:a16="http://schemas.microsoft.com/office/drawing/2014/main" id="{E5C4BC74-7422-B14A-A4FE-B66A33BC146C}"/>
              </a:ext>
            </a:extLst>
          </p:cNvPr>
          <p:cNvSpPr>
            <a:spLocks noGrp="1"/>
          </p:cNvSpPr>
          <p:nvPr>
            <p:ph type="pic" sz="quarter" idx="13" hasCustomPrompt="1"/>
          </p:nvPr>
        </p:nvSpPr>
        <p:spPr bwMode="ltGray">
          <a:xfrm>
            <a:off x="5419725" y="0"/>
            <a:ext cx="3724275" cy="5143500"/>
          </a:xfrm>
          <a:solidFill>
            <a:schemeClr val="bg2"/>
          </a:solidFill>
        </p:spPr>
        <p:txBody>
          <a:bodyPr/>
          <a:lstStyle>
            <a:lvl1pPr marL="0" indent="0" algn="ctr">
              <a:buNone/>
              <a:defRPr>
                <a:solidFill>
                  <a:schemeClr val="bg1"/>
                </a:solidFill>
              </a:defRPr>
            </a:lvl1pPr>
          </a:lstStyle>
          <a:p>
            <a:r>
              <a:rPr lang="en-US" dirty="0"/>
              <a:t/>
            </a:r>
            <a:br>
              <a:rPr lang="en-US" dirty="0"/>
            </a:br>
            <a:r>
              <a:rPr lang="en-US" dirty="0"/>
              <a:t>Click icon to add picture</a:t>
            </a:r>
          </a:p>
        </p:txBody>
      </p:sp>
      <p:sp>
        <p:nvSpPr>
          <p:cNvPr id="9"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139257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Text &amp; Picture Bottom">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6643D948-405D-419E-95F9-A38FCB5ACFB0}"/>
              </a:ext>
            </a:extLst>
          </p:cNvPr>
          <p:cNvGrpSpPr/>
          <p:nvPr/>
        </p:nvGrpSpPr>
        <p:grpSpPr>
          <a:xfrm>
            <a:off x="9429476" y="3262870"/>
            <a:ext cx="1071958" cy="723314"/>
            <a:chOff x="10131552" y="3557016"/>
            <a:chExt cx="1161288" cy="1700783"/>
          </a:xfrm>
        </p:grpSpPr>
        <p:sp>
          <p:nvSpPr>
            <p:cNvPr id="14" name="Rectangle 13">
              <a:extLst>
                <a:ext uri="{FF2B5EF4-FFF2-40B4-BE49-F238E27FC236}">
                  <a16:creationId xmlns:a16="http://schemas.microsoft.com/office/drawing/2014/main" id="{C99F7A0C-9E33-4D97-8EBA-27616C4B3F17}"/>
                </a:ext>
              </a:extLst>
            </p:cNvPr>
            <p:cNvSpPr/>
            <p:nvPr/>
          </p:nvSpPr>
          <p:spPr>
            <a:xfrm>
              <a:off x="10131552" y="3666744"/>
              <a:ext cx="1161288" cy="15910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88" dirty="0">
                  <a:solidFill>
                    <a:schemeClr val="tx2"/>
                  </a:solidFill>
                </a:rPr>
                <a:t>Click the icon to insert a picture</a:t>
              </a:r>
              <a:r>
                <a:rPr lang="en-US" sz="788">
                  <a:solidFill>
                    <a:schemeClr val="tx2"/>
                  </a:solidFill>
                </a:rPr>
                <a:t>, </a:t>
              </a:r>
              <a:endParaRPr lang="en-US" sz="788" dirty="0">
                <a:solidFill>
                  <a:schemeClr val="tx2"/>
                </a:solidFill>
              </a:endParaRPr>
            </a:p>
          </p:txBody>
        </p:sp>
        <p:cxnSp>
          <p:nvCxnSpPr>
            <p:cNvPr id="15" name="Straight Arrow Connector 14">
              <a:extLst>
                <a:ext uri="{FF2B5EF4-FFF2-40B4-BE49-F238E27FC236}">
                  <a16:creationId xmlns:a16="http://schemas.microsoft.com/office/drawing/2014/main" id="{E7D832ED-3C56-4B39-920B-472D3218E5F4}"/>
                </a:ext>
              </a:extLst>
            </p:cNvPr>
            <p:cNvCxnSpPr/>
            <p:nvPr/>
          </p:nvCxnSpPr>
          <p:spPr>
            <a:xfrm flipH="1">
              <a:off x="10131552" y="3557016"/>
              <a:ext cx="1161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1" name="Picture Placeholder 8">
            <a:extLst>
              <a:ext uri="{FF2B5EF4-FFF2-40B4-BE49-F238E27FC236}">
                <a16:creationId xmlns:a16="http://schemas.microsoft.com/office/drawing/2014/main" id="{6A4B9927-22FB-4C42-8B7D-89A636C2CD32}"/>
              </a:ext>
            </a:extLst>
          </p:cNvPr>
          <p:cNvSpPr>
            <a:spLocks noGrp="1"/>
          </p:cNvSpPr>
          <p:nvPr>
            <p:ph type="pic" sz="quarter" idx="13"/>
          </p:nvPr>
        </p:nvSpPr>
        <p:spPr bwMode="ltGray">
          <a:xfrm>
            <a:off x="1" y="3039034"/>
            <a:ext cx="9144000" cy="2104465"/>
          </a:xfrm>
          <a:solidFill>
            <a:schemeClr val="bg2"/>
          </a:solidFill>
        </p:spPr>
        <p:txBody>
          <a:bodyPr/>
          <a:lstStyle>
            <a:lvl1pPr marL="0" indent="0">
              <a:buNone/>
              <a:defRPr>
                <a:solidFill>
                  <a:schemeClr val="bg1"/>
                </a:solidFill>
              </a:defRPr>
            </a:lvl1pPr>
          </a:lstStyle>
          <a:p>
            <a:r>
              <a:rPr lang="en-US" smtClean="0"/>
              <a:t>Click icon to add picture</a:t>
            </a:r>
            <a:endParaRPr lang="en-US"/>
          </a:p>
        </p:txBody>
      </p:sp>
      <p:sp>
        <p:nvSpPr>
          <p:cNvPr id="12" name="Title 1">
            <a:extLst>
              <a:ext uri="{FF2B5EF4-FFF2-40B4-BE49-F238E27FC236}">
                <a16:creationId xmlns:a16="http://schemas.microsoft.com/office/drawing/2014/main" id="{ED4D1233-0CDC-BD45-A537-AF75202A527E}"/>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17" name="Content Placeholder 2">
            <a:extLst>
              <a:ext uri="{FF2B5EF4-FFF2-40B4-BE49-F238E27FC236}">
                <a16:creationId xmlns:a16="http://schemas.microsoft.com/office/drawing/2014/main" id="{FD5A90B0-CAC1-4D4A-A4EC-AE2836120F4C}"/>
              </a:ext>
            </a:extLst>
          </p:cNvPr>
          <p:cNvSpPr>
            <a:spLocks noGrp="1"/>
          </p:cNvSpPr>
          <p:nvPr>
            <p:ph idx="1"/>
          </p:nvPr>
        </p:nvSpPr>
        <p:spPr>
          <a:xfrm>
            <a:off x="457200" y="1478478"/>
            <a:ext cx="8229600" cy="1443116"/>
          </a:xfrm>
        </p:spPr>
        <p:txBody>
          <a:bodyPr/>
          <a:lstStyle>
            <a:lvl1pPr marL="0" indent="0">
              <a:lnSpc>
                <a:spcPct val="110000"/>
              </a:lnSpc>
              <a:spcBef>
                <a:spcPts val="1000"/>
              </a:spcBef>
              <a:buNone/>
              <a:defRPr/>
            </a:lvl1pPr>
            <a:lvl2pPr>
              <a:spcBef>
                <a:spcPts val="1000"/>
              </a:spcBef>
              <a:defRPr/>
            </a:lvl2pPr>
            <a:lvl3pPr>
              <a:spcBef>
                <a:spcPts val="1000"/>
              </a:spcBef>
              <a:defRPr/>
            </a:lvl3pPr>
            <a:lvl4pPr>
              <a:spcBef>
                <a:spcPts val="1000"/>
              </a:spcBef>
              <a:defRPr/>
            </a:lvl4pPr>
            <a:lvl5pPr>
              <a:spcBef>
                <a:spcPts val="1000"/>
              </a:spcBef>
              <a:defRPr/>
            </a:lvl5pPr>
          </a:lstStyle>
          <a:p>
            <a:pPr lvl="0"/>
            <a:r>
              <a:rPr lang="en-US" smtClean="0"/>
              <a:t>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51539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13EEEB5-8BAE-734B-93A0-E1832D927FFA}"/>
              </a:ext>
            </a:extLst>
          </p:cNvPr>
          <p:cNvSpPr/>
          <p:nvPr/>
        </p:nvSpPr>
        <p:spPr>
          <a:xfrm>
            <a:off x="0" y="0"/>
            <a:ext cx="9144000" cy="48006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F1F895C8-E798-E24D-8A07-7573A131406B}"/>
              </a:ext>
            </a:extLst>
          </p:cNvPr>
          <p:cNvSpPr>
            <a:spLocks noGrp="1"/>
          </p:cNvSpPr>
          <p:nvPr>
            <p:ph idx="1"/>
          </p:nvPr>
        </p:nvSpPr>
        <p:spPr bwMode="white">
          <a:xfrm>
            <a:off x="457200" y="1450120"/>
            <a:ext cx="8222226" cy="2750400"/>
          </a:xfrm>
        </p:spPr>
        <p:txBody>
          <a:bodyPr/>
          <a:lstStyle>
            <a:lvl1pPr marL="0" indent="0">
              <a:lnSpc>
                <a:spcPct val="100000"/>
              </a:lnSpc>
              <a:buNone/>
              <a:defRPr sz="3200">
                <a:solidFill>
                  <a:schemeClr val="bg1"/>
                </a:solidFill>
              </a:defRPr>
            </a:lvl1pPr>
            <a:lvl2pPr marL="0" indent="0" algn="l">
              <a:buClrTx/>
              <a:buNone/>
              <a:defRPr sz="1800" i="1">
                <a:solidFill>
                  <a:schemeClr val="bg1"/>
                </a:solidFill>
              </a:defRPr>
            </a:lvl2pPr>
            <a:lvl3pPr marL="0" indent="0">
              <a:spcBef>
                <a:spcPts val="0"/>
              </a:spcBef>
              <a:buClrTx/>
              <a:buNone/>
              <a:defRPr sz="2600">
                <a:solidFill>
                  <a:schemeClr val="bg1"/>
                </a:solidFill>
              </a:defRPr>
            </a:lvl3pPr>
            <a:lvl4pPr marL="0" indent="0">
              <a:spcBef>
                <a:spcPts val="1200"/>
              </a:spcBef>
              <a:buClrTx/>
              <a:buNone/>
              <a:defRPr sz="2600">
                <a:solidFill>
                  <a:schemeClr val="bg1"/>
                </a:solidFill>
              </a:defRPr>
            </a:lvl4pPr>
            <a:lvl5pPr>
              <a:spcBef>
                <a:spcPts val="1200"/>
              </a:spcBef>
              <a:buClrTx/>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Slide Number Placeholder 5">
            <a:extLst>
              <a:ext uri="{FF2B5EF4-FFF2-40B4-BE49-F238E27FC236}">
                <a16:creationId xmlns:a16="http://schemas.microsoft.com/office/drawing/2014/main" id="{6E0E50BE-592F-0A49-962D-28FC0F9085C7}"/>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grpSp>
        <p:nvGrpSpPr>
          <p:cNvPr id="8" name="Group 7">
            <a:extLst>
              <a:ext uri="{FF2B5EF4-FFF2-40B4-BE49-F238E27FC236}">
                <a16:creationId xmlns:a16="http://schemas.microsoft.com/office/drawing/2014/main" id="{44B5A0EA-38B9-FE4A-93D5-8A6DA12AED2E}"/>
              </a:ext>
            </a:extLst>
          </p:cNvPr>
          <p:cNvGrpSpPr>
            <a:grpSpLocks noChangeAspect="1"/>
          </p:cNvGrpSpPr>
          <p:nvPr/>
        </p:nvGrpSpPr>
        <p:grpSpPr bwMode="white">
          <a:xfrm>
            <a:off x="448811" y="840276"/>
            <a:ext cx="776080" cy="612000"/>
            <a:chOff x="518156" y="-123746"/>
            <a:chExt cx="2515558" cy="1983715"/>
          </a:xfrm>
        </p:grpSpPr>
        <p:sp>
          <p:nvSpPr>
            <p:cNvPr id="11" name="Freeform 5">
              <a:extLst>
                <a:ext uri="{FF2B5EF4-FFF2-40B4-BE49-F238E27FC236}">
                  <a16:creationId xmlns:a16="http://schemas.microsoft.com/office/drawing/2014/main" id="{AFDDF083-2804-8F47-97DB-35330F402B91}"/>
                </a:ext>
              </a:extLst>
            </p:cNvPr>
            <p:cNvSpPr>
              <a:spLocks/>
            </p:cNvSpPr>
            <p:nvPr/>
          </p:nvSpPr>
          <p:spPr bwMode="white">
            <a:xfrm>
              <a:off x="1814513" y="-123746"/>
              <a:ext cx="1219201" cy="1983715"/>
            </a:xfrm>
            <a:custGeom>
              <a:avLst/>
              <a:gdLst>
                <a:gd name="T0" fmla="*/ 1670 w 1820"/>
                <a:gd name="T1" fmla="*/ 0 h 2960"/>
                <a:gd name="T2" fmla="*/ 1794 w 1820"/>
                <a:gd name="T3" fmla="*/ 134 h 2960"/>
                <a:gd name="T4" fmla="*/ 1264 w 1820"/>
                <a:gd name="T5" fmla="*/ 529 h 2960"/>
                <a:gd name="T6" fmla="*/ 935 w 1820"/>
                <a:gd name="T7" fmla="*/ 1237 h 2960"/>
                <a:gd name="T8" fmla="*/ 1814 w 1820"/>
                <a:gd name="T9" fmla="*/ 2097 h 2960"/>
                <a:gd name="T10" fmla="*/ 1270 w 1820"/>
                <a:gd name="T11" fmla="*/ 2825 h 2960"/>
                <a:gd name="T12" fmla="*/ 144 w 1820"/>
                <a:gd name="T13" fmla="*/ 2158 h 2960"/>
                <a:gd name="T14" fmla="*/ 353 w 1820"/>
                <a:gd name="T15" fmla="*/ 1060 h 2960"/>
                <a:gd name="T16" fmla="*/ 482 w 1820"/>
                <a:gd name="T17" fmla="*/ 884 h 2960"/>
                <a:gd name="T18" fmla="*/ 954 w 1820"/>
                <a:gd name="T19" fmla="*/ 433 h 2960"/>
                <a:gd name="T20" fmla="*/ 1670 w 1820"/>
                <a:gd name="T21" fmla="*/ 0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0" h="2960">
                  <a:moveTo>
                    <a:pt x="1670" y="0"/>
                  </a:moveTo>
                  <a:cubicBezTo>
                    <a:pt x="1794" y="134"/>
                    <a:pt x="1794" y="134"/>
                    <a:pt x="1794" y="134"/>
                  </a:cubicBezTo>
                  <a:cubicBezTo>
                    <a:pt x="1794" y="134"/>
                    <a:pt x="1504" y="286"/>
                    <a:pt x="1264" y="529"/>
                  </a:cubicBezTo>
                  <a:cubicBezTo>
                    <a:pt x="1077" y="718"/>
                    <a:pt x="938" y="952"/>
                    <a:pt x="935" y="1237"/>
                  </a:cubicBezTo>
                  <a:cubicBezTo>
                    <a:pt x="925" y="1978"/>
                    <a:pt x="1759" y="2071"/>
                    <a:pt x="1814" y="2097"/>
                  </a:cubicBezTo>
                  <a:cubicBezTo>
                    <a:pt x="1820" y="2136"/>
                    <a:pt x="1801" y="2690"/>
                    <a:pt x="1270" y="2825"/>
                  </a:cubicBezTo>
                  <a:cubicBezTo>
                    <a:pt x="740" y="2960"/>
                    <a:pt x="288" y="2651"/>
                    <a:pt x="144" y="2158"/>
                  </a:cubicBezTo>
                  <a:cubicBezTo>
                    <a:pt x="0" y="1665"/>
                    <a:pt x="257" y="1211"/>
                    <a:pt x="353" y="1060"/>
                  </a:cubicBezTo>
                  <a:cubicBezTo>
                    <a:pt x="383" y="1015"/>
                    <a:pt x="426" y="954"/>
                    <a:pt x="482" y="884"/>
                  </a:cubicBezTo>
                  <a:cubicBezTo>
                    <a:pt x="612" y="724"/>
                    <a:pt x="805" y="540"/>
                    <a:pt x="954" y="433"/>
                  </a:cubicBezTo>
                  <a:cubicBezTo>
                    <a:pt x="1252" y="218"/>
                    <a:pt x="1670" y="0"/>
                    <a:pt x="1670"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11">
              <a:extLst>
                <a:ext uri="{FF2B5EF4-FFF2-40B4-BE49-F238E27FC236}">
                  <a16:creationId xmlns:a16="http://schemas.microsoft.com/office/drawing/2014/main" id="{B903A835-114B-1740-9025-199E0054413E}"/>
                </a:ext>
              </a:extLst>
            </p:cNvPr>
            <p:cNvSpPr>
              <a:spLocks/>
            </p:cNvSpPr>
            <p:nvPr/>
          </p:nvSpPr>
          <p:spPr bwMode="white">
            <a:xfrm>
              <a:off x="518156" y="-123746"/>
              <a:ext cx="1219201" cy="1983715"/>
            </a:xfrm>
            <a:custGeom>
              <a:avLst/>
              <a:gdLst>
                <a:gd name="T0" fmla="*/ 1670 w 1820"/>
                <a:gd name="T1" fmla="*/ 0 h 2960"/>
                <a:gd name="T2" fmla="*/ 1794 w 1820"/>
                <a:gd name="T3" fmla="*/ 134 h 2960"/>
                <a:gd name="T4" fmla="*/ 1264 w 1820"/>
                <a:gd name="T5" fmla="*/ 529 h 2960"/>
                <a:gd name="T6" fmla="*/ 935 w 1820"/>
                <a:gd name="T7" fmla="*/ 1237 h 2960"/>
                <a:gd name="T8" fmla="*/ 1814 w 1820"/>
                <a:gd name="T9" fmla="*/ 2097 h 2960"/>
                <a:gd name="T10" fmla="*/ 1270 w 1820"/>
                <a:gd name="T11" fmla="*/ 2825 h 2960"/>
                <a:gd name="T12" fmla="*/ 144 w 1820"/>
                <a:gd name="T13" fmla="*/ 2158 h 2960"/>
                <a:gd name="T14" fmla="*/ 353 w 1820"/>
                <a:gd name="T15" fmla="*/ 1060 h 2960"/>
                <a:gd name="T16" fmla="*/ 482 w 1820"/>
                <a:gd name="T17" fmla="*/ 884 h 2960"/>
                <a:gd name="T18" fmla="*/ 954 w 1820"/>
                <a:gd name="T19" fmla="*/ 433 h 2960"/>
                <a:gd name="T20" fmla="*/ 1670 w 1820"/>
                <a:gd name="T21" fmla="*/ 0 h 2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20" h="2960">
                  <a:moveTo>
                    <a:pt x="1670" y="0"/>
                  </a:moveTo>
                  <a:cubicBezTo>
                    <a:pt x="1794" y="134"/>
                    <a:pt x="1794" y="134"/>
                    <a:pt x="1794" y="134"/>
                  </a:cubicBezTo>
                  <a:cubicBezTo>
                    <a:pt x="1794" y="134"/>
                    <a:pt x="1504" y="286"/>
                    <a:pt x="1264" y="529"/>
                  </a:cubicBezTo>
                  <a:cubicBezTo>
                    <a:pt x="1077" y="718"/>
                    <a:pt x="938" y="952"/>
                    <a:pt x="935" y="1237"/>
                  </a:cubicBezTo>
                  <a:cubicBezTo>
                    <a:pt x="925" y="1978"/>
                    <a:pt x="1759" y="2071"/>
                    <a:pt x="1814" y="2097"/>
                  </a:cubicBezTo>
                  <a:cubicBezTo>
                    <a:pt x="1820" y="2136"/>
                    <a:pt x="1801" y="2690"/>
                    <a:pt x="1270" y="2825"/>
                  </a:cubicBezTo>
                  <a:cubicBezTo>
                    <a:pt x="740" y="2960"/>
                    <a:pt x="288" y="2651"/>
                    <a:pt x="144" y="2158"/>
                  </a:cubicBezTo>
                  <a:cubicBezTo>
                    <a:pt x="0" y="1665"/>
                    <a:pt x="257" y="1211"/>
                    <a:pt x="353" y="1060"/>
                  </a:cubicBezTo>
                  <a:cubicBezTo>
                    <a:pt x="383" y="1015"/>
                    <a:pt x="426" y="954"/>
                    <a:pt x="482" y="884"/>
                  </a:cubicBezTo>
                  <a:cubicBezTo>
                    <a:pt x="612" y="724"/>
                    <a:pt x="805" y="540"/>
                    <a:pt x="954" y="433"/>
                  </a:cubicBezTo>
                  <a:cubicBezTo>
                    <a:pt x="1252" y="218"/>
                    <a:pt x="1670" y="0"/>
                    <a:pt x="1670" y="0"/>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752434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Blue backgroun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70F438-045A-554B-9286-837FE23D46C3}"/>
              </a:ext>
            </a:extLst>
          </p:cNvPr>
          <p:cNvSpPr/>
          <p:nvPr/>
        </p:nvSpPr>
        <p:spPr>
          <a:xfrm>
            <a:off x="0" y="0"/>
            <a:ext cx="9144000" cy="48006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A144153B-EEAF-4941-A557-DAD3F911E0D0}"/>
              </a:ext>
            </a:extLst>
          </p:cNvPr>
          <p:cNvSpPr>
            <a:spLocks noGrp="1"/>
          </p:cNvSpPr>
          <p:nvPr>
            <p:ph type="title"/>
          </p:nvPr>
        </p:nvSpPr>
        <p:spPr bwMode="white">
          <a:xfrm>
            <a:off x="457200" y="519997"/>
            <a:ext cx="8229600" cy="914400"/>
          </a:xfrm>
        </p:spPr>
        <p:txBody>
          <a:bodyPr/>
          <a:lstStyle>
            <a:lvl1pPr>
              <a:defRPr>
                <a:solidFill>
                  <a:schemeClr val="bg1"/>
                </a:solidFill>
              </a:defRPr>
            </a:lvl1pPr>
          </a:lstStyle>
          <a:p>
            <a:r>
              <a:rPr lang="en-US" smtClean="0"/>
              <a:t>Click to edit Master title style</a:t>
            </a:r>
            <a:endParaRPr lang="en-US" dirty="0"/>
          </a:p>
        </p:txBody>
      </p:sp>
      <p:sp>
        <p:nvSpPr>
          <p:cNvPr id="14" name="Slide Number Placeholder 3">
            <a:extLst>
              <a:ext uri="{FF2B5EF4-FFF2-40B4-BE49-F238E27FC236}">
                <a16:creationId xmlns:a16="http://schemas.microsoft.com/office/drawing/2014/main" id="{EFC67531-616D-224E-AB5C-939DABCE4C82}"/>
              </a:ext>
            </a:extLst>
          </p:cNvPr>
          <p:cNvSpPr>
            <a:spLocks noGrp="1"/>
          </p:cNvSpPr>
          <p:nvPr>
            <p:ph type="sldNum" sz="quarter" idx="11"/>
          </p:nvPr>
        </p:nvSpPr>
        <p:spPr>
          <a:xfrm>
            <a:off x="6629400" y="4918336"/>
            <a:ext cx="2057400" cy="107722"/>
          </a:xfrm>
        </p:spPr>
        <p:txBody>
          <a:bodyPr/>
          <a:lstStyle/>
          <a:p>
            <a:fld id="{9D13EC0F-A0DB-440D-9A11-2A5E2998C018}" type="slidenum">
              <a:rPr lang="en-US" smtClean="0"/>
              <a:pPr/>
              <a:t>‹#›</a:t>
            </a:fld>
            <a:endParaRPr lang="en-US" dirty="0"/>
          </a:p>
        </p:txBody>
      </p:sp>
      <p:sp>
        <p:nvSpPr>
          <p:cNvPr id="15" name="Diamond 8">
            <a:extLst>
              <a:ext uri="{FF2B5EF4-FFF2-40B4-BE49-F238E27FC236}">
                <a16:creationId xmlns:a16="http://schemas.microsoft.com/office/drawing/2014/main" id="{99FB274F-9D40-7A4C-BBBF-5F43EC1550CD}"/>
              </a:ext>
            </a:extLst>
          </p:cNvPr>
          <p:cNvSpPr>
            <a:spLocks/>
          </p:cNvSpPr>
          <p:nvPr/>
        </p:nvSpPr>
        <p:spPr bwMode="white">
          <a:xfrm>
            <a:off x="-4093" y="457200"/>
            <a:ext cx="2304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a:p>
        </p:txBody>
      </p:sp>
      <p:sp>
        <p:nvSpPr>
          <p:cNvPr id="6"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64919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o Picture Left &amp; Bullets">
    <p:spTree>
      <p:nvGrpSpPr>
        <p:cNvPr id="1" name=""/>
        <p:cNvGrpSpPr/>
        <p:nvPr/>
      </p:nvGrpSpPr>
      <p:grpSpPr>
        <a:xfrm>
          <a:off x="0" y="0"/>
          <a:ext cx="0" cy="0"/>
          <a:chOff x="0" y="0"/>
          <a:chExt cx="0" cy="0"/>
        </a:xfrm>
      </p:grpSpPr>
      <p:sp>
        <p:nvSpPr>
          <p:cNvPr id="6" name="Text Placeholder 6">
            <a:extLst>
              <a:ext uri="{FF2B5EF4-FFF2-40B4-BE49-F238E27FC236}">
                <a16:creationId xmlns:a16="http://schemas.microsoft.com/office/drawing/2014/main" id="{97CEB3CC-B93D-154B-8431-D925C6F6C669}"/>
              </a:ext>
            </a:extLst>
          </p:cNvPr>
          <p:cNvSpPr>
            <a:spLocks noGrp="1"/>
          </p:cNvSpPr>
          <p:nvPr>
            <p:ph type="body" sz="quarter" idx="12"/>
          </p:nvPr>
        </p:nvSpPr>
        <p:spPr>
          <a:xfrm>
            <a:off x="3088888" y="1491854"/>
            <a:ext cx="5442888" cy="3137296"/>
          </a:xfrm>
        </p:spPr>
        <p:txBody>
          <a:bodyPr tIns="0" bIns="0"/>
          <a:lstStyle>
            <a:lvl1pPr marL="349200" indent="-349200">
              <a:spcBef>
                <a:spcPts val="1000"/>
              </a:spcBef>
              <a:defRPr sz="2000"/>
            </a:lvl1pPr>
            <a:lvl2pPr marL="579600" indent="-237600">
              <a:spcBef>
                <a:spcPts val="1000"/>
              </a:spcBef>
              <a:defRPr sz="1800"/>
            </a:lvl2pPr>
            <a:lvl3pPr marL="806400" indent="-230400">
              <a:spcBef>
                <a:spcPts val="1000"/>
              </a:spcBef>
              <a:defRPr sz="1600"/>
            </a:lvl3pPr>
            <a:lvl4pPr marL="1036800" indent="-230400">
              <a:spcBef>
                <a:spcPts val="1000"/>
              </a:spcBef>
              <a:defRPr sz="1400"/>
            </a:lvl4pPr>
            <a:lvl5pPr marL="1263600" indent="-230400">
              <a:spcBef>
                <a:spcPts val="10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9" name="Picture Placeholder 5">
            <a:extLst>
              <a:ext uri="{FF2B5EF4-FFF2-40B4-BE49-F238E27FC236}">
                <a16:creationId xmlns:a16="http://schemas.microsoft.com/office/drawing/2014/main" id="{E1BE1C60-79A7-214C-B4B0-F7A659875B62}"/>
              </a:ext>
            </a:extLst>
          </p:cNvPr>
          <p:cNvSpPr>
            <a:spLocks noGrp="1" noChangeAspect="1"/>
          </p:cNvSpPr>
          <p:nvPr>
            <p:ph type="pic" sz="quarter" idx="15" hasCustomPrompt="1"/>
          </p:nvPr>
        </p:nvSpPr>
        <p:spPr>
          <a:xfrm>
            <a:off x="457201" y="1543048"/>
            <a:ext cx="2286000" cy="1386267"/>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11" name="Title 1">
            <a:extLst>
              <a:ext uri="{FF2B5EF4-FFF2-40B4-BE49-F238E27FC236}">
                <a16:creationId xmlns:a16="http://schemas.microsoft.com/office/drawing/2014/main" id="{FA52BEB2-4262-A44A-B541-202FA1015D17}"/>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13" name="Slide Number Placeholder 5">
            <a:extLst>
              <a:ext uri="{FF2B5EF4-FFF2-40B4-BE49-F238E27FC236}">
                <a16:creationId xmlns:a16="http://schemas.microsoft.com/office/drawing/2014/main" id="{63BFF977-62FF-1449-B24B-8ABF285E31A1}"/>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a:t>
            </a:fld>
            <a:endParaRPr lang="en-US"/>
          </a:p>
        </p:txBody>
      </p:sp>
      <p:sp>
        <p:nvSpPr>
          <p:cNvPr id="8" name="Text Placeholder 6">
            <a:extLst>
              <a:ext uri="{FF2B5EF4-FFF2-40B4-BE49-F238E27FC236}">
                <a16:creationId xmlns:a16="http://schemas.microsoft.com/office/drawing/2014/main" id="{5A2CBD23-C790-0C49-838F-26139DD27472}"/>
              </a:ext>
            </a:extLst>
          </p:cNvPr>
          <p:cNvSpPr>
            <a:spLocks noGrp="1"/>
          </p:cNvSpPr>
          <p:nvPr>
            <p:ph type="body" sz="quarter" idx="17"/>
          </p:nvPr>
        </p:nvSpPr>
        <p:spPr>
          <a:xfrm>
            <a:off x="457200" y="3037392"/>
            <a:ext cx="2286001" cy="640379"/>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smtClean="0"/>
              <a:t>Edit Master text styles</a:t>
            </a:r>
          </a:p>
          <a:p>
            <a:pPr lvl="1"/>
            <a:r>
              <a:rPr lang="en-US" smtClean="0"/>
              <a:t>Second level</a:t>
            </a:r>
          </a:p>
        </p:txBody>
      </p:sp>
      <p:sp>
        <p:nvSpPr>
          <p:cNvPr id="7"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66247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F7787F-F5A5-614C-A25F-0EAF725B4290}"/>
              </a:ext>
            </a:extLst>
          </p:cNvPr>
          <p:cNvSpPr/>
          <p:nvPr/>
        </p:nvSpPr>
        <p:spPr>
          <a:xfrm>
            <a:off x="0" y="0"/>
            <a:ext cx="9144000" cy="51435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itle 1">
            <a:extLst>
              <a:ext uri="{FF2B5EF4-FFF2-40B4-BE49-F238E27FC236}">
                <a16:creationId xmlns:a16="http://schemas.microsoft.com/office/drawing/2014/main" id="{EBBA9C45-66EB-DD4D-AA17-B8F2E5EE5797}"/>
              </a:ext>
            </a:extLst>
          </p:cNvPr>
          <p:cNvSpPr>
            <a:spLocks noGrp="1"/>
          </p:cNvSpPr>
          <p:nvPr>
            <p:ph type="title"/>
          </p:nvPr>
        </p:nvSpPr>
        <p:spPr>
          <a:xfrm>
            <a:off x="457200" y="519997"/>
            <a:ext cx="8229600" cy="908754"/>
          </a:xfrm>
        </p:spPr>
        <p:txBody>
          <a:bodyPr/>
          <a:lstStyle>
            <a:lvl1pPr>
              <a:defRPr>
                <a:solidFill>
                  <a:schemeClr val="bg1"/>
                </a:solidFill>
              </a:defRPr>
            </a:lvl1pPr>
          </a:lstStyle>
          <a:p>
            <a:r>
              <a:rPr lang="en-US" smtClean="0"/>
              <a:t>Click to edit Master title style</a:t>
            </a:r>
            <a:endParaRPr lang="en-US" dirty="0"/>
          </a:p>
        </p:txBody>
      </p:sp>
      <p:sp>
        <p:nvSpPr>
          <p:cNvPr id="11" name="Diamond 8">
            <a:extLst>
              <a:ext uri="{FF2B5EF4-FFF2-40B4-BE49-F238E27FC236}">
                <a16:creationId xmlns:a16="http://schemas.microsoft.com/office/drawing/2014/main" id="{4FC02EE2-0950-AB4C-80BB-3E2D1101A722}"/>
              </a:ext>
            </a:extLst>
          </p:cNvPr>
          <p:cNvSpPr>
            <a:spLocks/>
          </p:cNvSpPr>
          <p:nvPr/>
        </p:nvSpPr>
        <p:spPr bwMode="invGray">
          <a:xfrm>
            <a:off x="-4093" y="457200"/>
            <a:ext cx="2304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a:p>
        </p:txBody>
      </p:sp>
      <p:sp>
        <p:nvSpPr>
          <p:cNvPr id="3" name="Text Placeholder 2"/>
          <p:cNvSpPr>
            <a:spLocks noGrp="1"/>
          </p:cNvSpPr>
          <p:nvPr>
            <p:ph type="body" sz="quarter" idx="10"/>
          </p:nvPr>
        </p:nvSpPr>
        <p:spPr>
          <a:xfrm>
            <a:off x="457200" y="4356000"/>
            <a:ext cx="8229600" cy="309600"/>
          </a:xfrm>
        </p:spPr>
        <p:txBody>
          <a:bodyPr/>
          <a:lstStyle>
            <a:lvl1pPr marL="0" indent="0">
              <a:buNone/>
              <a:defRPr sz="2000"/>
            </a:lvl1pPr>
            <a:lvl2pPr marL="342000" indent="0">
              <a:buNone/>
              <a:defRPr/>
            </a:lvl2pPr>
            <a:lvl3pPr marL="576000" indent="0">
              <a:buNone/>
              <a:defRPr/>
            </a:lvl3pPr>
            <a:lvl4pPr marL="806400" indent="0">
              <a:buNone/>
              <a:defRPr/>
            </a:lvl4pPr>
            <a:lvl5pPr marL="1033200" indent="0">
              <a:buNone/>
              <a:defRPr/>
            </a:lvl5pPr>
          </a:lstStyle>
          <a:p>
            <a:pPr lvl="0"/>
            <a:r>
              <a:rPr lang="en-US" smtClean="0"/>
              <a:t>Edit Master text styles</a:t>
            </a:r>
          </a:p>
        </p:txBody>
      </p:sp>
    </p:spTree>
    <p:extLst>
      <p:ext uri="{BB962C8B-B14F-4D97-AF65-F5344CB8AC3E}">
        <p14:creationId xmlns:p14="http://schemas.microsoft.com/office/powerpoint/2010/main" val="2726505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Bio Picture &amp; Bullets">
    <p:spTree>
      <p:nvGrpSpPr>
        <p:cNvPr id="1" name=""/>
        <p:cNvGrpSpPr/>
        <p:nvPr/>
      </p:nvGrpSpPr>
      <p:grpSpPr>
        <a:xfrm>
          <a:off x="0" y="0"/>
          <a:ext cx="0" cy="0"/>
          <a:chOff x="0" y="0"/>
          <a:chExt cx="0" cy="0"/>
        </a:xfrm>
      </p:grpSpPr>
      <p:sp>
        <p:nvSpPr>
          <p:cNvPr id="11" name="Text Placeholder 6">
            <a:extLst>
              <a:ext uri="{FF2B5EF4-FFF2-40B4-BE49-F238E27FC236}">
                <a16:creationId xmlns:a16="http://schemas.microsoft.com/office/drawing/2014/main" id="{5A2CBD23-C790-0C49-838F-26139DD27472}"/>
              </a:ext>
            </a:extLst>
          </p:cNvPr>
          <p:cNvSpPr>
            <a:spLocks noGrp="1"/>
          </p:cNvSpPr>
          <p:nvPr>
            <p:ph type="body" sz="quarter" idx="12"/>
          </p:nvPr>
        </p:nvSpPr>
        <p:spPr>
          <a:xfrm>
            <a:off x="457200" y="2644588"/>
            <a:ext cx="2225039" cy="1984561"/>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16" name="Picture Placeholder 5">
            <a:extLst>
              <a:ext uri="{FF2B5EF4-FFF2-40B4-BE49-F238E27FC236}">
                <a16:creationId xmlns:a16="http://schemas.microsoft.com/office/drawing/2014/main" id="{3D8D9894-BEB2-844E-AD3E-AAB04491AF0A}"/>
              </a:ext>
            </a:extLst>
          </p:cNvPr>
          <p:cNvSpPr>
            <a:spLocks noGrp="1"/>
          </p:cNvSpPr>
          <p:nvPr>
            <p:ph type="pic" sz="quarter" idx="15" hasCustomPrompt="1"/>
          </p:nvPr>
        </p:nvSpPr>
        <p:spPr bwMode="ltGray">
          <a:xfrm>
            <a:off x="457200" y="1209040"/>
            <a:ext cx="2225039" cy="1362710"/>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17" name="Title 1">
            <a:extLst>
              <a:ext uri="{FF2B5EF4-FFF2-40B4-BE49-F238E27FC236}">
                <a16:creationId xmlns:a16="http://schemas.microsoft.com/office/drawing/2014/main" id="{5011BBE8-1867-7349-B200-E460720B5621}"/>
              </a:ext>
            </a:extLst>
          </p:cNvPr>
          <p:cNvSpPr>
            <a:spLocks noGrp="1"/>
          </p:cNvSpPr>
          <p:nvPr>
            <p:ph type="title"/>
          </p:nvPr>
        </p:nvSpPr>
        <p:spPr>
          <a:xfrm>
            <a:off x="457200" y="519997"/>
            <a:ext cx="8229600" cy="571601"/>
          </a:xfrm>
        </p:spPr>
        <p:txBody>
          <a:bodyPr/>
          <a:lstStyle/>
          <a:p>
            <a:r>
              <a:rPr lang="en-US" smtClean="0"/>
              <a:t>Click to edit Master title style</a:t>
            </a:r>
            <a:endParaRPr lang="en-US" dirty="0"/>
          </a:p>
        </p:txBody>
      </p:sp>
      <p:sp>
        <p:nvSpPr>
          <p:cNvPr id="18" name="Slide Number Placeholder 5">
            <a:extLst>
              <a:ext uri="{FF2B5EF4-FFF2-40B4-BE49-F238E27FC236}">
                <a16:creationId xmlns:a16="http://schemas.microsoft.com/office/drawing/2014/main" id="{A85B1AA7-DC4D-2C44-B068-6CD90B35CD81}"/>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a:t>
            </a:fld>
            <a:endParaRPr lang="en-US"/>
          </a:p>
        </p:txBody>
      </p:sp>
      <p:sp>
        <p:nvSpPr>
          <p:cNvPr id="19" name="Picture Placeholder 5">
            <a:extLst>
              <a:ext uri="{FF2B5EF4-FFF2-40B4-BE49-F238E27FC236}">
                <a16:creationId xmlns:a16="http://schemas.microsoft.com/office/drawing/2014/main" id="{5D165A08-2BF0-0F45-B506-83B4EB7F0414}"/>
              </a:ext>
            </a:extLst>
          </p:cNvPr>
          <p:cNvSpPr>
            <a:spLocks noGrp="1"/>
          </p:cNvSpPr>
          <p:nvPr>
            <p:ph type="pic" sz="quarter" idx="17" hasCustomPrompt="1"/>
          </p:nvPr>
        </p:nvSpPr>
        <p:spPr bwMode="ltGray">
          <a:xfrm>
            <a:off x="3459480" y="1209040"/>
            <a:ext cx="2225039" cy="1362710"/>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20" name="Picture Placeholder 5">
            <a:extLst>
              <a:ext uri="{FF2B5EF4-FFF2-40B4-BE49-F238E27FC236}">
                <a16:creationId xmlns:a16="http://schemas.microsoft.com/office/drawing/2014/main" id="{F4F910A3-2B76-E444-BBE9-AD309426120A}"/>
              </a:ext>
            </a:extLst>
          </p:cNvPr>
          <p:cNvSpPr>
            <a:spLocks noGrp="1"/>
          </p:cNvSpPr>
          <p:nvPr>
            <p:ph type="pic" sz="quarter" idx="18" hasCustomPrompt="1"/>
          </p:nvPr>
        </p:nvSpPr>
        <p:spPr bwMode="ltGray">
          <a:xfrm>
            <a:off x="6461761" y="1209040"/>
            <a:ext cx="2225039" cy="1362710"/>
          </a:xfrm>
          <a:solidFill>
            <a:schemeClr val="bg2"/>
          </a:solidFill>
        </p:spPr>
        <p:txBody>
          <a:bodyPr/>
          <a:lstStyle>
            <a:lvl1pPr marL="0" indent="0" algn="ctr">
              <a:buNone/>
              <a:defRPr sz="1800">
                <a:solidFill>
                  <a:schemeClr val="bg1"/>
                </a:solidFill>
              </a:defRPr>
            </a:lvl1pPr>
          </a:lstStyle>
          <a:p>
            <a:r>
              <a:rPr lang="en-US" dirty="0"/>
              <a:t>Click icon to </a:t>
            </a:r>
            <a:br>
              <a:rPr lang="en-US" dirty="0"/>
            </a:br>
            <a:r>
              <a:rPr lang="en-US" dirty="0"/>
              <a:t>add picture</a:t>
            </a:r>
          </a:p>
        </p:txBody>
      </p:sp>
      <p:sp>
        <p:nvSpPr>
          <p:cNvPr id="21" name="Text Placeholder 6">
            <a:extLst>
              <a:ext uri="{FF2B5EF4-FFF2-40B4-BE49-F238E27FC236}">
                <a16:creationId xmlns:a16="http://schemas.microsoft.com/office/drawing/2014/main" id="{3F5C60A5-D558-9542-87F4-CAF9AC25CEE1}"/>
              </a:ext>
            </a:extLst>
          </p:cNvPr>
          <p:cNvSpPr>
            <a:spLocks noGrp="1"/>
          </p:cNvSpPr>
          <p:nvPr>
            <p:ph type="body" sz="quarter" idx="19"/>
          </p:nvPr>
        </p:nvSpPr>
        <p:spPr>
          <a:xfrm>
            <a:off x="3459480" y="2644588"/>
            <a:ext cx="2225039" cy="1984561"/>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22" name="Text Placeholder 6">
            <a:extLst>
              <a:ext uri="{FF2B5EF4-FFF2-40B4-BE49-F238E27FC236}">
                <a16:creationId xmlns:a16="http://schemas.microsoft.com/office/drawing/2014/main" id="{1A397DBE-4459-2846-9D85-B66054570A6F}"/>
              </a:ext>
            </a:extLst>
          </p:cNvPr>
          <p:cNvSpPr>
            <a:spLocks noGrp="1"/>
          </p:cNvSpPr>
          <p:nvPr>
            <p:ph type="body" sz="quarter" idx="20"/>
          </p:nvPr>
        </p:nvSpPr>
        <p:spPr>
          <a:xfrm>
            <a:off x="6461761" y="2644588"/>
            <a:ext cx="2225039" cy="1984561"/>
          </a:xfrm>
        </p:spPr>
        <p:txBody>
          <a:bodyPr tIns="0" bIns="0"/>
          <a:lstStyle>
            <a:lvl1pPr marL="0" indent="0">
              <a:buNone/>
              <a:defRPr sz="1400" b="1">
                <a:solidFill>
                  <a:schemeClr val="tx2"/>
                </a:solidFill>
              </a:defRPr>
            </a:lvl1pPr>
            <a:lvl2pPr marL="0" indent="0">
              <a:spcBef>
                <a:spcPts val="600"/>
              </a:spcBef>
              <a:buNone/>
              <a:defRPr sz="1100" b="1">
                <a:solidFill>
                  <a:schemeClr val="tx1"/>
                </a:solidFill>
              </a:defRPr>
            </a:lvl2pPr>
            <a:lvl3pPr marL="173038" indent="-173038">
              <a:spcBef>
                <a:spcPts val="1200"/>
              </a:spcBef>
              <a:buSzPct val="70000"/>
              <a:buFont typeface="Wingdings" panose="05000000000000000000" pitchFamily="2" charset="2"/>
              <a:buChar char="o"/>
              <a:defRPr sz="12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10"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4432779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F17A-9129-AA40-A905-06C147DCF04E}"/>
              </a:ext>
            </a:extLst>
          </p:cNvPr>
          <p:cNvSpPr>
            <a:spLocks noGrp="1"/>
          </p:cNvSpPr>
          <p:nvPr>
            <p:ph type="title"/>
          </p:nvPr>
        </p:nvSpPr>
        <p:spPr/>
        <p:txBody>
          <a:bodyPr/>
          <a:lstStyle/>
          <a:p>
            <a:r>
              <a:rPr lang="en-US" smtClean="0"/>
              <a:t>Click to edit Master title style</a:t>
            </a:r>
            <a:endParaRPr lang="en-US"/>
          </a:p>
        </p:txBody>
      </p:sp>
      <p:sp>
        <p:nvSpPr>
          <p:cNvPr id="4" name="Picture Placeholder 8">
            <a:extLst>
              <a:ext uri="{FF2B5EF4-FFF2-40B4-BE49-F238E27FC236}">
                <a16:creationId xmlns:a16="http://schemas.microsoft.com/office/drawing/2014/main" id="{46CB5DE9-0126-264D-B224-E010DE6B75BC}"/>
              </a:ext>
            </a:extLst>
          </p:cNvPr>
          <p:cNvSpPr>
            <a:spLocks noGrp="1" noChangeAspect="1"/>
          </p:cNvSpPr>
          <p:nvPr>
            <p:ph type="pic" sz="quarter" idx="14" hasCustomPrompt="1"/>
          </p:nvPr>
        </p:nvSpPr>
        <p:spPr>
          <a:xfrm>
            <a:off x="460026"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8" name="Picture Placeholder 8">
            <a:extLst>
              <a:ext uri="{FF2B5EF4-FFF2-40B4-BE49-F238E27FC236}">
                <a16:creationId xmlns:a16="http://schemas.microsoft.com/office/drawing/2014/main" id="{C25F6477-0872-4D46-A08B-A7300F541F35}"/>
              </a:ext>
            </a:extLst>
          </p:cNvPr>
          <p:cNvSpPr>
            <a:spLocks noGrp="1" noChangeAspect="1"/>
          </p:cNvSpPr>
          <p:nvPr>
            <p:ph type="pic" sz="quarter" idx="22" hasCustomPrompt="1"/>
          </p:nvPr>
        </p:nvSpPr>
        <p:spPr>
          <a:xfrm>
            <a:off x="460026"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12" name="Text Placeholder 38">
            <a:extLst>
              <a:ext uri="{FF2B5EF4-FFF2-40B4-BE49-F238E27FC236}">
                <a16:creationId xmlns:a16="http://schemas.microsoft.com/office/drawing/2014/main" id="{E19656A0-923E-2C42-B5DB-BC009A284A7E}"/>
              </a:ext>
            </a:extLst>
          </p:cNvPr>
          <p:cNvSpPr>
            <a:spLocks noGrp="1"/>
          </p:cNvSpPr>
          <p:nvPr>
            <p:ph type="body" sz="quarter" idx="29" hasCustomPrompt="1"/>
          </p:nvPr>
        </p:nvSpPr>
        <p:spPr>
          <a:xfrm>
            <a:off x="463624"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20" name="Picture Placeholder 8">
            <a:extLst>
              <a:ext uri="{FF2B5EF4-FFF2-40B4-BE49-F238E27FC236}">
                <a16:creationId xmlns:a16="http://schemas.microsoft.com/office/drawing/2014/main" id="{F8B4895C-54B3-9A4F-83FE-55E3A949DB2C}"/>
              </a:ext>
            </a:extLst>
          </p:cNvPr>
          <p:cNvSpPr>
            <a:spLocks noGrp="1" noChangeAspect="1"/>
          </p:cNvSpPr>
          <p:nvPr>
            <p:ph type="pic" sz="quarter" idx="34" hasCustomPrompt="1"/>
          </p:nvPr>
        </p:nvSpPr>
        <p:spPr>
          <a:xfrm>
            <a:off x="2636427"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1" name="Picture Placeholder 8">
            <a:extLst>
              <a:ext uri="{FF2B5EF4-FFF2-40B4-BE49-F238E27FC236}">
                <a16:creationId xmlns:a16="http://schemas.microsoft.com/office/drawing/2014/main" id="{3A76B07C-42B3-7245-845A-0D97D7175A9D}"/>
              </a:ext>
            </a:extLst>
          </p:cNvPr>
          <p:cNvSpPr>
            <a:spLocks noGrp="1" noChangeAspect="1"/>
          </p:cNvSpPr>
          <p:nvPr>
            <p:ph type="pic" sz="quarter" idx="35" hasCustomPrompt="1"/>
          </p:nvPr>
        </p:nvSpPr>
        <p:spPr>
          <a:xfrm>
            <a:off x="2636427"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2" name="Text Placeholder 38">
            <a:extLst>
              <a:ext uri="{FF2B5EF4-FFF2-40B4-BE49-F238E27FC236}">
                <a16:creationId xmlns:a16="http://schemas.microsoft.com/office/drawing/2014/main" id="{0C9E6639-EFE4-4542-8934-567CE415AD13}"/>
              </a:ext>
            </a:extLst>
          </p:cNvPr>
          <p:cNvSpPr>
            <a:spLocks noGrp="1"/>
          </p:cNvSpPr>
          <p:nvPr>
            <p:ph type="body" sz="quarter" idx="36" hasCustomPrompt="1"/>
          </p:nvPr>
        </p:nvSpPr>
        <p:spPr>
          <a:xfrm>
            <a:off x="2640025"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24" name="Picture Placeholder 8">
            <a:extLst>
              <a:ext uri="{FF2B5EF4-FFF2-40B4-BE49-F238E27FC236}">
                <a16:creationId xmlns:a16="http://schemas.microsoft.com/office/drawing/2014/main" id="{38CA0928-B8A3-BE4A-BEF1-E708932BC0CC}"/>
              </a:ext>
            </a:extLst>
          </p:cNvPr>
          <p:cNvSpPr>
            <a:spLocks noGrp="1" noChangeAspect="1"/>
          </p:cNvSpPr>
          <p:nvPr>
            <p:ph type="pic" sz="quarter" idx="38" hasCustomPrompt="1"/>
          </p:nvPr>
        </p:nvSpPr>
        <p:spPr>
          <a:xfrm>
            <a:off x="4793778"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5" name="Picture Placeholder 8">
            <a:extLst>
              <a:ext uri="{FF2B5EF4-FFF2-40B4-BE49-F238E27FC236}">
                <a16:creationId xmlns:a16="http://schemas.microsoft.com/office/drawing/2014/main" id="{68813CE9-596D-EB4D-B21A-1592B1C6F21B}"/>
              </a:ext>
            </a:extLst>
          </p:cNvPr>
          <p:cNvSpPr>
            <a:spLocks noGrp="1" noChangeAspect="1"/>
          </p:cNvSpPr>
          <p:nvPr>
            <p:ph type="pic" sz="quarter" idx="39" hasCustomPrompt="1"/>
          </p:nvPr>
        </p:nvSpPr>
        <p:spPr>
          <a:xfrm>
            <a:off x="4793778"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6" name="Text Placeholder 38">
            <a:extLst>
              <a:ext uri="{FF2B5EF4-FFF2-40B4-BE49-F238E27FC236}">
                <a16:creationId xmlns:a16="http://schemas.microsoft.com/office/drawing/2014/main" id="{19CD70B8-B1DA-EC44-864B-62D6E0B8FDAD}"/>
              </a:ext>
            </a:extLst>
          </p:cNvPr>
          <p:cNvSpPr>
            <a:spLocks noGrp="1"/>
          </p:cNvSpPr>
          <p:nvPr>
            <p:ph type="body" sz="quarter" idx="40" hasCustomPrompt="1"/>
          </p:nvPr>
        </p:nvSpPr>
        <p:spPr>
          <a:xfrm>
            <a:off x="4797376"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28" name="Picture Placeholder 8">
            <a:extLst>
              <a:ext uri="{FF2B5EF4-FFF2-40B4-BE49-F238E27FC236}">
                <a16:creationId xmlns:a16="http://schemas.microsoft.com/office/drawing/2014/main" id="{0DA2058A-64A4-574D-9174-605EDD07F091}"/>
              </a:ext>
            </a:extLst>
          </p:cNvPr>
          <p:cNvSpPr>
            <a:spLocks noGrp="1" noChangeAspect="1"/>
          </p:cNvSpPr>
          <p:nvPr>
            <p:ph type="pic" sz="quarter" idx="42" hasCustomPrompt="1"/>
          </p:nvPr>
        </p:nvSpPr>
        <p:spPr>
          <a:xfrm>
            <a:off x="6951128" y="1207008"/>
            <a:ext cx="1737360" cy="1056368"/>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29" name="Picture Placeholder 8">
            <a:extLst>
              <a:ext uri="{FF2B5EF4-FFF2-40B4-BE49-F238E27FC236}">
                <a16:creationId xmlns:a16="http://schemas.microsoft.com/office/drawing/2014/main" id="{C145931C-3648-0F42-B4FE-37872E0EC3D3}"/>
              </a:ext>
            </a:extLst>
          </p:cNvPr>
          <p:cNvSpPr>
            <a:spLocks noGrp="1" noChangeAspect="1"/>
          </p:cNvSpPr>
          <p:nvPr>
            <p:ph type="pic" sz="quarter" idx="43" hasCustomPrompt="1"/>
          </p:nvPr>
        </p:nvSpPr>
        <p:spPr>
          <a:xfrm>
            <a:off x="6951128" y="3054096"/>
            <a:ext cx="1737360" cy="1056367"/>
          </a:xfrm>
          <a:solidFill>
            <a:schemeClr val="bg1">
              <a:lumMod val="85000"/>
            </a:schemeClr>
          </a:solidFill>
        </p:spPr>
        <p:txBody>
          <a:bodyPr/>
          <a:lstStyle>
            <a:lvl1pPr marL="0" indent="0" algn="ctr">
              <a:lnSpc>
                <a:spcPct val="110000"/>
              </a:lnSpc>
              <a:spcBef>
                <a:spcPts val="0"/>
              </a:spcBef>
              <a:buNone/>
              <a:defRPr sz="1400">
                <a:solidFill>
                  <a:schemeClr val="bg1"/>
                </a:solidFill>
              </a:defRPr>
            </a:lvl1pPr>
          </a:lstStyle>
          <a:p>
            <a:r>
              <a:rPr lang="en-US" dirty="0"/>
              <a:t>Click icon to</a:t>
            </a:r>
            <a:br>
              <a:rPr lang="en-US" dirty="0"/>
            </a:br>
            <a:r>
              <a:rPr lang="en-US" dirty="0"/>
              <a:t>add picture</a:t>
            </a:r>
          </a:p>
        </p:txBody>
      </p:sp>
      <p:sp>
        <p:nvSpPr>
          <p:cNvPr id="30" name="Text Placeholder 38">
            <a:extLst>
              <a:ext uri="{FF2B5EF4-FFF2-40B4-BE49-F238E27FC236}">
                <a16:creationId xmlns:a16="http://schemas.microsoft.com/office/drawing/2014/main" id="{D64C2D60-3882-8B4F-A43A-121446D12378}"/>
              </a:ext>
            </a:extLst>
          </p:cNvPr>
          <p:cNvSpPr>
            <a:spLocks noGrp="1"/>
          </p:cNvSpPr>
          <p:nvPr>
            <p:ph type="body" sz="quarter" idx="44" hasCustomPrompt="1"/>
          </p:nvPr>
        </p:nvSpPr>
        <p:spPr>
          <a:xfrm>
            <a:off x="6954726" y="2341764"/>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2" name="Text Placeholder 38">
            <a:extLst>
              <a:ext uri="{FF2B5EF4-FFF2-40B4-BE49-F238E27FC236}">
                <a16:creationId xmlns:a16="http://schemas.microsoft.com/office/drawing/2014/main" id="{1224548A-558C-414D-9FA3-DEED2DA27AED}"/>
              </a:ext>
            </a:extLst>
          </p:cNvPr>
          <p:cNvSpPr>
            <a:spLocks noGrp="1"/>
          </p:cNvSpPr>
          <p:nvPr>
            <p:ph type="body" sz="quarter" idx="45" hasCustomPrompt="1"/>
          </p:nvPr>
        </p:nvSpPr>
        <p:spPr>
          <a:xfrm>
            <a:off x="463624"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3" name="Text Placeholder 38">
            <a:extLst>
              <a:ext uri="{FF2B5EF4-FFF2-40B4-BE49-F238E27FC236}">
                <a16:creationId xmlns:a16="http://schemas.microsoft.com/office/drawing/2014/main" id="{0B3D0B52-E7CD-FE4B-8F57-DCD97F3E4925}"/>
              </a:ext>
            </a:extLst>
          </p:cNvPr>
          <p:cNvSpPr>
            <a:spLocks noGrp="1"/>
          </p:cNvSpPr>
          <p:nvPr>
            <p:ph type="body" sz="quarter" idx="46" hasCustomPrompt="1"/>
          </p:nvPr>
        </p:nvSpPr>
        <p:spPr>
          <a:xfrm>
            <a:off x="2640025"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4" name="Text Placeholder 38">
            <a:extLst>
              <a:ext uri="{FF2B5EF4-FFF2-40B4-BE49-F238E27FC236}">
                <a16:creationId xmlns:a16="http://schemas.microsoft.com/office/drawing/2014/main" id="{B39C31D8-8C97-3144-B1A2-D2E4278355CD}"/>
              </a:ext>
            </a:extLst>
          </p:cNvPr>
          <p:cNvSpPr>
            <a:spLocks noGrp="1"/>
          </p:cNvSpPr>
          <p:nvPr>
            <p:ph type="body" sz="quarter" idx="47" hasCustomPrompt="1"/>
          </p:nvPr>
        </p:nvSpPr>
        <p:spPr>
          <a:xfrm>
            <a:off x="4797376"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35" name="Text Placeholder 38">
            <a:extLst>
              <a:ext uri="{FF2B5EF4-FFF2-40B4-BE49-F238E27FC236}">
                <a16:creationId xmlns:a16="http://schemas.microsoft.com/office/drawing/2014/main" id="{5FE6801B-862E-9446-9492-DA72AEE32D47}"/>
              </a:ext>
            </a:extLst>
          </p:cNvPr>
          <p:cNvSpPr>
            <a:spLocks noGrp="1"/>
          </p:cNvSpPr>
          <p:nvPr>
            <p:ph type="body" sz="quarter" idx="48" hasCustomPrompt="1"/>
          </p:nvPr>
        </p:nvSpPr>
        <p:spPr>
          <a:xfrm>
            <a:off x="6954726" y="4182439"/>
            <a:ext cx="1733762" cy="657225"/>
          </a:xfrm>
        </p:spPr>
        <p:txBody>
          <a:bodyPr/>
          <a:lstStyle>
            <a:lvl1pPr marL="0" indent="0">
              <a:spcBef>
                <a:spcPts val="0"/>
              </a:spcBef>
              <a:buFontTx/>
              <a:buNone/>
              <a:defRPr sz="1000" b="1">
                <a:solidFill>
                  <a:schemeClr val="tx2"/>
                </a:solidFill>
              </a:defRPr>
            </a:lvl1pPr>
            <a:lvl2pPr marL="0" indent="0">
              <a:spcBef>
                <a:spcPts val="0"/>
              </a:spcBef>
              <a:buFontTx/>
              <a:buNone/>
              <a:defRPr sz="900"/>
            </a:lvl2pPr>
            <a:lvl3pPr marL="577850" indent="0">
              <a:buFontTx/>
              <a:buNone/>
              <a:defRPr sz="1100"/>
            </a:lvl3pPr>
            <a:lvl4pPr marL="806450" indent="0">
              <a:buFontTx/>
              <a:buNone/>
              <a:defRPr sz="1100"/>
            </a:lvl4pPr>
            <a:lvl5pPr marL="1035050" indent="0">
              <a:buFontTx/>
              <a:buNone/>
              <a:defRPr sz="1100"/>
            </a:lvl5pPr>
          </a:lstStyle>
          <a:p>
            <a:pPr lvl="0"/>
            <a:r>
              <a:rPr lang="en-US" dirty="0"/>
              <a:t>Click to edit Master text styles</a:t>
            </a:r>
          </a:p>
          <a:p>
            <a:pPr lvl="1"/>
            <a:r>
              <a:rPr lang="en-US" dirty="0"/>
              <a:t>Second-level</a:t>
            </a:r>
          </a:p>
        </p:txBody>
      </p:sp>
      <p:sp>
        <p:nvSpPr>
          <p:cNvPr id="19" name="Slide Number Placeholder 5">
            <a:extLst>
              <a:ext uri="{FF2B5EF4-FFF2-40B4-BE49-F238E27FC236}">
                <a16:creationId xmlns:a16="http://schemas.microsoft.com/office/drawing/2014/main" id="{A85B1AA7-DC4D-2C44-B068-6CD90B35CD81}"/>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a:t>
            </a:fld>
            <a:endParaRPr lang="en-US"/>
          </a:p>
        </p:txBody>
      </p:sp>
      <p:sp>
        <p:nvSpPr>
          <p:cNvPr id="23"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4274316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7" name="Text Placeholder 6">
            <a:extLst>
              <a:ext uri="{FF2B5EF4-FFF2-40B4-BE49-F238E27FC236}">
                <a16:creationId xmlns:a16="http://schemas.microsoft.com/office/drawing/2014/main" id="{E00F404A-1B1F-834D-BBB2-01EA75A180F2}"/>
              </a:ext>
            </a:extLst>
          </p:cNvPr>
          <p:cNvSpPr>
            <a:spLocks noGrp="1"/>
          </p:cNvSpPr>
          <p:nvPr>
            <p:ph type="body" sz="quarter" idx="12"/>
          </p:nvPr>
        </p:nvSpPr>
        <p:spPr>
          <a:xfrm>
            <a:off x="457200" y="1620821"/>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28" name="Title 1">
            <a:extLst>
              <a:ext uri="{FF2B5EF4-FFF2-40B4-BE49-F238E27FC236}">
                <a16:creationId xmlns:a16="http://schemas.microsoft.com/office/drawing/2014/main" id="{621049F6-219E-4F48-A881-89C5DD888089}"/>
              </a:ext>
            </a:extLst>
          </p:cNvPr>
          <p:cNvSpPr>
            <a:spLocks noGrp="1"/>
          </p:cNvSpPr>
          <p:nvPr>
            <p:ph type="title"/>
          </p:nvPr>
        </p:nvSpPr>
        <p:spPr>
          <a:xfrm>
            <a:off x="457200" y="519997"/>
            <a:ext cx="8229600" cy="571601"/>
          </a:xfrm>
        </p:spPr>
        <p:txBody>
          <a:bodyPr/>
          <a:lstStyle/>
          <a:p>
            <a:r>
              <a:rPr lang="en-US" smtClean="0"/>
              <a:t>Click to edit Master title style</a:t>
            </a:r>
            <a:endParaRPr lang="en-US" dirty="0"/>
          </a:p>
        </p:txBody>
      </p:sp>
      <p:sp>
        <p:nvSpPr>
          <p:cNvPr id="29" name="Slide Number Placeholder 5">
            <a:extLst>
              <a:ext uri="{FF2B5EF4-FFF2-40B4-BE49-F238E27FC236}">
                <a16:creationId xmlns:a16="http://schemas.microsoft.com/office/drawing/2014/main" id="{D51E02AB-C2DF-EB4C-B757-1B76EC3C8676}"/>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a:t>
            </a:fld>
            <a:endParaRPr lang="en-US"/>
          </a:p>
        </p:txBody>
      </p:sp>
      <p:cxnSp>
        <p:nvCxnSpPr>
          <p:cNvPr id="30" name="Straight Connector 29">
            <a:extLst>
              <a:ext uri="{FF2B5EF4-FFF2-40B4-BE49-F238E27FC236}">
                <a16:creationId xmlns:a16="http://schemas.microsoft.com/office/drawing/2014/main" id="{A38E5703-B03B-794F-9EEF-A25FB9C32CBC}"/>
              </a:ext>
            </a:extLst>
          </p:cNvPr>
          <p:cNvCxnSpPr/>
          <p:nvPr/>
        </p:nvCxnSpPr>
        <p:spPr bwMode="auto">
          <a:xfrm>
            <a:off x="473075" y="1448287"/>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1" name="Straight Connector 30">
            <a:extLst>
              <a:ext uri="{FF2B5EF4-FFF2-40B4-BE49-F238E27FC236}">
                <a16:creationId xmlns:a16="http://schemas.microsoft.com/office/drawing/2014/main" id="{30D8D17D-D75F-5349-94CA-4505E5785B75}"/>
              </a:ext>
            </a:extLst>
          </p:cNvPr>
          <p:cNvCxnSpPr/>
          <p:nvPr/>
        </p:nvCxnSpPr>
        <p:spPr bwMode="auto">
          <a:xfrm>
            <a:off x="3366946" y="1448287"/>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2" name="Straight Connector 31">
            <a:extLst>
              <a:ext uri="{FF2B5EF4-FFF2-40B4-BE49-F238E27FC236}">
                <a16:creationId xmlns:a16="http://schemas.microsoft.com/office/drawing/2014/main" id="{B99DFB4C-B33D-D24D-8C57-A58D858DC663}"/>
              </a:ext>
            </a:extLst>
          </p:cNvPr>
          <p:cNvCxnSpPr/>
          <p:nvPr/>
        </p:nvCxnSpPr>
        <p:spPr bwMode="auto">
          <a:xfrm>
            <a:off x="6315549" y="1448287"/>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3" name="Straight Connector 32">
            <a:extLst>
              <a:ext uri="{FF2B5EF4-FFF2-40B4-BE49-F238E27FC236}">
                <a16:creationId xmlns:a16="http://schemas.microsoft.com/office/drawing/2014/main" id="{5C4FD590-3854-A848-870B-A20F30BA2423}"/>
              </a:ext>
            </a:extLst>
          </p:cNvPr>
          <p:cNvCxnSpPr/>
          <p:nvPr/>
        </p:nvCxnSpPr>
        <p:spPr bwMode="auto">
          <a:xfrm>
            <a:off x="473075" y="3030679"/>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4" name="Straight Connector 33">
            <a:extLst>
              <a:ext uri="{FF2B5EF4-FFF2-40B4-BE49-F238E27FC236}">
                <a16:creationId xmlns:a16="http://schemas.microsoft.com/office/drawing/2014/main" id="{0AF085F5-99E7-1748-9332-E3CE8FD91CCB}"/>
              </a:ext>
            </a:extLst>
          </p:cNvPr>
          <p:cNvCxnSpPr/>
          <p:nvPr/>
        </p:nvCxnSpPr>
        <p:spPr bwMode="auto">
          <a:xfrm>
            <a:off x="3366946" y="3030679"/>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cxnSp>
        <p:nvCxnSpPr>
          <p:cNvPr id="35" name="Straight Connector 34">
            <a:extLst>
              <a:ext uri="{FF2B5EF4-FFF2-40B4-BE49-F238E27FC236}">
                <a16:creationId xmlns:a16="http://schemas.microsoft.com/office/drawing/2014/main" id="{382A5896-465C-DB43-82B3-F38BB620C96A}"/>
              </a:ext>
            </a:extLst>
          </p:cNvPr>
          <p:cNvCxnSpPr/>
          <p:nvPr/>
        </p:nvCxnSpPr>
        <p:spPr bwMode="auto">
          <a:xfrm>
            <a:off x="6315549" y="3030679"/>
            <a:ext cx="2308900" cy="0"/>
          </a:xfrm>
          <a:prstGeom prst="line">
            <a:avLst/>
          </a:prstGeom>
          <a:solidFill>
            <a:srgbClr val="3656AB"/>
          </a:solidFill>
          <a:ln w="44450" cap="flat" cmpd="sng" algn="ctr">
            <a:solidFill>
              <a:schemeClr val="tx2"/>
            </a:solidFill>
            <a:prstDash val="solid"/>
            <a:round/>
            <a:headEnd type="none" w="med" len="med"/>
            <a:tailEnd type="none"/>
          </a:ln>
          <a:effectLst/>
        </p:spPr>
      </p:cxnSp>
      <p:sp>
        <p:nvSpPr>
          <p:cNvPr id="36" name="Text Placeholder 6">
            <a:extLst>
              <a:ext uri="{FF2B5EF4-FFF2-40B4-BE49-F238E27FC236}">
                <a16:creationId xmlns:a16="http://schemas.microsoft.com/office/drawing/2014/main" id="{67414DD3-A371-F647-98E3-A1ED074B78E0}"/>
              </a:ext>
            </a:extLst>
          </p:cNvPr>
          <p:cNvSpPr>
            <a:spLocks noGrp="1"/>
          </p:cNvSpPr>
          <p:nvPr>
            <p:ph type="body" sz="quarter" idx="17"/>
          </p:nvPr>
        </p:nvSpPr>
        <p:spPr>
          <a:xfrm>
            <a:off x="3363136" y="1620821"/>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37" name="Text Placeholder 6">
            <a:extLst>
              <a:ext uri="{FF2B5EF4-FFF2-40B4-BE49-F238E27FC236}">
                <a16:creationId xmlns:a16="http://schemas.microsoft.com/office/drawing/2014/main" id="{A846D75D-49EB-4F43-BA3A-B123EFBE6C30}"/>
              </a:ext>
            </a:extLst>
          </p:cNvPr>
          <p:cNvSpPr>
            <a:spLocks noGrp="1"/>
          </p:cNvSpPr>
          <p:nvPr>
            <p:ph type="body" sz="quarter" idx="18"/>
          </p:nvPr>
        </p:nvSpPr>
        <p:spPr>
          <a:xfrm>
            <a:off x="6315549" y="1620821"/>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38" name="Text Placeholder 6">
            <a:extLst>
              <a:ext uri="{FF2B5EF4-FFF2-40B4-BE49-F238E27FC236}">
                <a16:creationId xmlns:a16="http://schemas.microsoft.com/office/drawing/2014/main" id="{F4571442-7628-5044-84D9-752DACCEDFD5}"/>
              </a:ext>
            </a:extLst>
          </p:cNvPr>
          <p:cNvSpPr>
            <a:spLocks noGrp="1"/>
          </p:cNvSpPr>
          <p:nvPr>
            <p:ph type="body" sz="quarter" idx="19"/>
          </p:nvPr>
        </p:nvSpPr>
        <p:spPr>
          <a:xfrm>
            <a:off x="457200" y="3198447"/>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39" name="Text Placeholder 6">
            <a:extLst>
              <a:ext uri="{FF2B5EF4-FFF2-40B4-BE49-F238E27FC236}">
                <a16:creationId xmlns:a16="http://schemas.microsoft.com/office/drawing/2014/main" id="{90332DC0-A069-544C-8A69-AD9AB365045C}"/>
              </a:ext>
            </a:extLst>
          </p:cNvPr>
          <p:cNvSpPr>
            <a:spLocks noGrp="1"/>
          </p:cNvSpPr>
          <p:nvPr>
            <p:ph type="body" sz="quarter" idx="20"/>
          </p:nvPr>
        </p:nvSpPr>
        <p:spPr>
          <a:xfrm>
            <a:off x="3363136" y="3198447"/>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40" name="Text Placeholder 6">
            <a:extLst>
              <a:ext uri="{FF2B5EF4-FFF2-40B4-BE49-F238E27FC236}">
                <a16:creationId xmlns:a16="http://schemas.microsoft.com/office/drawing/2014/main" id="{5B703620-72FE-4349-82FA-3CB042295F1E}"/>
              </a:ext>
            </a:extLst>
          </p:cNvPr>
          <p:cNvSpPr>
            <a:spLocks noGrp="1"/>
          </p:cNvSpPr>
          <p:nvPr>
            <p:ph type="body" sz="quarter" idx="21"/>
          </p:nvPr>
        </p:nvSpPr>
        <p:spPr>
          <a:xfrm>
            <a:off x="6315549" y="3198447"/>
            <a:ext cx="2371251" cy="1176352"/>
          </a:xfrm>
        </p:spPr>
        <p:txBody>
          <a:bodyPr tIns="0" bIns="0"/>
          <a:lstStyle>
            <a:lvl1pPr marL="0" indent="0">
              <a:lnSpc>
                <a:spcPct val="80000"/>
              </a:lnSpc>
              <a:spcBef>
                <a:spcPts val="800"/>
              </a:spcBef>
              <a:buNone/>
              <a:defRPr sz="1400" b="1">
                <a:solidFill>
                  <a:schemeClr val="tx1"/>
                </a:solidFill>
              </a:defRPr>
            </a:lvl1pPr>
            <a:lvl2pPr marL="0" indent="0">
              <a:lnSpc>
                <a:spcPct val="80000"/>
              </a:lnSpc>
              <a:spcBef>
                <a:spcPts val="800"/>
              </a:spcBef>
              <a:buNone/>
              <a:defRPr sz="1400" b="0">
                <a:solidFill>
                  <a:schemeClr val="tx1"/>
                </a:solidFill>
              </a:defRPr>
            </a:lvl2pPr>
            <a:lvl3pPr marL="0" indent="0">
              <a:lnSpc>
                <a:spcPct val="80000"/>
              </a:lnSpc>
              <a:spcBef>
                <a:spcPts val="800"/>
              </a:spcBef>
              <a:buFont typeface="Arial" panose="020B0604020202020204" pitchFamily="34" charset="0"/>
              <a:buNone/>
              <a:defRPr sz="1100"/>
            </a:lvl3pPr>
            <a:lvl4pPr>
              <a:defRPr sz="1400"/>
            </a:lvl4pPr>
            <a:lvl5pPr>
              <a:defRPr sz="1400"/>
            </a:lvl5pPr>
          </a:lstStyle>
          <a:p>
            <a:pPr lvl="0"/>
            <a:r>
              <a:rPr lang="en-US" smtClean="0"/>
              <a:t>Edit Master text styles</a:t>
            </a:r>
          </a:p>
          <a:p>
            <a:pPr lvl="1"/>
            <a:r>
              <a:rPr lang="en-US" smtClean="0"/>
              <a:t>Second level</a:t>
            </a:r>
          </a:p>
          <a:p>
            <a:pPr lvl="2"/>
            <a:r>
              <a:rPr lang="en-US" smtClean="0"/>
              <a:t>Third level</a:t>
            </a:r>
          </a:p>
        </p:txBody>
      </p:sp>
      <p:sp>
        <p:nvSpPr>
          <p:cNvPr id="16"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14129218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Deals list">
    <p:spTree>
      <p:nvGrpSpPr>
        <p:cNvPr id="1" name=""/>
        <p:cNvGrpSpPr/>
        <p:nvPr/>
      </p:nvGrpSpPr>
      <p:grpSpPr>
        <a:xfrm>
          <a:off x="0" y="0"/>
          <a:ext cx="0" cy="0"/>
          <a:chOff x="0" y="0"/>
          <a:chExt cx="0" cy="0"/>
        </a:xfrm>
      </p:grpSpPr>
      <p:sp>
        <p:nvSpPr>
          <p:cNvPr id="8" name="Text Placeholder 6">
            <a:extLst>
              <a:ext uri="{FF2B5EF4-FFF2-40B4-BE49-F238E27FC236}">
                <a16:creationId xmlns:a16="http://schemas.microsoft.com/office/drawing/2014/main" id="{0F00B1B8-AC0B-944B-B356-0E21A9B6F461}"/>
              </a:ext>
            </a:extLst>
          </p:cNvPr>
          <p:cNvSpPr>
            <a:spLocks noGrp="1"/>
          </p:cNvSpPr>
          <p:nvPr>
            <p:ph type="body" sz="quarter" idx="12"/>
          </p:nvPr>
        </p:nvSpPr>
        <p:spPr>
          <a:xfrm>
            <a:off x="457200" y="1543050"/>
            <a:ext cx="2371251" cy="3086100"/>
          </a:xfrm>
        </p:spPr>
        <p:txBody>
          <a:bodyPr tIns="0" bIns="0"/>
          <a:lstStyle>
            <a:lvl1pPr marL="0" indent="0">
              <a:lnSpc>
                <a:spcPct val="80000"/>
              </a:lnSpc>
              <a:spcBef>
                <a:spcPts val="1200"/>
              </a:spcBef>
              <a:buNone/>
              <a:defRPr sz="1100" b="1">
                <a:solidFill>
                  <a:schemeClr val="tx2"/>
                </a:solidFill>
              </a:defRPr>
            </a:lvl1pPr>
            <a:lvl2pPr marL="0" indent="0">
              <a:lnSpc>
                <a:spcPct val="100000"/>
              </a:lnSpc>
              <a:spcBef>
                <a:spcPts val="300"/>
              </a:spcBef>
              <a:buNone/>
              <a:defRPr sz="1100" b="0">
                <a:solidFill>
                  <a:schemeClr val="tx1"/>
                </a:solidFill>
              </a:defRPr>
            </a:lvl2pPr>
            <a:lvl3pPr marL="0" indent="0">
              <a:lnSpc>
                <a:spcPct val="80000"/>
              </a:lnSpc>
              <a:spcBef>
                <a:spcPts val="900"/>
              </a:spcBef>
              <a:buFont typeface="Arial" panose="020B0604020202020204" pitchFamily="34" charset="0"/>
              <a:buNone/>
              <a:defRPr sz="1000"/>
            </a:lvl3pPr>
            <a:lvl4pPr>
              <a:defRPr sz="1400"/>
            </a:lvl4pPr>
            <a:lvl5pPr>
              <a:defRPr sz="1400"/>
            </a:lvl5pPr>
          </a:lstStyle>
          <a:p>
            <a:pPr lvl="0"/>
            <a:r>
              <a:rPr lang="en-US" smtClean="0"/>
              <a:t>Edit Master text styles</a:t>
            </a:r>
          </a:p>
          <a:p>
            <a:pPr lvl="1"/>
            <a:r>
              <a:rPr lang="en-US" smtClean="0"/>
              <a:t>Second level</a:t>
            </a:r>
          </a:p>
        </p:txBody>
      </p:sp>
      <p:sp>
        <p:nvSpPr>
          <p:cNvPr id="9" name="Title 1">
            <a:extLst>
              <a:ext uri="{FF2B5EF4-FFF2-40B4-BE49-F238E27FC236}">
                <a16:creationId xmlns:a16="http://schemas.microsoft.com/office/drawing/2014/main" id="{E77DD4B9-9766-8148-9FAF-C8F3B1CA5375}"/>
              </a:ext>
            </a:extLst>
          </p:cNvPr>
          <p:cNvSpPr>
            <a:spLocks noGrp="1"/>
          </p:cNvSpPr>
          <p:nvPr>
            <p:ph type="title"/>
          </p:nvPr>
        </p:nvSpPr>
        <p:spPr>
          <a:xfrm>
            <a:off x="457200" y="519997"/>
            <a:ext cx="8229600" cy="571601"/>
          </a:xfrm>
        </p:spPr>
        <p:txBody>
          <a:bodyPr/>
          <a:lstStyle/>
          <a:p>
            <a:r>
              <a:rPr lang="en-US" smtClean="0"/>
              <a:t>Click to edit Master title style</a:t>
            </a:r>
            <a:endParaRPr lang="en-US" dirty="0"/>
          </a:p>
        </p:txBody>
      </p:sp>
      <p:sp>
        <p:nvSpPr>
          <p:cNvPr id="11" name="Slide Number Placeholder 5">
            <a:extLst>
              <a:ext uri="{FF2B5EF4-FFF2-40B4-BE49-F238E27FC236}">
                <a16:creationId xmlns:a16="http://schemas.microsoft.com/office/drawing/2014/main" id="{EC7185FD-1E7B-BE4A-9B8C-C679E905D3BE}"/>
              </a:ext>
            </a:extLst>
          </p:cNvPr>
          <p:cNvSpPr>
            <a:spLocks noGrp="1"/>
          </p:cNvSpPr>
          <p:nvPr>
            <p:ph type="sldNum" sz="quarter" idx="16"/>
          </p:nvPr>
        </p:nvSpPr>
        <p:spPr>
          <a:xfrm>
            <a:off x="6629400" y="4918336"/>
            <a:ext cx="2057400" cy="107722"/>
          </a:xfrm>
        </p:spPr>
        <p:txBody>
          <a:bodyPr/>
          <a:lstStyle/>
          <a:p>
            <a:fld id="{9D13EC0F-A0DB-440D-9A11-2A5E2998C018}" type="slidenum">
              <a:rPr lang="en-US" smtClean="0"/>
              <a:t>‹#›</a:t>
            </a:fld>
            <a:endParaRPr lang="en-US"/>
          </a:p>
        </p:txBody>
      </p:sp>
      <p:sp>
        <p:nvSpPr>
          <p:cNvPr id="13" name="Text Placeholder 6">
            <a:extLst>
              <a:ext uri="{FF2B5EF4-FFF2-40B4-BE49-F238E27FC236}">
                <a16:creationId xmlns:a16="http://schemas.microsoft.com/office/drawing/2014/main" id="{36158B0E-4DF9-CE45-AAC9-7686ECFA886B}"/>
              </a:ext>
            </a:extLst>
          </p:cNvPr>
          <p:cNvSpPr>
            <a:spLocks noGrp="1"/>
          </p:cNvSpPr>
          <p:nvPr>
            <p:ph type="body" sz="quarter" idx="17"/>
          </p:nvPr>
        </p:nvSpPr>
        <p:spPr>
          <a:xfrm>
            <a:off x="3386374" y="1543050"/>
            <a:ext cx="2371251" cy="3086100"/>
          </a:xfrm>
        </p:spPr>
        <p:txBody>
          <a:bodyPr tIns="0" bIns="0"/>
          <a:lstStyle>
            <a:lvl1pPr marL="0" indent="0">
              <a:lnSpc>
                <a:spcPct val="80000"/>
              </a:lnSpc>
              <a:spcBef>
                <a:spcPts val="1200"/>
              </a:spcBef>
              <a:buNone/>
              <a:defRPr lang="en-US" sz="1100" b="1" kern="1200" dirty="0" smtClean="0">
                <a:solidFill>
                  <a:schemeClr val="tx2"/>
                </a:solidFill>
                <a:latin typeface="+mn-lt"/>
                <a:ea typeface="+mn-ea"/>
                <a:cs typeface="+mn-cs"/>
              </a:defRPr>
            </a:lvl1pPr>
            <a:lvl2pPr marL="0" indent="0">
              <a:lnSpc>
                <a:spcPct val="100000"/>
              </a:lnSpc>
              <a:spcBef>
                <a:spcPts val="300"/>
              </a:spcBef>
              <a:buNone/>
              <a:defRPr lang="en-US" sz="1100" b="0" kern="1200" dirty="0" smtClean="0">
                <a:solidFill>
                  <a:schemeClr val="tx1"/>
                </a:solidFill>
                <a:latin typeface="+mn-lt"/>
                <a:ea typeface="+mn-ea"/>
                <a:cs typeface="+mn-cs"/>
              </a:defRPr>
            </a:lvl2pPr>
            <a:lvl3pPr marL="0" indent="0">
              <a:lnSpc>
                <a:spcPct val="80000"/>
              </a:lnSpc>
              <a:spcBef>
                <a:spcPts val="900"/>
              </a:spcBef>
              <a:buFont typeface="Arial" panose="020B0604020202020204" pitchFamily="34" charset="0"/>
              <a:buNone/>
              <a:defRPr sz="1000"/>
            </a:lvl3pPr>
            <a:lvl4pPr>
              <a:defRPr sz="1400"/>
            </a:lvl4pPr>
            <a:lvl5pPr>
              <a:defRPr sz="1400"/>
            </a:lvl5pPr>
          </a:lstStyle>
          <a:p>
            <a:pPr lvl="0"/>
            <a:r>
              <a:rPr lang="en-US" smtClean="0"/>
              <a:t>Edit Master text styles</a:t>
            </a:r>
          </a:p>
          <a:p>
            <a:pPr lvl="1"/>
            <a:r>
              <a:rPr lang="en-US" smtClean="0"/>
              <a:t>Second level</a:t>
            </a:r>
          </a:p>
        </p:txBody>
      </p:sp>
      <p:sp>
        <p:nvSpPr>
          <p:cNvPr id="14" name="Text Placeholder 6">
            <a:extLst>
              <a:ext uri="{FF2B5EF4-FFF2-40B4-BE49-F238E27FC236}">
                <a16:creationId xmlns:a16="http://schemas.microsoft.com/office/drawing/2014/main" id="{F3E4409B-3F4A-2546-9EA4-F14FCF542495}"/>
              </a:ext>
            </a:extLst>
          </p:cNvPr>
          <p:cNvSpPr>
            <a:spLocks noGrp="1"/>
          </p:cNvSpPr>
          <p:nvPr>
            <p:ph type="body" sz="quarter" idx="18"/>
          </p:nvPr>
        </p:nvSpPr>
        <p:spPr>
          <a:xfrm>
            <a:off x="6315549" y="1543050"/>
            <a:ext cx="2371251" cy="3086100"/>
          </a:xfrm>
        </p:spPr>
        <p:txBody>
          <a:bodyPr tIns="0" bIns="0"/>
          <a:lstStyle>
            <a:lvl1pPr marL="0" indent="0">
              <a:lnSpc>
                <a:spcPct val="80000"/>
              </a:lnSpc>
              <a:spcBef>
                <a:spcPts val="1200"/>
              </a:spcBef>
              <a:buNone/>
              <a:defRPr lang="en-US" sz="1100" b="1" kern="1200" dirty="0" smtClean="0">
                <a:solidFill>
                  <a:schemeClr val="tx2"/>
                </a:solidFill>
                <a:latin typeface="+mn-lt"/>
                <a:ea typeface="+mn-ea"/>
                <a:cs typeface="+mn-cs"/>
              </a:defRPr>
            </a:lvl1pPr>
            <a:lvl2pPr marL="0" indent="0">
              <a:lnSpc>
                <a:spcPct val="100000"/>
              </a:lnSpc>
              <a:spcBef>
                <a:spcPts val="300"/>
              </a:spcBef>
              <a:buNone/>
              <a:defRPr lang="en-US" sz="1100" b="0" kern="1200" dirty="0" smtClean="0">
                <a:solidFill>
                  <a:schemeClr val="tx1"/>
                </a:solidFill>
                <a:latin typeface="+mn-lt"/>
                <a:ea typeface="+mn-ea"/>
                <a:cs typeface="+mn-cs"/>
              </a:defRPr>
            </a:lvl2pPr>
            <a:lvl3pPr marL="0" indent="0">
              <a:lnSpc>
                <a:spcPct val="80000"/>
              </a:lnSpc>
              <a:spcBef>
                <a:spcPts val="900"/>
              </a:spcBef>
              <a:buFont typeface="Arial" panose="020B0604020202020204" pitchFamily="34" charset="0"/>
              <a:buNone/>
              <a:defRPr sz="1000"/>
            </a:lvl3pPr>
            <a:lvl4pPr>
              <a:defRPr sz="1400"/>
            </a:lvl4pPr>
            <a:lvl5pPr>
              <a:defRPr sz="1400"/>
            </a:lvl5pPr>
          </a:lstStyle>
          <a:p>
            <a:pPr lvl="0"/>
            <a:r>
              <a:rPr lang="en-US" smtClean="0"/>
              <a:t>Edit Master text styles</a:t>
            </a:r>
          </a:p>
          <a:p>
            <a:pPr lvl="1"/>
            <a:r>
              <a:rPr lang="en-US" smtClean="0"/>
              <a:t>Second level</a:t>
            </a:r>
          </a:p>
        </p:txBody>
      </p:sp>
      <p:sp>
        <p:nvSpPr>
          <p:cNvPr id="7"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39759522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wards and rankings">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BF70A72-37BB-8042-ABBD-133B96213F34}"/>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8" name="Content Placeholder 2">
            <a:extLst>
              <a:ext uri="{FF2B5EF4-FFF2-40B4-BE49-F238E27FC236}">
                <a16:creationId xmlns:a16="http://schemas.microsoft.com/office/drawing/2014/main" id="{0323D986-8785-2740-858C-4CAD6819E8A6}"/>
              </a:ext>
            </a:extLst>
          </p:cNvPr>
          <p:cNvSpPr>
            <a:spLocks noGrp="1"/>
          </p:cNvSpPr>
          <p:nvPr>
            <p:ph idx="1"/>
          </p:nvPr>
        </p:nvSpPr>
        <p:spPr>
          <a:xfrm>
            <a:off x="457200" y="1510470"/>
            <a:ext cx="3781740" cy="3118680"/>
          </a:xfrm>
        </p:spPr>
        <p:txBody>
          <a:bodyPr/>
          <a:lstStyle>
            <a:lvl1pPr marL="0" indent="0">
              <a:spcBef>
                <a:spcPts val="1000"/>
              </a:spcBef>
              <a:buNone/>
              <a:defRPr sz="1200" b="1"/>
            </a:lvl1pPr>
            <a:lvl2pPr marL="0" indent="0">
              <a:spcBef>
                <a:spcPts val="0"/>
              </a:spcBef>
              <a:buNone/>
              <a:defRPr sz="1200" b="0" i="0">
                <a:solidFill>
                  <a:schemeClr val="tx1"/>
                </a:solidFill>
              </a:defRPr>
            </a:lvl2pPr>
            <a:lvl3pPr marL="0" indent="0">
              <a:spcBef>
                <a:spcPts val="300"/>
              </a:spcBef>
              <a:spcAft>
                <a:spcPts val="0"/>
              </a:spcAft>
              <a:buNone/>
              <a:defRPr sz="1000"/>
            </a:lvl3pPr>
            <a:lvl4pPr marL="0" indent="0">
              <a:spcBef>
                <a:spcPts val="300"/>
              </a:spcBef>
              <a:buNone/>
              <a:defRPr sz="1200" b="1" i="1">
                <a:solidFill>
                  <a:schemeClr val="tx2"/>
                </a:solidFill>
              </a:defRPr>
            </a:lvl4pPr>
            <a:lvl5pPr>
              <a:spcBef>
                <a:spcPts val="12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9" name="Slide Number Placeholder 5">
            <a:extLst>
              <a:ext uri="{FF2B5EF4-FFF2-40B4-BE49-F238E27FC236}">
                <a16:creationId xmlns:a16="http://schemas.microsoft.com/office/drawing/2014/main" id="{6E5B4B02-6E54-7145-85D6-B6A86728A826}"/>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10" name="Content Placeholder 2">
            <a:extLst>
              <a:ext uri="{FF2B5EF4-FFF2-40B4-BE49-F238E27FC236}">
                <a16:creationId xmlns:a16="http://schemas.microsoft.com/office/drawing/2014/main" id="{3D985D2D-40B5-6246-B406-A7E6BC935B5F}"/>
              </a:ext>
            </a:extLst>
          </p:cNvPr>
          <p:cNvSpPr>
            <a:spLocks noGrp="1"/>
          </p:cNvSpPr>
          <p:nvPr>
            <p:ph idx="13"/>
          </p:nvPr>
        </p:nvSpPr>
        <p:spPr>
          <a:xfrm>
            <a:off x="4647695" y="1510470"/>
            <a:ext cx="4039105" cy="3118680"/>
          </a:xfrm>
        </p:spPr>
        <p:txBody>
          <a:bodyPr/>
          <a:lstStyle>
            <a:lvl1pPr marL="0" indent="0">
              <a:spcBef>
                <a:spcPts val="1000"/>
              </a:spcBef>
              <a:buNone/>
              <a:defRPr sz="1200" b="1"/>
            </a:lvl1pPr>
            <a:lvl2pPr marL="0" indent="0">
              <a:spcBef>
                <a:spcPts val="0"/>
              </a:spcBef>
              <a:buNone/>
              <a:defRPr sz="1200" b="0" i="0">
                <a:solidFill>
                  <a:schemeClr val="tx1"/>
                </a:solidFill>
              </a:defRPr>
            </a:lvl2pPr>
            <a:lvl3pPr marL="0" indent="0">
              <a:spcBef>
                <a:spcPts val="300"/>
              </a:spcBef>
              <a:buNone/>
              <a:defRPr sz="1000"/>
            </a:lvl3pPr>
            <a:lvl4pPr marL="0" indent="0">
              <a:spcBef>
                <a:spcPts val="300"/>
              </a:spcBef>
              <a:buNone/>
              <a:defRPr sz="1200" b="1" i="1">
                <a:solidFill>
                  <a:schemeClr val="tx2"/>
                </a:solidFill>
              </a:defRPr>
            </a:lvl4pPr>
            <a:lvl5pPr>
              <a:spcBef>
                <a:spcPts val="12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6"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4561597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Back page">
    <p:bg>
      <p:bgPr>
        <a:gradFill>
          <a:gsLst>
            <a:gs pos="1000">
              <a:schemeClr val="accent3"/>
            </a:gs>
            <a:gs pos="100000">
              <a:schemeClr val="accent1"/>
            </a:gs>
          </a:gsLst>
          <a:lin ang="16200000" scaled="1"/>
        </a:gradFill>
        <a:effectLst/>
      </p:bgPr>
    </p:bg>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8DCADD39-A82A-2D4E-95F9-5F1299B39A13}"/>
              </a:ext>
            </a:extLst>
          </p:cNvPr>
          <p:cNvSpPr>
            <a:spLocks noChangeAspect="1" noEditPoints="1"/>
          </p:cNvSpPr>
          <p:nvPr/>
        </p:nvSpPr>
        <p:spPr bwMode="invGray">
          <a:xfrm>
            <a:off x="7262814" y="303098"/>
            <a:ext cx="1423986" cy="114293"/>
          </a:xfrm>
          <a:custGeom>
            <a:avLst/>
            <a:gdLst>
              <a:gd name="T0" fmla="*/ 2154 w 4054"/>
              <a:gd name="T1" fmla="*/ 191 h 322"/>
              <a:gd name="T2" fmla="*/ 2243 w 4054"/>
              <a:gd name="T3" fmla="*/ 256 h 322"/>
              <a:gd name="T4" fmla="*/ 2123 w 4054"/>
              <a:gd name="T5" fmla="*/ 47 h 322"/>
              <a:gd name="T6" fmla="*/ 2099 w 4054"/>
              <a:gd name="T7" fmla="*/ 209 h 322"/>
              <a:gd name="T8" fmla="*/ 2310 w 4054"/>
              <a:gd name="T9" fmla="*/ 269 h 322"/>
              <a:gd name="T10" fmla="*/ 2203 w 4054"/>
              <a:gd name="T11" fmla="*/ 55 h 322"/>
              <a:gd name="T12" fmla="*/ 2123 w 4054"/>
              <a:gd name="T13" fmla="*/ 6 h 322"/>
              <a:gd name="T14" fmla="*/ 1672 w 4054"/>
              <a:gd name="T15" fmla="*/ 121 h 322"/>
              <a:gd name="T16" fmla="*/ 1672 w 4054"/>
              <a:gd name="T17" fmla="*/ 172 h 322"/>
              <a:gd name="T18" fmla="*/ 1888 w 4054"/>
              <a:gd name="T19" fmla="*/ 298 h 322"/>
              <a:gd name="T20" fmla="*/ 1884 w 4054"/>
              <a:gd name="T21" fmla="*/ 6 h 322"/>
              <a:gd name="T22" fmla="*/ 3839 w 4054"/>
              <a:gd name="T23" fmla="*/ 53 h 322"/>
              <a:gd name="T24" fmla="*/ 3982 w 4054"/>
              <a:gd name="T25" fmla="*/ 172 h 322"/>
              <a:gd name="T26" fmla="*/ 4054 w 4054"/>
              <a:gd name="T27" fmla="*/ 247 h 322"/>
              <a:gd name="T28" fmla="*/ 3775 w 4054"/>
              <a:gd name="T29" fmla="*/ 6 h 322"/>
              <a:gd name="T30" fmla="*/ 196 w 4054"/>
              <a:gd name="T31" fmla="*/ 9 h 322"/>
              <a:gd name="T32" fmla="*/ 0 w 4054"/>
              <a:gd name="T33" fmla="*/ 9 h 322"/>
              <a:gd name="T34" fmla="*/ 222 w 4054"/>
              <a:gd name="T35" fmla="*/ 84 h 322"/>
              <a:gd name="T36" fmla="*/ 441 w 4054"/>
              <a:gd name="T37" fmla="*/ 9 h 322"/>
              <a:gd name="T38" fmla="*/ 251 w 4054"/>
              <a:gd name="T39" fmla="*/ 9 h 322"/>
              <a:gd name="T40" fmla="*/ 808 w 4054"/>
              <a:gd name="T41" fmla="*/ 6 h 322"/>
              <a:gd name="T42" fmla="*/ 808 w 4054"/>
              <a:gd name="T43" fmla="*/ 298 h 322"/>
              <a:gd name="T44" fmla="*/ 629 w 4054"/>
              <a:gd name="T45" fmla="*/ 298 h 322"/>
              <a:gd name="T46" fmla="*/ 629 w 4054"/>
              <a:gd name="T47" fmla="*/ 6 h 322"/>
              <a:gd name="T48" fmla="*/ 1020 w 4054"/>
              <a:gd name="T49" fmla="*/ 5 h 322"/>
              <a:gd name="T50" fmla="*/ 1020 w 4054"/>
              <a:gd name="T51" fmla="*/ 298 h 322"/>
              <a:gd name="T52" fmla="*/ 1316 w 4054"/>
              <a:gd name="T53" fmla="*/ 298 h 322"/>
              <a:gd name="T54" fmla="*/ 1199 w 4054"/>
              <a:gd name="T55" fmla="*/ 6 h 322"/>
              <a:gd name="T56" fmla="*/ 1380 w 4054"/>
              <a:gd name="T57" fmla="*/ 57 h 322"/>
              <a:gd name="T58" fmla="*/ 2571 w 4054"/>
              <a:gd name="T59" fmla="*/ 152 h 322"/>
              <a:gd name="T60" fmla="*/ 2852 w 4054"/>
              <a:gd name="T61" fmla="*/ 264 h 322"/>
              <a:gd name="T62" fmla="*/ 2734 w 4054"/>
              <a:gd name="T63" fmla="*/ 249 h 322"/>
              <a:gd name="T64" fmla="*/ 2827 w 4054"/>
              <a:gd name="T65" fmla="*/ 75 h 322"/>
              <a:gd name="T66" fmla="*/ 2734 w 4054"/>
              <a:gd name="T67" fmla="*/ 0 h 322"/>
              <a:gd name="T68" fmla="*/ 3042 w 4054"/>
              <a:gd name="T69" fmla="*/ 235 h 322"/>
              <a:gd name="T70" fmla="*/ 3285 w 4054"/>
              <a:gd name="T71" fmla="*/ 298 h 322"/>
              <a:gd name="T72" fmla="*/ 2937 w 4054"/>
              <a:gd name="T73" fmla="*/ 298 h 322"/>
              <a:gd name="T74" fmla="*/ 3151 w 4054"/>
              <a:gd name="T75" fmla="*/ 185 h 322"/>
              <a:gd name="T76" fmla="*/ 3379 w 4054"/>
              <a:gd name="T77" fmla="*/ 270 h 322"/>
              <a:gd name="T78" fmla="*/ 3596 w 4054"/>
              <a:gd name="T79" fmla="*/ 214 h 322"/>
              <a:gd name="T80" fmla="*/ 3638 w 4054"/>
              <a:gd name="T81" fmla="*/ 33 h 322"/>
              <a:gd name="T82" fmla="*/ 3435 w 4054"/>
              <a:gd name="T83" fmla="*/ 83 h 322"/>
              <a:gd name="T84" fmla="*/ 3379 w 4054"/>
              <a:gd name="T85" fmla="*/ 270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054" h="322">
                <a:moveTo>
                  <a:pt x="2161" y="236"/>
                </a:moveTo>
                <a:cubicBezTo>
                  <a:pt x="2154" y="225"/>
                  <a:pt x="2152" y="215"/>
                  <a:pt x="2152" y="207"/>
                </a:cubicBezTo>
                <a:cubicBezTo>
                  <a:pt x="2152" y="197"/>
                  <a:pt x="2154" y="191"/>
                  <a:pt x="2154" y="191"/>
                </a:cubicBezTo>
                <a:cubicBezTo>
                  <a:pt x="2163" y="160"/>
                  <a:pt x="2198" y="146"/>
                  <a:pt x="2203" y="143"/>
                </a:cubicBezTo>
                <a:cubicBezTo>
                  <a:pt x="2279" y="232"/>
                  <a:pt x="2279" y="232"/>
                  <a:pt x="2279" y="232"/>
                </a:cubicBezTo>
                <a:cubicBezTo>
                  <a:pt x="2277" y="234"/>
                  <a:pt x="2267" y="246"/>
                  <a:pt x="2243" y="256"/>
                </a:cubicBezTo>
                <a:cubicBezTo>
                  <a:pt x="2214" y="269"/>
                  <a:pt x="2178" y="260"/>
                  <a:pt x="2161" y="236"/>
                </a:cubicBezTo>
                <a:moveTo>
                  <a:pt x="2123" y="6"/>
                </a:moveTo>
                <a:cubicBezTo>
                  <a:pt x="2123" y="47"/>
                  <a:pt x="2123" y="47"/>
                  <a:pt x="2123" y="47"/>
                </a:cubicBezTo>
                <a:cubicBezTo>
                  <a:pt x="2172" y="105"/>
                  <a:pt x="2172" y="105"/>
                  <a:pt x="2172" y="105"/>
                </a:cubicBezTo>
                <a:cubicBezTo>
                  <a:pt x="2158" y="112"/>
                  <a:pt x="2117" y="137"/>
                  <a:pt x="2103" y="181"/>
                </a:cubicBezTo>
                <a:cubicBezTo>
                  <a:pt x="2103" y="181"/>
                  <a:pt x="2099" y="192"/>
                  <a:pt x="2099" y="209"/>
                </a:cubicBezTo>
                <a:cubicBezTo>
                  <a:pt x="2099" y="224"/>
                  <a:pt x="2103" y="244"/>
                  <a:pt x="2117" y="264"/>
                </a:cubicBezTo>
                <a:cubicBezTo>
                  <a:pt x="2146" y="305"/>
                  <a:pt x="2212" y="322"/>
                  <a:pt x="2264" y="300"/>
                </a:cubicBezTo>
                <a:cubicBezTo>
                  <a:pt x="2265" y="300"/>
                  <a:pt x="2281" y="295"/>
                  <a:pt x="2310" y="269"/>
                </a:cubicBezTo>
                <a:cubicBezTo>
                  <a:pt x="2338" y="302"/>
                  <a:pt x="2338" y="302"/>
                  <a:pt x="2338" y="302"/>
                </a:cubicBezTo>
                <a:cubicBezTo>
                  <a:pt x="2410" y="302"/>
                  <a:pt x="2410" y="302"/>
                  <a:pt x="2410" y="302"/>
                </a:cubicBezTo>
                <a:cubicBezTo>
                  <a:pt x="2203" y="55"/>
                  <a:pt x="2203" y="55"/>
                  <a:pt x="2203" y="55"/>
                </a:cubicBezTo>
                <a:cubicBezTo>
                  <a:pt x="2351" y="55"/>
                  <a:pt x="2351" y="55"/>
                  <a:pt x="2351" y="55"/>
                </a:cubicBezTo>
                <a:cubicBezTo>
                  <a:pt x="2351" y="6"/>
                  <a:pt x="2351" y="6"/>
                  <a:pt x="2351" y="6"/>
                </a:cubicBezTo>
                <a:lnTo>
                  <a:pt x="2123" y="6"/>
                </a:lnTo>
                <a:close/>
                <a:moveTo>
                  <a:pt x="1884" y="53"/>
                </a:moveTo>
                <a:cubicBezTo>
                  <a:pt x="1672" y="53"/>
                  <a:pt x="1672" y="53"/>
                  <a:pt x="1672" y="53"/>
                </a:cubicBezTo>
                <a:cubicBezTo>
                  <a:pt x="1672" y="121"/>
                  <a:pt x="1672" y="121"/>
                  <a:pt x="1672" y="121"/>
                </a:cubicBezTo>
                <a:cubicBezTo>
                  <a:pt x="1815" y="121"/>
                  <a:pt x="1815" y="121"/>
                  <a:pt x="1815" y="121"/>
                </a:cubicBezTo>
                <a:cubicBezTo>
                  <a:pt x="1815" y="172"/>
                  <a:pt x="1815" y="172"/>
                  <a:pt x="1815" y="172"/>
                </a:cubicBezTo>
                <a:cubicBezTo>
                  <a:pt x="1672" y="172"/>
                  <a:pt x="1672" y="172"/>
                  <a:pt x="1672" y="172"/>
                </a:cubicBezTo>
                <a:cubicBezTo>
                  <a:pt x="1672" y="247"/>
                  <a:pt x="1672" y="247"/>
                  <a:pt x="1672" y="247"/>
                </a:cubicBezTo>
                <a:cubicBezTo>
                  <a:pt x="1888" y="247"/>
                  <a:pt x="1888" y="247"/>
                  <a:pt x="1888" y="247"/>
                </a:cubicBezTo>
                <a:cubicBezTo>
                  <a:pt x="1888" y="298"/>
                  <a:pt x="1888" y="298"/>
                  <a:pt x="1888" y="298"/>
                </a:cubicBezTo>
                <a:cubicBezTo>
                  <a:pt x="1609" y="298"/>
                  <a:pt x="1609" y="298"/>
                  <a:pt x="1609" y="298"/>
                </a:cubicBezTo>
                <a:cubicBezTo>
                  <a:pt x="1609" y="6"/>
                  <a:pt x="1609" y="6"/>
                  <a:pt x="1609" y="6"/>
                </a:cubicBezTo>
                <a:cubicBezTo>
                  <a:pt x="1884" y="6"/>
                  <a:pt x="1884" y="6"/>
                  <a:pt x="1884" y="6"/>
                </a:cubicBezTo>
                <a:lnTo>
                  <a:pt x="1884" y="53"/>
                </a:lnTo>
                <a:close/>
                <a:moveTo>
                  <a:pt x="4051" y="53"/>
                </a:moveTo>
                <a:cubicBezTo>
                  <a:pt x="3839" y="53"/>
                  <a:pt x="3839" y="53"/>
                  <a:pt x="3839" y="53"/>
                </a:cubicBezTo>
                <a:cubicBezTo>
                  <a:pt x="3839" y="121"/>
                  <a:pt x="3839" y="121"/>
                  <a:pt x="3839" y="121"/>
                </a:cubicBezTo>
                <a:cubicBezTo>
                  <a:pt x="3982" y="121"/>
                  <a:pt x="3982" y="121"/>
                  <a:pt x="3982" y="121"/>
                </a:cubicBezTo>
                <a:cubicBezTo>
                  <a:pt x="3982" y="172"/>
                  <a:pt x="3982" y="172"/>
                  <a:pt x="3982" y="172"/>
                </a:cubicBezTo>
                <a:cubicBezTo>
                  <a:pt x="3839" y="172"/>
                  <a:pt x="3839" y="172"/>
                  <a:pt x="3839" y="172"/>
                </a:cubicBezTo>
                <a:cubicBezTo>
                  <a:pt x="3839" y="247"/>
                  <a:pt x="3839" y="247"/>
                  <a:pt x="3839" y="247"/>
                </a:cubicBezTo>
                <a:cubicBezTo>
                  <a:pt x="4054" y="247"/>
                  <a:pt x="4054" y="247"/>
                  <a:pt x="4054" y="247"/>
                </a:cubicBezTo>
                <a:cubicBezTo>
                  <a:pt x="4054" y="298"/>
                  <a:pt x="4054" y="298"/>
                  <a:pt x="4054" y="298"/>
                </a:cubicBezTo>
                <a:cubicBezTo>
                  <a:pt x="3775" y="298"/>
                  <a:pt x="3775" y="298"/>
                  <a:pt x="3775" y="298"/>
                </a:cubicBezTo>
                <a:cubicBezTo>
                  <a:pt x="3775" y="6"/>
                  <a:pt x="3775" y="6"/>
                  <a:pt x="3775" y="6"/>
                </a:cubicBezTo>
                <a:cubicBezTo>
                  <a:pt x="4051" y="6"/>
                  <a:pt x="4051" y="6"/>
                  <a:pt x="4051" y="6"/>
                </a:cubicBezTo>
                <a:lnTo>
                  <a:pt x="4051" y="53"/>
                </a:lnTo>
                <a:close/>
                <a:moveTo>
                  <a:pt x="196" y="9"/>
                </a:moveTo>
                <a:cubicBezTo>
                  <a:pt x="129" y="205"/>
                  <a:pt x="129" y="205"/>
                  <a:pt x="129" y="205"/>
                </a:cubicBezTo>
                <a:cubicBezTo>
                  <a:pt x="60" y="9"/>
                  <a:pt x="60" y="9"/>
                  <a:pt x="60" y="9"/>
                </a:cubicBezTo>
                <a:cubicBezTo>
                  <a:pt x="0" y="9"/>
                  <a:pt x="0" y="9"/>
                  <a:pt x="0" y="9"/>
                </a:cubicBezTo>
                <a:cubicBezTo>
                  <a:pt x="104" y="297"/>
                  <a:pt x="104" y="297"/>
                  <a:pt x="104" y="297"/>
                </a:cubicBezTo>
                <a:cubicBezTo>
                  <a:pt x="151" y="297"/>
                  <a:pt x="151" y="297"/>
                  <a:pt x="151" y="297"/>
                </a:cubicBezTo>
                <a:cubicBezTo>
                  <a:pt x="151" y="297"/>
                  <a:pt x="219" y="94"/>
                  <a:pt x="222" y="84"/>
                </a:cubicBezTo>
                <a:cubicBezTo>
                  <a:pt x="225" y="94"/>
                  <a:pt x="295" y="297"/>
                  <a:pt x="295" y="297"/>
                </a:cubicBezTo>
                <a:cubicBezTo>
                  <a:pt x="340" y="297"/>
                  <a:pt x="340" y="297"/>
                  <a:pt x="340" y="297"/>
                </a:cubicBezTo>
                <a:cubicBezTo>
                  <a:pt x="441" y="9"/>
                  <a:pt x="441" y="9"/>
                  <a:pt x="441" y="9"/>
                </a:cubicBezTo>
                <a:cubicBezTo>
                  <a:pt x="383" y="9"/>
                  <a:pt x="383" y="9"/>
                  <a:pt x="383" y="9"/>
                </a:cubicBezTo>
                <a:cubicBezTo>
                  <a:pt x="318" y="205"/>
                  <a:pt x="318" y="205"/>
                  <a:pt x="318" y="205"/>
                </a:cubicBezTo>
                <a:cubicBezTo>
                  <a:pt x="251" y="9"/>
                  <a:pt x="251" y="9"/>
                  <a:pt x="251" y="9"/>
                </a:cubicBezTo>
                <a:lnTo>
                  <a:pt x="196" y="9"/>
                </a:lnTo>
                <a:close/>
                <a:moveTo>
                  <a:pt x="808" y="119"/>
                </a:moveTo>
                <a:cubicBezTo>
                  <a:pt x="808" y="6"/>
                  <a:pt x="808" y="6"/>
                  <a:pt x="808" y="6"/>
                </a:cubicBezTo>
                <a:cubicBezTo>
                  <a:pt x="872" y="6"/>
                  <a:pt x="872" y="6"/>
                  <a:pt x="872" y="6"/>
                </a:cubicBezTo>
                <a:cubicBezTo>
                  <a:pt x="872" y="298"/>
                  <a:pt x="872" y="298"/>
                  <a:pt x="872" y="298"/>
                </a:cubicBezTo>
                <a:cubicBezTo>
                  <a:pt x="808" y="298"/>
                  <a:pt x="808" y="298"/>
                  <a:pt x="808" y="298"/>
                </a:cubicBezTo>
                <a:cubicBezTo>
                  <a:pt x="808" y="174"/>
                  <a:pt x="808" y="174"/>
                  <a:pt x="808" y="174"/>
                </a:cubicBezTo>
                <a:cubicBezTo>
                  <a:pt x="629" y="174"/>
                  <a:pt x="629" y="174"/>
                  <a:pt x="629" y="174"/>
                </a:cubicBezTo>
                <a:cubicBezTo>
                  <a:pt x="629" y="298"/>
                  <a:pt x="629" y="298"/>
                  <a:pt x="629" y="298"/>
                </a:cubicBezTo>
                <a:cubicBezTo>
                  <a:pt x="565" y="298"/>
                  <a:pt x="565" y="298"/>
                  <a:pt x="565" y="298"/>
                </a:cubicBezTo>
                <a:cubicBezTo>
                  <a:pt x="565" y="6"/>
                  <a:pt x="565" y="6"/>
                  <a:pt x="565" y="6"/>
                </a:cubicBezTo>
                <a:cubicBezTo>
                  <a:pt x="629" y="6"/>
                  <a:pt x="629" y="6"/>
                  <a:pt x="629" y="6"/>
                </a:cubicBezTo>
                <a:cubicBezTo>
                  <a:pt x="629" y="119"/>
                  <a:pt x="629" y="119"/>
                  <a:pt x="629" y="119"/>
                </a:cubicBezTo>
                <a:lnTo>
                  <a:pt x="808" y="119"/>
                </a:lnTo>
                <a:close/>
                <a:moveTo>
                  <a:pt x="1020" y="5"/>
                </a:moveTo>
                <a:cubicBezTo>
                  <a:pt x="1083" y="5"/>
                  <a:pt x="1083" y="5"/>
                  <a:pt x="1083" y="5"/>
                </a:cubicBezTo>
                <a:cubicBezTo>
                  <a:pt x="1083" y="298"/>
                  <a:pt x="1083" y="298"/>
                  <a:pt x="1083" y="298"/>
                </a:cubicBezTo>
                <a:cubicBezTo>
                  <a:pt x="1020" y="298"/>
                  <a:pt x="1020" y="298"/>
                  <a:pt x="1020" y="298"/>
                </a:cubicBezTo>
                <a:lnTo>
                  <a:pt x="1020" y="5"/>
                </a:lnTo>
                <a:close/>
                <a:moveTo>
                  <a:pt x="1380" y="298"/>
                </a:moveTo>
                <a:cubicBezTo>
                  <a:pt x="1316" y="298"/>
                  <a:pt x="1316" y="298"/>
                  <a:pt x="1316" y="298"/>
                </a:cubicBezTo>
                <a:cubicBezTo>
                  <a:pt x="1316" y="57"/>
                  <a:pt x="1316" y="57"/>
                  <a:pt x="1316" y="57"/>
                </a:cubicBezTo>
                <a:cubicBezTo>
                  <a:pt x="1199" y="57"/>
                  <a:pt x="1199" y="57"/>
                  <a:pt x="1199" y="57"/>
                </a:cubicBezTo>
                <a:cubicBezTo>
                  <a:pt x="1199" y="6"/>
                  <a:pt x="1199" y="6"/>
                  <a:pt x="1199" y="6"/>
                </a:cubicBezTo>
                <a:cubicBezTo>
                  <a:pt x="1496" y="6"/>
                  <a:pt x="1496" y="6"/>
                  <a:pt x="1496" y="6"/>
                </a:cubicBezTo>
                <a:cubicBezTo>
                  <a:pt x="1496" y="57"/>
                  <a:pt x="1496" y="57"/>
                  <a:pt x="1496" y="57"/>
                </a:cubicBezTo>
                <a:cubicBezTo>
                  <a:pt x="1380" y="57"/>
                  <a:pt x="1380" y="57"/>
                  <a:pt x="1380" y="57"/>
                </a:cubicBezTo>
                <a:lnTo>
                  <a:pt x="1380" y="298"/>
                </a:lnTo>
                <a:close/>
                <a:moveTo>
                  <a:pt x="2613" y="46"/>
                </a:moveTo>
                <a:cubicBezTo>
                  <a:pt x="2586" y="73"/>
                  <a:pt x="2571" y="110"/>
                  <a:pt x="2571" y="152"/>
                </a:cubicBezTo>
                <a:cubicBezTo>
                  <a:pt x="2571" y="256"/>
                  <a:pt x="2653" y="302"/>
                  <a:pt x="2734" y="302"/>
                </a:cubicBezTo>
                <a:cubicBezTo>
                  <a:pt x="2797" y="302"/>
                  <a:pt x="2851" y="265"/>
                  <a:pt x="2851" y="265"/>
                </a:cubicBezTo>
                <a:cubicBezTo>
                  <a:pt x="2852" y="264"/>
                  <a:pt x="2852" y="264"/>
                  <a:pt x="2852" y="264"/>
                </a:cubicBezTo>
                <a:cubicBezTo>
                  <a:pt x="2828" y="221"/>
                  <a:pt x="2828" y="221"/>
                  <a:pt x="2828" y="221"/>
                </a:cubicBezTo>
                <a:cubicBezTo>
                  <a:pt x="2827" y="222"/>
                  <a:pt x="2827" y="222"/>
                  <a:pt x="2827" y="222"/>
                </a:cubicBezTo>
                <a:cubicBezTo>
                  <a:pt x="2827" y="222"/>
                  <a:pt x="2792" y="249"/>
                  <a:pt x="2734" y="249"/>
                </a:cubicBezTo>
                <a:cubicBezTo>
                  <a:pt x="2683" y="249"/>
                  <a:pt x="2629" y="218"/>
                  <a:pt x="2629" y="151"/>
                </a:cubicBezTo>
                <a:cubicBezTo>
                  <a:pt x="2629" y="85"/>
                  <a:pt x="2682" y="50"/>
                  <a:pt x="2734" y="50"/>
                </a:cubicBezTo>
                <a:cubicBezTo>
                  <a:pt x="2782" y="50"/>
                  <a:pt x="2826" y="75"/>
                  <a:pt x="2827" y="75"/>
                </a:cubicBezTo>
                <a:cubicBezTo>
                  <a:pt x="2828" y="76"/>
                  <a:pt x="2828" y="76"/>
                  <a:pt x="2828" y="76"/>
                </a:cubicBezTo>
                <a:cubicBezTo>
                  <a:pt x="2851" y="28"/>
                  <a:pt x="2851" y="28"/>
                  <a:pt x="2851" y="28"/>
                </a:cubicBezTo>
                <a:cubicBezTo>
                  <a:pt x="2851" y="28"/>
                  <a:pt x="2802" y="0"/>
                  <a:pt x="2734" y="0"/>
                </a:cubicBezTo>
                <a:cubicBezTo>
                  <a:pt x="2686" y="0"/>
                  <a:pt x="2643" y="16"/>
                  <a:pt x="2613" y="46"/>
                </a:cubicBezTo>
                <a:moveTo>
                  <a:pt x="3013" y="298"/>
                </a:moveTo>
                <a:cubicBezTo>
                  <a:pt x="3042" y="235"/>
                  <a:pt x="3042" y="235"/>
                  <a:pt x="3042" y="235"/>
                </a:cubicBezTo>
                <a:cubicBezTo>
                  <a:pt x="3175" y="235"/>
                  <a:pt x="3175" y="235"/>
                  <a:pt x="3175" y="235"/>
                </a:cubicBezTo>
                <a:cubicBezTo>
                  <a:pt x="3205" y="298"/>
                  <a:pt x="3205" y="298"/>
                  <a:pt x="3205" y="298"/>
                </a:cubicBezTo>
                <a:cubicBezTo>
                  <a:pt x="3285" y="298"/>
                  <a:pt x="3285" y="298"/>
                  <a:pt x="3285" y="298"/>
                </a:cubicBezTo>
                <a:cubicBezTo>
                  <a:pt x="3130" y="6"/>
                  <a:pt x="3130" y="6"/>
                  <a:pt x="3130" y="6"/>
                </a:cubicBezTo>
                <a:cubicBezTo>
                  <a:pt x="3082" y="6"/>
                  <a:pt x="3082" y="6"/>
                  <a:pt x="3082" y="6"/>
                </a:cubicBezTo>
                <a:cubicBezTo>
                  <a:pt x="2937" y="298"/>
                  <a:pt x="2937" y="298"/>
                  <a:pt x="2937" y="298"/>
                </a:cubicBezTo>
                <a:lnTo>
                  <a:pt x="3013" y="298"/>
                </a:lnTo>
                <a:close/>
                <a:moveTo>
                  <a:pt x="3108" y="81"/>
                </a:moveTo>
                <a:cubicBezTo>
                  <a:pt x="3151" y="185"/>
                  <a:pt x="3151" y="185"/>
                  <a:pt x="3151" y="185"/>
                </a:cubicBezTo>
                <a:cubicBezTo>
                  <a:pt x="3065" y="185"/>
                  <a:pt x="3065" y="185"/>
                  <a:pt x="3065" y="185"/>
                </a:cubicBezTo>
                <a:lnTo>
                  <a:pt x="3108" y="81"/>
                </a:lnTo>
                <a:close/>
                <a:moveTo>
                  <a:pt x="3379" y="270"/>
                </a:moveTo>
                <a:cubicBezTo>
                  <a:pt x="3400" y="222"/>
                  <a:pt x="3400" y="222"/>
                  <a:pt x="3400" y="222"/>
                </a:cubicBezTo>
                <a:cubicBezTo>
                  <a:pt x="3400" y="222"/>
                  <a:pt x="3447" y="253"/>
                  <a:pt x="3506" y="253"/>
                </a:cubicBezTo>
                <a:cubicBezTo>
                  <a:pt x="3531" y="254"/>
                  <a:pt x="3596" y="248"/>
                  <a:pt x="3596" y="214"/>
                </a:cubicBezTo>
                <a:cubicBezTo>
                  <a:pt x="3597" y="146"/>
                  <a:pt x="3370" y="229"/>
                  <a:pt x="3371" y="93"/>
                </a:cubicBezTo>
                <a:cubicBezTo>
                  <a:pt x="3372" y="47"/>
                  <a:pt x="3415" y="1"/>
                  <a:pt x="3508" y="2"/>
                </a:cubicBezTo>
                <a:cubicBezTo>
                  <a:pt x="3585" y="3"/>
                  <a:pt x="3638" y="33"/>
                  <a:pt x="3638" y="33"/>
                </a:cubicBezTo>
                <a:cubicBezTo>
                  <a:pt x="3615" y="78"/>
                  <a:pt x="3615" y="78"/>
                  <a:pt x="3615" y="78"/>
                </a:cubicBezTo>
                <a:cubicBezTo>
                  <a:pt x="3615" y="78"/>
                  <a:pt x="3567" y="51"/>
                  <a:pt x="3509" y="50"/>
                </a:cubicBezTo>
                <a:cubicBezTo>
                  <a:pt x="3476" y="50"/>
                  <a:pt x="3435" y="59"/>
                  <a:pt x="3435" y="83"/>
                </a:cubicBezTo>
                <a:cubicBezTo>
                  <a:pt x="3434" y="154"/>
                  <a:pt x="3661" y="74"/>
                  <a:pt x="3660" y="207"/>
                </a:cubicBezTo>
                <a:cubicBezTo>
                  <a:pt x="3659" y="284"/>
                  <a:pt x="3567" y="302"/>
                  <a:pt x="3507" y="301"/>
                </a:cubicBezTo>
                <a:cubicBezTo>
                  <a:pt x="3419" y="301"/>
                  <a:pt x="3379" y="270"/>
                  <a:pt x="3379" y="270"/>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25839498"/>
      </p:ext>
    </p:extLst>
  </p:cSld>
  <p:clrMapOvr>
    <a:masterClrMapping/>
  </p:clrMapOvr>
  <p:hf hdr="0" ftr="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4957632"/>
            <a:ext cx="2057400" cy="107722"/>
          </a:xfrm>
          <a:prstGeom prst="rect">
            <a:avLst/>
          </a:prstGeom>
        </p:spPr>
        <p:txBody>
          <a:bodyPr/>
          <a:lstStyle/>
          <a:p>
            <a:fld id="{9D13EC0F-A0DB-440D-9A11-2A5E2998C018}" type="slidenum">
              <a:rPr lang="en-US" smtClean="0"/>
              <a:t>‹#›</a:t>
            </a:fld>
            <a:endParaRPr lang="en-US"/>
          </a:p>
        </p:txBody>
      </p:sp>
    </p:spTree>
    <p:extLst>
      <p:ext uri="{BB962C8B-B14F-4D97-AF65-F5344CB8AC3E}">
        <p14:creationId xmlns:p14="http://schemas.microsoft.com/office/powerpoint/2010/main" val="176834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ue section slide with imag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643D948-405D-419E-95F9-A38FCB5ACFB0}"/>
              </a:ext>
            </a:extLst>
          </p:cNvPr>
          <p:cNvGrpSpPr/>
          <p:nvPr/>
        </p:nvGrpSpPr>
        <p:grpSpPr>
          <a:xfrm>
            <a:off x="9229857" y="1891024"/>
            <a:ext cx="918697" cy="723314"/>
            <a:chOff x="10131552" y="3557016"/>
            <a:chExt cx="995255" cy="1700783"/>
          </a:xfrm>
        </p:grpSpPr>
        <p:sp>
          <p:nvSpPr>
            <p:cNvPr id="11" name="Rectangle 10">
              <a:extLst>
                <a:ext uri="{FF2B5EF4-FFF2-40B4-BE49-F238E27FC236}">
                  <a16:creationId xmlns:a16="http://schemas.microsoft.com/office/drawing/2014/main" id="{C99F7A0C-9E33-4D97-8EBA-27616C4B3F17}"/>
                </a:ext>
              </a:extLst>
            </p:cNvPr>
            <p:cNvSpPr/>
            <p:nvPr/>
          </p:nvSpPr>
          <p:spPr>
            <a:xfrm>
              <a:off x="10131552" y="3666743"/>
              <a:ext cx="995255" cy="159105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88" dirty="0">
                  <a:solidFill>
                    <a:schemeClr val="tx2"/>
                  </a:solidFill>
                </a:rPr>
                <a:t>Click the icon to insert a picture</a:t>
              </a:r>
            </a:p>
          </p:txBody>
        </p:sp>
        <p:cxnSp>
          <p:nvCxnSpPr>
            <p:cNvPr id="12" name="Straight Arrow Connector 11">
              <a:extLst>
                <a:ext uri="{FF2B5EF4-FFF2-40B4-BE49-F238E27FC236}">
                  <a16:creationId xmlns:a16="http://schemas.microsoft.com/office/drawing/2014/main" id="{E7D832ED-3C56-4B39-920B-472D3218E5F4}"/>
                </a:ext>
              </a:extLst>
            </p:cNvPr>
            <p:cNvCxnSpPr/>
            <p:nvPr/>
          </p:nvCxnSpPr>
          <p:spPr>
            <a:xfrm flipH="1">
              <a:off x="10131552" y="3557016"/>
              <a:ext cx="9952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 name="Picture Placeholder 9">
            <a:extLst>
              <a:ext uri="{FF2B5EF4-FFF2-40B4-BE49-F238E27FC236}">
                <a16:creationId xmlns:a16="http://schemas.microsoft.com/office/drawing/2014/main" id="{02654917-D7B0-C845-98F5-39E4C81CE6EA}"/>
              </a:ext>
            </a:extLst>
          </p:cNvPr>
          <p:cNvSpPr>
            <a:spLocks noGrp="1"/>
          </p:cNvSpPr>
          <p:nvPr>
            <p:ph type="pic" sz="quarter" idx="13" hasCustomPrompt="1"/>
          </p:nvPr>
        </p:nvSpPr>
        <p:spPr bwMode="ltGray">
          <a:xfrm>
            <a:off x="0" y="0"/>
            <a:ext cx="9144000" cy="5143500"/>
          </a:xfrm>
          <a:solidFill>
            <a:schemeClr val="bg2"/>
          </a:solidFill>
        </p:spPr>
        <p:txBody>
          <a:bodyPr bIns="457200" anchor="b" anchorCtr="0"/>
          <a:lstStyle>
            <a:lvl1pPr marL="0" marR="0" indent="0" algn="ctr" defTabSz="685800" rtl="0" eaLnBrk="1" fontAlgn="auto" latinLnBrk="0" hangingPunct="1">
              <a:lnSpc>
                <a:spcPct val="100000"/>
              </a:lnSpc>
              <a:spcBef>
                <a:spcPts val="1800"/>
              </a:spcBef>
              <a:spcAft>
                <a:spcPts val="0"/>
              </a:spcAft>
              <a:buClr>
                <a:schemeClr val="tx2"/>
              </a:buClr>
              <a:buSzPct val="125000"/>
              <a:buFont typeface="Arial" panose="020B0604020202020204" pitchFamily="34" charset="0"/>
              <a:buNone/>
              <a:tabLst/>
              <a:defRPr sz="2000">
                <a:solidFill>
                  <a:schemeClr val="bg1"/>
                </a:solidFill>
              </a:defRPr>
            </a:lvl1pPr>
          </a:lstStyle>
          <a:p>
            <a:pPr marL="0" marR="0" lvl="0" indent="0" algn="ctr" defTabSz="685800" rtl="0" eaLnBrk="1" fontAlgn="auto" latinLnBrk="0" hangingPunct="1">
              <a:lnSpc>
                <a:spcPct val="100000"/>
              </a:lnSpc>
              <a:spcBef>
                <a:spcPts val="1800"/>
              </a:spcBef>
              <a:spcAft>
                <a:spcPts val="0"/>
              </a:spcAft>
              <a:buClr>
                <a:schemeClr val="tx2"/>
              </a:buClr>
              <a:buSzPct val="125000"/>
              <a:buFont typeface="Arial" panose="020B0604020202020204" pitchFamily="34" charset="0"/>
              <a:buNone/>
              <a:tabLst/>
              <a:defRPr/>
            </a:pPr>
            <a:r>
              <a:rPr lang="en-US" dirty="0"/>
              <a:t>Drag picture to placeholder or click icon to add</a:t>
            </a:r>
          </a:p>
          <a:p>
            <a:endParaRPr lang="en-US" dirty="0"/>
          </a:p>
        </p:txBody>
      </p:sp>
      <p:sp>
        <p:nvSpPr>
          <p:cNvPr id="13" name="Text Placeholder 12"/>
          <p:cNvSpPr>
            <a:spLocks noGrp="1"/>
          </p:cNvSpPr>
          <p:nvPr>
            <p:ph type="body" sz="quarter" idx="14"/>
          </p:nvPr>
        </p:nvSpPr>
        <p:spPr>
          <a:xfrm>
            <a:off x="-7200" y="0"/>
            <a:ext cx="9148763" cy="1543050"/>
          </a:xfrm>
          <a:custGeom>
            <a:avLst/>
            <a:gdLst>
              <a:gd name="connsiteX0" fmla="*/ 3107 w 9148763"/>
              <a:gd name="connsiteY0" fmla="*/ 457199 h 1543050"/>
              <a:gd name="connsiteX1" fmla="*/ 3107 w 9148763"/>
              <a:gd name="connsiteY1" fmla="*/ 914399 h 1543050"/>
              <a:gd name="connsiteX2" fmla="*/ 231707 w 9148763"/>
              <a:gd name="connsiteY2" fmla="*/ 685799 h 1543050"/>
              <a:gd name="connsiteX3" fmla="*/ 0 w 9148763"/>
              <a:gd name="connsiteY3" fmla="*/ 0 h 1543050"/>
              <a:gd name="connsiteX4" fmla="*/ 9148763 w 9148763"/>
              <a:gd name="connsiteY4" fmla="*/ 0 h 1543050"/>
              <a:gd name="connsiteX5" fmla="*/ 9148763 w 9148763"/>
              <a:gd name="connsiteY5" fmla="*/ 1543050 h 1543050"/>
              <a:gd name="connsiteX6" fmla="*/ 0 w 9148763"/>
              <a:gd name="connsiteY6" fmla="*/ 1543050 h 154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8763" h="1543050">
                <a:moveTo>
                  <a:pt x="3107" y="457199"/>
                </a:moveTo>
                <a:lnTo>
                  <a:pt x="3107" y="914399"/>
                </a:lnTo>
                <a:lnTo>
                  <a:pt x="231707" y="685799"/>
                </a:lnTo>
                <a:close/>
                <a:moveTo>
                  <a:pt x="0" y="0"/>
                </a:moveTo>
                <a:lnTo>
                  <a:pt x="9148763" y="0"/>
                </a:lnTo>
                <a:lnTo>
                  <a:pt x="9148763" y="1543050"/>
                </a:lnTo>
                <a:lnTo>
                  <a:pt x="0" y="1543050"/>
                </a:lnTo>
                <a:close/>
              </a:path>
            </a:pathLst>
          </a:custGeom>
          <a:gradFill>
            <a:gsLst>
              <a:gs pos="1000">
                <a:schemeClr val="accent3"/>
              </a:gs>
              <a:gs pos="100000">
                <a:schemeClr val="accent1"/>
              </a:gs>
            </a:gsLst>
            <a:lin ang="16200000" scaled="1"/>
          </a:gradFill>
        </p:spPr>
        <p:txBody>
          <a:bodyPr wrap="square" lIns="457200" tIns="522000" rIns="468000">
            <a:noAutofit/>
          </a:bodyPr>
          <a:lstStyle>
            <a:lvl1pPr marL="0" indent="0">
              <a:lnSpc>
                <a:spcPct val="80000"/>
              </a:lnSpc>
              <a:spcBef>
                <a:spcPts val="0"/>
              </a:spcBef>
              <a:buNone/>
              <a:defRPr sz="3400">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233618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White section slide with imag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643D948-405D-419E-95F9-A38FCB5ACFB0}"/>
              </a:ext>
            </a:extLst>
          </p:cNvPr>
          <p:cNvGrpSpPr/>
          <p:nvPr/>
        </p:nvGrpSpPr>
        <p:grpSpPr>
          <a:xfrm>
            <a:off x="9429476" y="1891024"/>
            <a:ext cx="1071958" cy="723314"/>
            <a:chOff x="10131552" y="3557016"/>
            <a:chExt cx="1161288" cy="1700783"/>
          </a:xfrm>
        </p:grpSpPr>
        <p:sp>
          <p:nvSpPr>
            <p:cNvPr id="11" name="Rectangle 10">
              <a:extLst>
                <a:ext uri="{FF2B5EF4-FFF2-40B4-BE49-F238E27FC236}">
                  <a16:creationId xmlns:a16="http://schemas.microsoft.com/office/drawing/2014/main" id="{C99F7A0C-9E33-4D97-8EBA-27616C4B3F17}"/>
                </a:ext>
              </a:extLst>
            </p:cNvPr>
            <p:cNvSpPr/>
            <p:nvPr/>
          </p:nvSpPr>
          <p:spPr>
            <a:xfrm>
              <a:off x="10131552" y="3666744"/>
              <a:ext cx="1161288" cy="15910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88" dirty="0">
                  <a:solidFill>
                    <a:schemeClr val="tx2"/>
                  </a:solidFill>
                </a:rPr>
                <a:t>Click the icon to insert a picture</a:t>
              </a:r>
            </a:p>
          </p:txBody>
        </p:sp>
        <p:cxnSp>
          <p:nvCxnSpPr>
            <p:cNvPr id="12" name="Straight Arrow Connector 11">
              <a:extLst>
                <a:ext uri="{FF2B5EF4-FFF2-40B4-BE49-F238E27FC236}">
                  <a16:creationId xmlns:a16="http://schemas.microsoft.com/office/drawing/2014/main" id="{E7D832ED-3C56-4B39-920B-472D3218E5F4}"/>
                </a:ext>
              </a:extLst>
            </p:cNvPr>
            <p:cNvCxnSpPr/>
            <p:nvPr/>
          </p:nvCxnSpPr>
          <p:spPr>
            <a:xfrm flipH="1">
              <a:off x="10131552" y="3557016"/>
              <a:ext cx="1161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 name="Picture Placeholder 9">
            <a:extLst>
              <a:ext uri="{FF2B5EF4-FFF2-40B4-BE49-F238E27FC236}">
                <a16:creationId xmlns:a16="http://schemas.microsoft.com/office/drawing/2014/main" id="{02654917-D7B0-C845-98F5-39E4C81CE6EA}"/>
              </a:ext>
            </a:extLst>
          </p:cNvPr>
          <p:cNvSpPr>
            <a:spLocks noGrp="1"/>
          </p:cNvSpPr>
          <p:nvPr>
            <p:ph type="pic" sz="quarter" idx="13" hasCustomPrompt="1"/>
          </p:nvPr>
        </p:nvSpPr>
        <p:spPr bwMode="ltGray">
          <a:xfrm>
            <a:off x="0" y="1543050"/>
            <a:ext cx="9144000" cy="3600450"/>
          </a:xfrm>
          <a:solidFill>
            <a:schemeClr val="bg2"/>
          </a:solidFill>
        </p:spPr>
        <p:txBody>
          <a:bodyPr bIns="457200" anchor="b" anchorCtr="0"/>
          <a:lstStyle>
            <a:lvl1pPr marL="0" marR="0" indent="0" algn="ctr" defTabSz="685800" rtl="0" eaLnBrk="1" fontAlgn="auto" latinLnBrk="0" hangingPunct="1">
              <a:lnSpc>
                <a:spcPct val="100000"/>
              </a:lnSpc>
              <a:spcBef>
                <a:spcPts val="1800"/>
              </a:spcBef>
              <a:spcAft>
                <a:spcPts val="0"/>
              </a:spcAft>
              <a:buClr>
                <a:schemeClr val="tx2"/>
              </a:buClr>
              <a:buSzPct val="125000"/>
              <a:buFont typeface="Arial" panose="020B0604020202020204" pitchFamily="34" charset="0"/>
              <a:buNone/>
              <a:tabLst/>
              <a:defRPr sz="2000">
                <a:solidFill>
                  <a:schemeClr val="bg1"/>
                </a:solidFill>
              </a:defRPr>
            </a:lvl1pPr>
          </a:lstStyle>
          <a:p>
            <a:pPr marL="0" marR="0" lvl="0" indent="0" algn="ctr" defTabSz="685800" rtl="0" eaLnBrk="1" fontAlgn="auto" latinLnBrk="0" hangingPunct="1">
              <a:lnSpc>
                <a:spcPct val="100000"/>
              </a:lnSpc>
              <a:spcBef>
                <a:spcPts val="1800"/>
              </a:spcBef>
              <a:spcAft>
                <a:spcPts val="0"/>
              </a:spcAft>
              <a:buClr>
                <a:schemeClr val="tx2"/>
              </a:buClr>
              <a:buSzPct val="125000"/>
              <a:buFont typeface="Arial" panose="020B0604020202020204" pitchFamily="34" charset="0"/>
              <a:buNone/>
              <a:tabLst/>
              <a:defRPr/>
            </a:pPr>
            <a:r>
              <a:rPr lang="en-US" dirty="0"/>
              <a:t>Drag picture to placeholder or click icon to add</a:t>
            </a:r>
          </a:p>
          <a:p>
            <a:endParaRPr lang="en-US" dirty="0"/>
          </a:p>
        </p:txBody>
      </p:sp>
      <p:sp>
        <p:nvSpPr>
          <p:cNvPr id="15" name="Text Placeholder 12">
            <a:extLst>
              <a:ext uri="{FF2B5EF4-FFF2-40B4-BE49-F238E27FC236}">
                <a16:creationId xmlns:a16="http://schemas.microsoft.com/office/drawing/2014/main" id="{B539AE30-F520-7E4F-854D-5521816BD9B1}"/>
              </a:ext>
            </a:extLst>
          </p:cNvPr>
          <p:cNvSpPr>
            <a:spLocks noGrp="1"/>
          </p:cNvSpPr>
          <p:nvPr>
            <p:ph type="body" sz="quarter" idx="14"/>
          </p:nvPr>
        </p:nvSpPr>
        <p:spPr>
          <a:xfrm>
            <a:off x="457200" y="518400"/>
            <a:ext cx="8229600" cy="910350"/>
          </a:xfrm>
          <a:noFill/>
        </p:spPr>
        <p:txBody>
          <a:bodyPr lIns="0" tIns="0" rIns="0" bIns="0" anchor="t" anchorCtr="0">
            <a:noAutofit/>
          </a:bodyPr>
          <a:lstStyle>
            <a:lvl1pPr marL="0" indent="0">
              <a:lnSpc>
                <a:spcPct val="80000"/>
              </a:lnSpc>
              <a:spcBef>
                <a:spcPts val="0"/>
              </a:spcBef>
              <a:buNone/>
              <a:defRPr sz="3400">
                <a:solidFill>
                  <a:schemeClr val="accent1"/>
                </a:solidFill>
              </a:defRPr>
            </a:lvl1pPr>
            <a:lvl2pPr marL="339725" indent="0">
              <a:buNone/>
              <a:defRPr/>
            </a:lvl2pPr>
          </a:lstStyle>
          <a:p>
            <a:pPr lvl="0"/>
            <a:r>
              <a:rPr lang="en-US" smtClean="0"/>
              <a:t>Edit Master text styles</a:t>
            </a:r>
          </a:p>
        </p:txBody>
      </p:sp>
    </p:spTree>
    <p:extLst>
      <p:ext uri="{BB962C8B-B14F-4D97-AF65-F5344CB8AC3E}">
        <p14:creationId xmlns:p14="http://schemas.microsoft.com/office/powerpoint/2010/main" val="52345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Bulle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607E0F3-A59F-9B47-AFAF-96ECD1C25609}"/>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11" name="Slide Number Placeholder 5">
            <a:extLst>
              <a:ext uri="{FF2B5EF4-FFF2-40B4-BE49-F238E27FC236}">
                <a16:creationId xmlns:a16="http://schemas.microsoft.com/office/drawing/2014/main" id="{184E10B2-7597-3348-9BDD-BD75D58C582A}"/>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12" name="Text Placeholder 2">
            <a:extLst>
              <a:ext uri="{FF2B5EF4-FFF2-40B4-BE49-F238E27FC236}">
                <a16:creationId xmlns:a16="http://schemas.microsoft.com/office/drawing/2014/main" id="{B62C399C-33B6-494A-A964-03AED8C0F7A1}"/>
              </a:ext>
            </a:extLst>
          </p:cNvPr>
          <p:cNvSpPr>
            <a:spLocks noGrp="1"/>
          </p:cNvSpPr>
          <p:nvPr>
            <p:ph idx="1"/>
          </p:nvPr>
        </p:nvSpPr>
        <p:spPr>
          <a:xfrm>
            <a:off x="457200" y="1477108"/>
            <a:ext cx="8229600" cy="3152042"/>
          </a:xfrm>
          <a:prstGeom prst="rect">
            <a:avLst/>
          </a:prstGeom>
        </p:spPr>
        <p:txBody>
          <a:bodyPr vert="horz" lIns="0" tIns="0" rIns="0" bIns="0" rtlCol="0">
            <a:noAutofit/>
          </a:bodyPr>
          <a:lstStyle>
            <a:lvl1pPr marL="349200" indent="-349200">
              <a:spcBef>
                <a:spcPts val="1000"/>
              </a:spcBef>
              <a:defRPr/>
            </a:lvl1pPr>
            <a:lvl2pPr marL="579600" indent="-237600">
              <a:spcBef>
                <a:spcPts val="1000"/>
              </a:spcBef>
              <a:defRPr/>
            </a:lvl2pPr>
            <a:lvl3pPr marL="806400" indent="-230400">
              <a:spcBef>
                <a:spcPts val="1000"/>
              </a:spcBef>
              <a:defRPr/>
            </a:lvl3pPr>
            <a:lvl4pPr marL="1036800" indent="-230400">
              <a:spcBef>
                <a:spcPts val="1000"/>
              </a:spcBef>
              <a:defRPr/>
            </a:lvl4pPr>
            <a:lvl5pPr marL="1263600" indent="-230400">
              <a:spcBef>
                <a:spcPts val="1000"/>
              </a:spcBef>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28507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bullet blue backgroun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F7787F-F5A5-614C-A25F-0EAF725B4290}"/>
              </a:ext>
            </a:extLst>
          </p:cNvPr>
          <p:cNvSpPr/>
          <p:nvPr/>
        </p:nvSpPr>
        <p:spPr>
          <a:xfrm>
            <a:off x="0" y="0"/>
            <a:ext cx="9144000" cy="4800600"/>
          </a:xfrm>
          <a:prstGeom prst="rect">
            <a:avLst/>
          </a:prstGeom>
          <a:gradFill>
            <a:gsLst>
              <a:gs pos="1000">
                <a:schemeClr val="accent3"/>
              </a:gs>
              <a:gs pos="100000">
                <a:schemeClr val="accent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itle 1">
            <a:extLst>
              <a:ext uri="{FF2B5EF4-FFF2-40B4-BE49-F238E27FC236}">
                <a16:creationId xmlns:a16="http://schemas.microsoft.com/office/drawing/2014/main" id="{EBBA9C45-66EB-DD4D-AA17-B8F2E5EE5797}"/>
              </a:ext>
            </a:extLst>
          </p:cNvPr>
          <p:cNvSpPr>
            <a:spLocks noGrp="1"/>
          </p:cNvSpPr>
          <p:nvPr>
            <p:ph type="title"/>
          </p:nvPr>
        </p:nvSpPr>
        <p:spPr>
          <a:xfrm>
            <a:off x="457200" y="519997"/>
            <a:ext cx="8229600" cy="914400"/>
          </a:xfrm>
        </p:spPr>
        <p:txBody>
          <a:bodyPr/>
          <a:lstStyle>
            <a:lvl1pPr>
              <a:defRPr>
                <a:solidFill>
                  <a:schemeClr val="bg1"/>
                </a:solidFill>
              </a:defRPr>
            </a:lvl1pPr>
          </a:lstStyle>
          <a:p>
            <a:r>
              <a:rPr lang="en-US" smtClean="0"/>
              <a:t>Click to edit Master title style</a:t>
            </a:r>
            <a:endParaRPr lang="en-US" dirty="0"/>
          </a:p>
        </p:txBody>
      </p:sp>
      <p:sp>
        <p:nvSpPr>
          <p:cNvPr id="9" name="Content Placeholder 2">
            <a:extLst>
              <a:ext uri="{FF2B5EF4-FFF2-40B4-BE49-F238E27FC236}">
                <a16:creationId xmlns:a16="http://schemas.microsoft.com/office/drawing/2014/main" id="{8209F0FF-7AE1-1B49-A817-08D0366641DB}"/>
              </a:ext>
            </a:extLst>
          </p:cNvPr>
          <p:cNvSpPr>
            <a:spLocks noGrp="1"/>
          </p:cNvSpPr>
          <p:nvPr>
            <p:ph idx="1"/>
          </p:nvPr>
        </p:nvSpPr>
        <p:spPr>
          <a:xfrm>
            <a:off x="457200" y="1486412"/>
            <a:ext cx="8229600" cy="3142737"/>
          </a:xfrm>
        </p:spPr>
        <p:txBody>
          <a:bodyPr/>
          <a:lstStyle>
            <a:lvl1pPr marL="265176" indent="-349200">
              <a:spcBef>
                <a:spcPts val="1000"/>
              </a:spcBef>
              <a:buClr>
                <a:schemeClr val="bg1"/>
              </a:buClr>
              <a:defRPr>
                <a:solidFill>
                  <a:schemeClr val="bg1"/>
                </a:solidFill>
              </a:defRPr>
            </a:lvl1pPr>
            <a:lvl2pPr marL="579600" indent="-237600">
              <a:spcBef>
                <a:spcPts val="1000"/>
              </a:spcBef>
              <a:buClr>
                <a:schemeClr val="bg1"/>
              </a:buClr>
              <a:defRPr>
                <a:solidFill>
                  <a:schemeClr val="bg1"/>
                </a:solidFill>
              </a:defRPr>
            </a:lvl2pPr>
            <a:lvl3pPr marL="806400" indent="-230400">
              <a:spcBef>
                <a:spcPts val="1000"/>
              </a:spcBef>
              <a:buClr>
                <a:schemeClr val="bg1"/>
              </a:buClr>
              <a:defRPr>
                <a:solidFill>
                  <a:schemeClr val="bg1"/>
                </a:solidFill>
              </a:defRPr>
            </a:lvl3pPr>
            <a:lvl4pPr marL="1036800" indent="-230400">
              <a:spcBef>
                <a:spcPts val="1000"/>
              </a:spcBef>
              <a:buClr>
                <a:schemeClr val="bg1"/>
              </a:buClr>
              <a:defRPr>
                <a:solidFill>
                  <a:schemeClr val="bg1"/>
                </a:solidFill>
              </a:defRPr>
            </a:lvl4pPr>
            <a:lvl5pPr marL="1263600" indent="-230400">
              <a:spcBef>
                <a:spcPts val="1000"/>
              </a:spcBef>
              <a:buClr>
                <a:schemeClr val="bg1"/>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a:extLst>
              <a:ext uri="{FF2B5EF4-FFF2-40B4-BE49-F238E27FC236}">
                <a16:creationId xmlns:a16="http://schemas.microsoft.com/office/drawing/2014/main" id="{6F8EDFE2-F80C-9B43-B9FC-B5A075ACF74C}"/>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11" name="Diamond 8">
            <a:extLst>
              <a:ext uri="{FF2B5EF4-FFF2-40B4-BE49-F238E27FC236}">
                <a16:creationId xmlns:a16="http://schemas.microsoft.com/office/drawing/2014/main" id="{4FC02EE2-0950-AB4C-80BB-3E2D1101A722}"/>
              </a:ext>
            </a:extLst>
          </p:cNvPr>
          <p:cNvSpPr>
            <a:spLocks/>
          </p:cNvSpPr>
          <p:nvPr/>
        </p:nvSpPr>
        <p:spPr bwMode="invGray">
          <a:xfrm>
            <a:off x="-4093" y="457200"/>
            <a:ext cx="2304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1"/>
          </a:p>
        </p:txBody>
      </p:sp>
      <p:sp>
        <p:nvSpPr>
          <p:cNvPr id="12"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1836286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0605C4B-8EAB-EA41-A495-CDE3CDBEAE56}"/>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8" name="Content Placeholder 2">
            <a:extLst>
              <a:ext uri="{FF2B5EF4-FFF2-40B4-BE49-F238E27FC236}">
                <a16:creationId xmlns:a16="http://schemas.microsoft.com/office/drawing/2014/main" id="{984F53FB-27DD-5B46-B6EA-23D4B6653E91}"/>
              </a:ext>
            </a:extLst>
          </p:cNvPr>
          <p:cNvSpPr>
            <a:spLocks noGrp="1"/>
          </p:cNvSpPr>
          <p:nvPr>
            <p:ph idx="1"/>
          </p:nvPr>
        </p:nvSpPr>
        <p:spPr>
          <a:xfrm>
            <a:off x="457200" y="1492333"/>
            <a:ext cx="3886200" cy="3075754"/>
          </a:xfrm>
        </p:spPr>
        <p:txBody>
          <a:bodyPr/>
          <a:lstStyle>
            <a:lvl1pPr marL="349250" indent="-349250">
              <a:spcBef>
                <a:spcPts val="1000"/>
              </a:spcBef>
              <a:defRPr sz="2000"/>
            </a:lvl1pPr>
            <a:lvl2pPr marL="579600" indent="-2376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a:extLst>
              <a:ext uri="{FF2B5EF4-FFF2-40B4-BE49-F238E27FC236}">
                <a16:creationId xmlns:a16="http://schemas.microsoft.com/office/drawing/2014/main" id="{E5E6993E-4206-274B-BC28-51D1865D8B04}"/>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cxnSp>
        <p:nvCxnSpPr>
          <p:cNvPr id="12" name="Straight Connector 11">
            <a:extLst>
              <a:ext uri="{FF2B5EF4-FFF2-40B4-BE49-F238E27FC236}">
                <a16:creationId xmlns:a16="http://schemas.microsoft.com/office/drawing/2014/main" id="{880B7762-EBF6-7947-AEC0-409C4E3F930F}"/>
              </a:ext>
            </a:extLst>
          </p:cNvPr>
          <p:cNvCxnSpPr/>
          <p:nvPr/>
        </p:nvCxnSpPr>
        <p:spPr>
          <a:xfrm flipV="1">
            <a:off x="4572001" y="1548000"/>
            <a:ext cx="0" cy="306000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DBC7BC58-1188-5D41-96E5-7DD86B2AF8C7}"/>
              </a:ext>
            </a:extLst>
          </p:cNvPr>
          <p:cNvSpPr>
            <a:spLocks noGrp="1"/>
          </p:cNvSpPr>
          <p:nvPr>
            <p:ph idx="13"/>
          </p:nvPr>
        </p:nvSpPr>
        <p:spPr>
          <a:xfrm>
            <a:off x="4800600" y="1492333"/>
            <a:ext cx="3886200" cy="3075754"/>
          </a:xfrm>
        </p:spPr>
        <p:txBody>
          <a:bodyPr/>
          <a:lstStyle>
            <a:lvl1pPr marL="349250" indent="-349250">
              <a:spcBef>
                <a:spcPts val="1000"/>
              </a:spcBef>
              <a:defRPr sz="2000"/>
            </a:lvl1pPr>
            <a:lvl2pPr marL="579600" indent="-2304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411181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lumns with heading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4C280E67-2946-6541-A1BE-3145B9C750DA}"/>
              </a:ext>
            </a:extLst>
          </p:cNvPr>
          <p:cNvSpPr>
            <a:spLocks noGrp="1"/>
          </p:cNvSpPr>
          <p:nvPr>
            <p:ph type="body" idx="1"/>
          </p:nvPr>
        </p:nvSpPr>
        <p:spPr>
          <a:xfrm>
            <a:off x="470079" y="1496061"/>
            <a:ext cx="3870101" cy="629158"/>
          </a:xfrm>
        </p:spPr>
        <p:txBody>
          <a:bodyPr anchor="t" anchorCtr="0"/>
          <a:lstStyle>
            <a:lvl1pPr marL="0" indent="0">
              <a:buNone/>
              <a:defRPr sz="18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13" name="Text Placeholder 4">
            <a:extLst>
              <a:ext uri="{FF2B5EF4-FFF2-40B4-BE49-F238E27FC236}">
                <a16:creationId xmlns:a16="http://schemas.microsoft.com/office/drawing/2014/main" id="{B60EF320-BA66-6840-B027-028873183D8F}"/>
              </a:ext>
            </a:extLst>
          </p:cNvPr>
          <p:cNvSpPr>
            <a:spLocks noGrp="1"/>
          </p:cNvSpPr>
          <p:nvPr>
            <p:ph type="body" sz="quarter" idx="3"/>
          </p:nvPr>
        </p:nvSpPr>
        <p:spPr>
          <a:xfrm>
            <a:off x="4826359" y="1496061"/>
            <a:ext cx="3860442" cy="629158"/>
          </a:xfrm>
        </p:spPr>
        <p:txBody>
          <a:bodyPr anchor="t" anchorCtr="0"/>
          <a:lstStyle>
            <a:lvl1pPr marL="0" indent="0">
              <a:buNone/>
              <a:defRPr sz="18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14" name="Slide Number Placeholder 8">
            <a:extLst>
              <a:ext uri="{FF2B5EF4-FFF2-40B4-BE49-F238E27FC236}">
                <a16:creationId xmlns:a16="http://schemas.microsoft.com/office/drawing/2014/main" id="{AE2F29CA-9F2F-EC4C-A2E9-CBD4ECFFFB15}"/>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15" name="Title Placeholder 1">
            <a:extLst>
              <a:ext uri="{FF2B5EF4-FFF2-40B4-BE49-F238E27FC236}">
                <a16:creationId xmlns:a16="http://schemas.microsoft.com/office/drawing/2014/main" id="{72830122-0B85-7D48-BDF7-0E93A659AADB}"/>
              </a:ext>
            </a:extLst>
          </p:cNvPr>
          <p:cNvSpPr>
            <a:spLocks noGrp="1"/>
          </p:cNvSpPr>
          <p:nvPr>
            <p:ph type="title"/>
          </p:nvPr>
        </p:nvSpPr>
        <p:spPr>
          <a:xfrm>
            <a:off x="457200" y="519997"/>
            <a:ext cx="8229600" cy="914400"/>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16" name="Content Placeholder 2">
            <a:extLst>
              <a:ext uri="{FF2B5EF4-FFF2-40B4-BE49-F238E27FC236}">
                <a16:creationId xmlns:a16="http://schemas.microsoft.com/office/drawing/2014/main" id="{595EACB4-FC7B-7D43-87A1-71D8E3BB485D}"/>
              </a:ext>
            </a:extLst>
          </p:cNvPr>
          <p:cNvSpPr>
            <a:spLocks noGrp="1"/>
          </p:cNvSpPr>
          <p:nvPr>
            <p:ph idx="13"/>
          </p:nvPr>
        </p:nvSpPr>
        <p:spPr>
          <a:xfrm>
            <a:off x="470079" y="2119711"/>
            <a:ext cx="3870101" cy="2509439"/>
          </a:xfrm>
        </p:spPr>
        <p:txBody>
          <a:bodyPr/>
          <a:lstStyle>
            <a:lvl1pPr marL="349250" indent="-349250">
              <a:spcBef>
                <a:spcPts val="1000"/>
              </a:spcBef>
              <a:defRPr sz="2000"/>
            </a:lvl1pPr>
            <a:lvl2pPr marL="579600" indent="-2304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2">
            <a:extLst>
              <a:ext uri="{FF2B5EF4-FFF2-40B4-BE49-F238E27FC236}">
                <a16:creationId xmlns:a16="http://schemas.microsoft.com/office/drawing/2014/main" id="{7BDD0CD2-35F9-2C4D-BD06-C80A23493F86}"/>
              </a:ext>
            </a:extLst>
          </p:cNvPr>
          <p:cNvSpPr>
            <a:spLocks noGrp="1"/>
          </p:cNvSpPr>
          <p:nvPr>
            <p:ph idx="14"/>
          </p:nvPr>
        </p:nvSpPr>
        <p:spPr>
          <a:xfrm>
            <a:off x="4826358" y="2119711"/>
            <a:ext cx="3870101" cy="2509439"/>
          </a:xfrm>
        </p:spPr>
        <p:txBody>
          <a:bodyPr/>
          <a:lstStyle>
            <a:lvl1pPr marL="349250" indent="-349250">
              <a:spcBef>
                <a:spcPts val="1000"/>
              </a:spcBef>
              <a:defRPr sz="2000"/>
            </a:lvl1pPr>
            <a:lvl2pPr marL="579600" indent="-237600">
              <a:spcBef>
                <a:spcPts val="1000"/>
              </a:spcBef>
              <a:defRPr sz="1600"/>
            </a:lvl2pPr>
            <a:lvl3pPr marL="806400" indent="-230400">
              <a:spcBef>
                <a:spcPts val="1000"/>
              </a:spcBef>
              <a:defRPr sz="1400"/>
            </a:lvl3pPr>
            <a:lvl4pPr marL="1036800" indent="-230400">
              <a:spcBef>
                <a:spcPts val="1000"/>
              </a:spcBef>
              <a:defRPr sz="1400"/>
            </a:lvl4pPr>
            <a:lvl5pPr marL="1263600" indent="-230400">
              <a:spcBef>
                <a:spcPts val="1000"/>
              </a:spcBef>
              <a:defRPr sz="1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15"/>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100552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AAB189E-100C-674C-BE65-2F9191209855}"/>
              </a:ext>
            </a:extLst>
          </p:cNvPr>
          <p:cNvSpPr>
            <a:spLocks noGrp="1"/>
          </p:cNvSpPr>
          <p:nvPr>
            <p:ph type="title"/>
          </p:nvPr>
        </p:nvSpPr>
        <p:spPr>
          <a:xfrm>
            <a:off x="457200" y="519997"/>
            <a:ext cx="8229600" cy="914400"/>
          </a:xfrm>
        </p:spPr>
        <p:txBody>
          <a:bodyPr/>
          <a:lstStyle/>
          <a:p>
            <a:r>
              <a:rPr lang="en-US" smtClean="0"/>
              <a:t>Click to edit Master title style</a:t>
            </a:r>
            <a:endParaRPr lang="en-US" dirty="0"/>
          </a:p>
        </p:txBody>
      </p:sp>
      <p:sp>
        <p:nvSpPr>
          <p:cNvPr id="7" name="Content Placeholder 2">
            <a:extLst>
              <a:ext uri="{FF2B5EF4-FFF2-40B4-BE49-F238E27FC236}">
                <a16:creationId xmlns:a16="http://schemas.microsoft.com/office/drawing/2014/main" id="{5E92A0E8-78B7-B046-9F9C-869A036C8DB9}"/>
              </a:ext>
            </a:extLst>
          </p:cNvPr>
          <p:cNvSpPr>
            <a:spLocks noGrp="1"/>
          </p:cNvSpPr>
          <p:nvPr>
            <p:ph idx="1"/>
          </p:nvPr>
        </p:nvSpPr>
        <p:spPr>
          <a:xfrm>
            <a:off x="457200" y="1477089"/>
            <a:ext cx="8229600" cy="3152062"/>
          </a:xfrm>
        </p:spPr>
        <p:txBody>
          <a:bodyPr/>
          <a:lstStyle>
            <a:lvl1pPr marL="0" indent="0">
              <a:buNone/>
              <a:defRPr b="1">
                <a:solidFill>
                  <a:schemeClr val="tx2"/>
                </a:solidFill>
              </a:defRPr>
            </a:lvl1pPr>
            <a:lvl2pPr marL="0" indent="0">
              <a:spcBef>
                <a:spcPts val="0"/>
              </a:spcBef>
              <a:buNone/>
              <a:defRPr sz="2400"/>
            </a:lvl2pPr>
            <a:lvl3pPr marL="349250" indent="0">
              <a:spcBef>
                <a:spcPts val="1000"/>
              </a:spcBef>
              <a:buNone/>
              <a:defRPr sz="2000"/>
            </a:lvl3pPr>
            <a:lvl4pPr marL="685800" indent="0">
              <a:spcBef>
                <a:spcPts val="1000"/>
              </a:spcBef>
              <a:buNone/>
              <a:defRPr sz="1800"/>
            </a:lvl4pPr>
            <a:lvl5pPr marL="1035050" indent="0">
              <a:spcBef>
                <a:spcPts val="1000"/>
              </a:spcBef>
              <a:buNone/>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a:extLst>
              <a:ext uri="{FF2B5EF4-FFF2-40B4-BE49-F238E27FC236}">
                <a16:creationId xmlns:a16="http://schemas.microsoft.com/office/drawing/2014/main" id="{C2556B8A-B20C-4647-9619-30E191BD78B9}"/>
              </a:ext>
            </a:extLst>
          </p:cNvPr>
          <p:cNvSpPr>
            <a:spLocks noGrp="1"/>
          </p:cNvSpPr>
          <p:nvPr>
            <p:ph type="sldNum" sz="quarter" idx="12"/>
          </p:nvPr>
        </p:nvSpPr>
        <p:spPr>
          <a:xfrm>
            <a:off x="6629400" y="4918336"/>
            <a:ext cx="2057400" cy="107722"/>
          </a:xfrm>
        </p:spPr>
        <p:txBody>
          <a:bodyPr/>
          <a:lstStyle/>
          <a:p>
            <a:fld id="{9D13EC0F-A0DB-440D-9A11-2A5E2998C018}" type="slidenum">
              <a:rPr lang="en-US" smtClean="0"/>
              <a:t>‹#›</a:t>
            </a:fld>
            <a:endParaRPr lang="en-US"/>
          </a:p>
        </p:txBody>
      </p:sp>
      <p:sp>
        <p:nvSpPr>
          <p:cNvPr id="6"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415780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19424"/>
            <a:ext cx="8229600" cy="620315"/>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77108"/>
            <a:ext cx="8229600" cy="3152042"/>
          </a:xfrm>
          <a:prstGeom prst="rect">
            <a:avLst/>
          </a:prstGeom>
        </p:spPr>
        <p:txBody>
          <a:bodyPr vert="horz" lIns="0" tIns="0" rIns="0" bIns="0" rtlCol="0">
            <a:noAutofit/>
          </a:bodyPr>
          <a:lstStyle/>
          <a:p>
            <a:pPr lvl="0"/>
            <a:r>
              <a:rPr lang="en-US" dirty="0"/>
              <a:t>Edit Master text styles</a:t>
            </a:r>
          </a:p>
          <a:p>
            <a:pPr lvl="1"/>
            <a:r>
              <a:rPr lang="en-US" dirty="0"/>
              <a:t>Second-level</a:t>
            </a:r>
          </a:p>
          <a:p>
            <a:pPr lvl="2"/>
            <a:r>
              <a:rPr lang="en-US" dirty="0"/>
              <a:t>Third-level</a:t>
            </a:r>
          </a:p>
          <a:p>
            <a:pPr lvl="3"/>
            <a:r>
              <a:rPr lang="en-US" dirty="0"/>
              <a:t>Fourth-level</a:t>
            </a:r>
          </a:p>
          <a:p>
            <a:pPr lvl="4"/>
            <a:r>
              <a:rPr lang="en-US" dirty="0"/>
              <a:t>Fifth-level</a:t>
            </a:r>
          </a:p>
        </p:txBody>
      </p:sp>
      <p:sp>
        <p:nvSpPr>
          <p:cNvPr id="12" name="Diamond 8">
            <a:extLst>
              <a:ext uri="{FF2B5EF4-FFF2-40B4-BE49-F238E27FC236}">
                <a16:creationId xmlns:a16="http://schemas.microsoft.com/office/drawing/2014/main" id="{720FE67C-3C00-422E-A022-15FC8203DF2C}"/>
              </a:ext>
            </a:extLst>
          </p:cNvPr>
          <p:cNvSpPr>
            <a:spLocks/>
          </p:cNvSpPr>
          <p:nvPr/>
        </p:nvSpPr>
        <p:spPr bwMode="gray">
          <a:xfrm>
            <a:off x="-4093" y="457199"/>
            <a:ext cx="228600" cy="457200"/>
          </a:xfrm>
          <a:custGeom>
            <a:avLst/>
            <a:gdLst>
              <a:gd name="connsiteX0" fmla="*/ 0 w 754602"/>
              <a:gd name="connsiteY0" fmla="*/ 377301 h 754602"/>
              <a:gd name="connsiteX1" fmla="*/ 377301 w 754602"/>
              <a:gd name="connsiteY1" fmla="*/ 0 h 754602"/>
              <a:gd name="connsiteX2" fmla="*/ 754602 w 754602"/>
              <a:gd name="connsiteY2" fmla="*/ 377301 h 754602"/>
              <a:gd name="connsiteX3" fmla="*/ 377301 w 754602"/>
              <a:gd name="connsiteY3" fmla="*/ 754602 h 754602"/>
              <a:gd name="connsiteX4" fmla="*/ 0 w 754602"/>
              <a:gd name="connsiteY4" fmla="*/ 377301 h 754602"/>
              <a:gd name="connsiteX0" fmla="*/ 0 w 377301"/>
              <a:gd name="connsiteY0" fmla="*/ 754602 h 754602"/>
              <a:gd name="connsiteX1" fmla="*/ 0 w 377301"/>
              <a:gd name="connsiteY1" fmla="*/ 0 h 754602"/>
              <a:gd name="connsiteX2" fmla="*/ 377301 w 377301"/>
              <a:gd name="connsiteY2" fmla="*/ 377301 h 754602"/>
              <a:gd name="connsiteX3" fmla="*/ 0 w 377301"/>
              <a:gd name="connsiteY3" fmla="*/ 754602 h 754602"/>
            </a:gdLst>
            <a:ahLst/>
            <a:cxnLst>
              <a:cxn ang="0">
                <a:pos x="connsiteX0" y="connsiteY0"/>
              </a:cxn>
              <a:cxn ang="0">
                <a:pos x="connsiteX1" y="connsiteY1"/>
              </a:cxn>
              <a:cxn ang="0">
                <a:pos x="connsiteX2" y="connsiteY2"/>
              </a:cxn>
              <a:cxn ang="0">
                <a:pos x="connsiteX3" y="connsiteY3"/>
              </a:cxn>
            </a:cxnLst>
            <a:rect l="l" t="t" r="r" b="b"/>
            <a:pathLst>
              <a:path w="377301" h="754602">
                <a:moveTo>
                  <a:pt x="0" y="754602"/>
                </a:moveTo>
                <a:lnTo>
                  <a:pt x="0" y="0"/>
                </a:lnTo>
                <a:lnTo>
                  <a:pt x="377301" y="377301"/>
                </a:lnTo>
                <a:lnTo>
                  <a:pt x="0" y="75460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63" dirty="0"/>
          </a:p>
        </p:txBody>
      </p:sp>
      <p:sp>
        <p:nvSpPr>
          <p:cNvPr id="5" name="TextBox 4">
            <a:extLst>
              <a:ext uri="{FF2B5EF4-FFF2-40B4-BE49-F238E27FC236}">
                <a16:creationId xmlns:a16="http://schemas.microsoft.com/office/drawing/2014/main" id="{5AA400B4-1C53-0F40-80B7-DE99BDF1E9E4}"/>
              </a:ext>
            </a:extLst>
          </p:cNvPr>
          <p:cNvSpPr txBox="1"/>
          <p:nvPr/>
        </p:nvSpPr>
        <p:spPr>
          <a:xfrm>
            <a:off x="857693" y="5032744"/>
            <a:ext cx="65" cy="276999"/>
          </a:xfrm>
          <a:prstGeom prst="rect">
            <a:avLst/>
          </a:prstGeom>
        </p:spPr>
        <p:txBody>
          <a:bodyPr wrap="none" lIns="0" tIns="0" rIns="0" bIns="0" rtlCol="0">
            <a:spAutoFit/>
          </a:bodyPr>
          <a:lstStyle/>
          <a:p>
            <a:pPr algn="l"/>
            <a:endParaRPr lang="en-US" dirty="0"/>
          </a:p>
        </p:txBody>
      </p:sp>
      <p:sp>
        <p:nvSpPr>
          <p:cNvPr id="9" name="Slide Number Placeholder 5">
            <a:extLst>
              <a:ext uri="{FF2B5EF4-FFF2-40B4-BE49-F238E27FC236}">
                <a16:creationId xmlns:a16="http://schemas.microsoft.com/office/drawing/2014/main" id="{948D39BA-CB4B-9A4F-9088-FD6A29646C43}"/>
              </a:ext>
            </a:extLst>
          </p:cNvPr>
          <p:cNvSpPr>
            <a:spLocks noGrp="1"/>
          </p:cNvSpPr>
          <p:nvPr>
            <p:ph type="sldNum" sz="quarter" idx="4"/>
          </p:nvPr>
        </p:nvSpPr>
        <p:spPr>
          <a:xfrm>
            <a:off x="6629400" y="4918336"/>
            <a:ext cx="2057400" cy="107722"/>
          </a:xfrm>
          <a:prstGeom prst="rect">
            <a:avLst/>
          </a:prstGeom>
        </p:spPr>
        <p:txBody>
          <a:bodyPr vert="horz" lIns="0" tIns="0" rIns="0" bIns="0" rtlCol="0" anchor="ctr">
            <a:noAutofit/>
          </a:bodyPr>
          <a:lstStyle>
            <a:lvl1pPr algn="r">
              <a:defRPr sz="700">
                <a:solidFill>
                  <a:schemeClr val="accent4"/>
                </a:solidFill>
              </a:defRPr>
            </a:lvl1pPr>
          </a:lstStyle>
          <a:p>
            <a:fld id="{9D13EC0F-A0DB-440D-9A11-2A5E2998C018}" type="slidenum">
              <a:rPr lang="en-US" smtClean="0"/>
              <a:pPr/>
              <a:t>‹#›</a:t>
            </a:fld>
            <a:endParaRPr lang="en-US" dirty="0"/>
          </a:p>
        </p:txBody>
      </p:sp>
      <p:sp>
        <p:nvSpPr>
          <p:cNvPr id="6" name="Date Placeholder 5"/>
          <p:cNvSpPr>
            <a:spLocks noGrp="1"/>
          </p:cNvSpPr>
          <p:nvPr>
            <p:ph type="dt" sz="half" idx="2"/>
          </p:nvPr>
        </p:nvSpPr>
        <p:spPr>
          <a:xfrm>
            <a:off x="457200" y="4684690"/>
            <a:ext cx="2692800" cy="246221"/>
          </a:xfrm>
          <a:prstGeom prst="rect">
            <a:avLst/>
          </a:prstGeom>
        </p:spPr>
        <p:txBody>
          <a:bodyPr vert="horz" lIns="0" tIns="0" rIns="0" bIns="0" rtlCol="0" anchor="ctr">
            <a:spAutoFit/>
          </a:bodyPr>
          <a:lstStyle>
            <a:lvl1pPr algn="l">
              <a:defRPr sz="1600">
                <a:solidFill>
                  <a:schemeClr val="bg1"/>
                </a:solidFill>
              </a:defRPr>
            </a:lvl1pPr>
          </a:lstStyle>
          <a:p>
            <a:r>
              <a:rPr lang="en-GB" dirty="0"/>
              <a:t>[</a:t>
            </a:r>
            <a:r>
              <a:rPr lang="en-GB" dirty="0" err="1"/>
              <a:t>dd</a:t>
            </a:r>
            <a:r>
              <a:rPr lang="en-GB" dirty="0"/>
              <a:t> </a:t>
            </a:r>
            <a:r>
              <a:rPr lang="en-GB" dirty="0" err="1"/>
              <a:t>mmmm</a:t>
            </a:r>
            <a:r>
              <a:rPr lang="en-GB" dirty="0"/>
              <a:t> </a:t>
            </a:r>
            <a:r>
              <a:rPr lang="en-GB" dirty="0" err="1"/>
              <a:t>yyyy</a:t>
            </a:r>
            <a:r>
              <a:rPr lang="en-GB" dirty="0"/>
              <a:t>]</a:t>
            </a:r>
          </a:p>
        </p:txBody>
      </p:sp>
      <p:sp>
        <p:nvSpPr>
          <p:cNvPr id="8" name="Footer Placeholder 4"/>
          <p:cNvSpPr>
            <a:spLocks noGrp="1"/>
          </p:cNvSpPr>
          <p:nvPr>
            <p:ph type="ftr" sz="quarter" idx="3"/>
          </p:nvPr>
        </p:nvSpPr>
        <p:spPr>
          <a:xfrm>
            <a:off x="3028950" y="4918336"/>
            <a:ext cx="3086100" cy="107722"/>
          </a:xfrm>
          <a:prstGeom prst="rect">
            <a:avLst/>
          </a:prstGeom>
        </p:spPr>
        <p:txBody>
          <a:bodyPr vert="horz" lIns="0" tIns="0" rIns="0" bIns="0" rtlCol="0" anchor="ctr">
            <a:noAutofit/>
          </a:bodyPr>
          <a:lstStyle>
            <a:lvl1pPr algn="ctr">
              <a:defRPr sz="700">
                <a:solidFill>
                  <a:schemeClr val="accent4"/>
                </a:solidFill>
              </a:defRPr>
            </a:lvl1pPr>
          </a:lstStyle>
          <a:p>
            <a:endParaRPr lang="en-US" dirty="0"/>
          </a:p>
        </p:txBody>
      </p:sp>
    </p:spTree>
    <p:extLst>
      <p:ext uri="{BB962C8B-B14F-4D97-AF65-F5344CB8AC3E}">
        <p14:creationId xmlns:p14="http://schemas.microsoft.com/office/powerpoint/2010/main" val="835671043"/>
      </p:ext>
    </p:extLst>
  </p:cSld>
  <p:clrMap bg1="lt1" tx1="dk1" bg2="lt2" tx2="dk2" accent1="accent1" accent2="accent2" accent3="accent3" accent4="accent4" accent5="accent5" accent6="accent6" hlink="hlink" folHlink="folHlink"/>
  <p:sldLayoutIdLst>
    <p:sldLayoutId id="2147483661" r:id="rId1"/>
    <p:sldLayoutId id="2147483693" r:id="rId2"/>
    <p:sldLayoutId id="2147483700" r:id="rId3"/>
    <p:sldLayoutId id="2147483699" r:id="rId4"/>
    <p:sldLayoutId id="2147483662" r:id="rId5"/>
    <p:sldLayoutId id="2147483685" r:id="rId6"/>
    <p:sldLayoutId id="2147483679" r:id="rId7"/>
    <p:sldLayoutId id="2147483665" r:id="rId8"/>
    <p:sldLayoutId id="2147483674" r:id="rId9"/>
    <p:sldLayoutId id="2147483687" r:id="rId10"/>
    <p:sldLayoutId id="2147483680" r:id="rId11"/>
    <p:sldLayoutId id="2147483669" r:id="rId12"/>
    <p:sldLayoutId id="2147483666" r:id="rId13"/>
    <p:sldLayoutId id="2147483677" r:id="rId14"/>
    <p:sldLayoutId id="2147483670" r:id="rId15"/>
    <p:sldLayoutId id="2147483671" r:id="rId16"/>
    <p:sldLayoutId id="2147483692" r:id="rId17"/>
    <p:sldLayoutId id="2147483684" r:id="rId18"/>
    <p:sldLayoutId id="2147483675" r:id="rId19"/>
    <p:sldLayoutId id="2147483676" r:id="rId20"/>
    <p:sldLayoutId id="2147483686" r:id="rId21"/>
    <p:sldLayoutId id="2147483681" r:id="rId22"/>
    <p:sldLayoutId id="2147483682" r:id="rId23"/>
    <p:sldLayoutId id="2147483701" r:id="rId24"/>
    <p:sldLayoutId id="2147483696" r:id="rId25"/>
    <p:sldLayoutId id="2147483667" r:id="rId26"/>
  </p:sldLayoutIdLst>
  <p:hf hdr="0" ftr="0" dt="0"/>
  <p:txStyles>
    <p:titleStyle>
      <a:lvl1pPr algn="l" defTabSz="514325" rtl="0" eaLnBrk="1" latinLnBrk="0" hangingPunct="1">
        <a:lnSpc>
          <a:spcPct val="80000"/>
        </a:lnSpc>
        <a:spcBef>
          <a:spcPct val="0"/>
        </a:spcBef>
        <a:buNone/>
        <a:defRPr sz="3400" kern="1200">
          <a:solidFill>
            <a:schemeClr val="tx2"/>
          </a:solidFill>
          <a:latin typeface="+mj-lt"/>
          <a:ea typeface="+mj-ea"/>
          <a:cs typeface="+mj-cs"/>
        </a:defRPr>
      </a:lvl1pPr>
    </p:titleStyle>
    <p:bodyStyle>
      <a:lvl1pPr marL="349200" indent="-349200" algn="l" defTabSz="514325" rtl="0" eaLnBrk="1" latinLnBrk="0" hangingPunct="1">
        <a:lnSpc>
          <a:spcPct val="100000"/>
        </a:lnSpc>
        <a:spcBef>
          <a:spcPts val="1000"/>
        </a:spcBef>
        <a:spcAft>
          <a:spcPts val="0"/>
        </a:spcAft>
        <a:buClr>
          <a:schemeClr val="accent3"/>
        </a:buClr>
        <a:buSzPct val="70000"/>
        <a:buFont typeface="Wingdings" panose="05000000000000000000" pitchFamily="2" charset="2"/>
        <a:buChar char="o"/>
        <a:defRPr sz="2400" kern="1200">
          <a:solidFill>
            <a:schemeClr val="tx1"/>
          </a:solidFill>
          <a:latin typeface="+mn-lt"/>
          <a:ea typeface="+mn-ea"/>
          <a:cs typeface="+mn-cs"/>
        </a:defRPr>
      </a:lvl1pPr>
      <a:lvl2pPr marL="579600" indent="-237600" algn="l" defTabSz="514325" rtl="0" eaLnBrk="1" latinLnBrk="0" hangingPunct="1">
        <a:lnSpc>
          <a:spcPct val="100000"/>
        </a:lnSpc>
        <a:spcBef>
          <a:spcPts val="1000"/>
        </a:spcBef>
        <a:spcAft>
          <a:spcPts val="0"/>
        </a:spcAft>
        <a:buClr>
          <a:schemeClr val="accent3"/>
        </a:buClr>
        <a:buSzPct val="100000"/>
        <a:buFont typeface="Arial" panose="020B0604020202020204" pitchFamily="34" charset="0"/>
        <a:buChar char="–"/>
        <a:defRPr sz="2000" kern="1200">
          <a:solidFill>
            <a:schemeClr val="tx1"/>
          </a:solidFill>
          <a:latin typeface="+mn-lt"/>
          <a:ea typeface="+mn-ea"/>
          <a:cs typeface="+mn-cs"/>
        </a:defRPr>
      </a:lvl2pPr>
      <a:lvl3pPr marL="806400" indent="-230400" algn="l" defTabSz="514325" rtl="0" eaLnBrk="1" latinLnBrk="0" hangingPunct="1">
        <a:lnSpc>
          <a:spcPct val="100000"/>
        </a:lnSpc>
        <a:spcBef>
          <a:spcPts val="1000"/>
        </a:spcBef>
        <a:spcAft>
          <a:spcPts val="0"/>
        </a:spcAft>
        <a:buClr>
          <a:schemeClr val="accent3"/>
        </a:buClr>
        <a:buFont typeface="Arial" panose="020B0604020202020204" pitchFamily="34" charset="0"/>
        <a:buChar char="•"/>
        <a:defRPr sz="1600" kern="1200">
          <a:solidFill>
            <a:schemeClr val="tx1"/>
          </a:solidFill>
          <a:latin typeface="+mn-lt"/>
          <a:ea typeface="+mn-ea"/>
          <a:cs typeface="+mn-cs"/>
        </a:defRPr>
      </a:lvl3pPr>
      <a:lvl4pPr marL="1036800" indent="-230400" algn="l" defTabSz="514325" rtl="0" eaLnBrk="1" latinLnBrk="0" hangingPunct="1">
        <a:lnSpc>
          <a:spcPct val="100000"/>
        </a:lnSpc>
        <a:spcBef>
          <a:spcPts val="1000"/>
        </a:spcBef>
        <a:spcAft>
          <a:spcPts val="0"/>
        </a:spcAft>
        <a:buClr>
          <a:schemeClr val="accent3"/>
        </a:buClr>
        <a:buFont typeface="Arial" panose="020B0604020202020204" pitchFamily="34" charset="0"/>
        <a:buChar char="•"/>
        <a:defRPr sz="1600" kern="1200">
          <a:solidFill>
            <a:schemeClr val="tx1"/>
          </a:solidFill>
          <a:latin typeface="+mn-lt"/>
          <a:ea typeface="+mn-ea"/>
          <a:cs typeface="+mn-cs"/>
        </a:defRPr>
      </a:lvl4pPr>
      <a:lvl5pPr marL="1263600" indent="-230400" algn="l" defTabSz="514325" rtl="0" eaLnBrk="1" latinLnBrk="0" hangingPunct="1">
        <a:lnSpc>
          <a:spcPct val="100000"/>
        </a:lnSpc>
        <a:spcBef>
          <a:spcPts val="1000"/>
        </a:spcBef>
        <a:spcAft>
          <a:spcPts val="0"/>
        </a:spcAft>
        <a:buClr>
          <a:schemeClr val="accent3"/>
        </a:buClr>
        <a:buFont typeface="Arial" panose="020B0604020202020204" pitchFamily="34" charset="0"/>
        <a:buChar char="•"/>
        <a:defRPr sz="1600" kern="1200">
          <a:solidFill>
            <a:schemeClr val="tx1"/>
          </a:solidFill>
          <a:latin typeface="+mn-lt"/>
          <a:ea typeface="+mn-ea"/>
          <a:cs typeface="+mn-cs"/>
        </a:defRPr>
      </a:lvl5pPr>
      <a:lvl6pPr marL="1414393"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54"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17"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880" indent="-128582" algn="l" defTabSz="5143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25" rtl="0" eaLnBrk="1" latinLnBrk="0" hangingPunct="1">
        <a:defRPr sz="1013" kern="1200">
          <a:solidFill>
            <a:schemeClr val="tx1"/>
          </a:solidFill>
          <a:latin typeface="+mn-lt"/>
          <a:ea typeface="+mn-ea"/>
          <a:cs typeface="+mn-cs"/>
        </a:defRPr>
      </a:lvl1pPr>
      <a:lvl2pPr marL="257162" algn="l" defTabSz="514325" rtl="0" eaLnBrk="1" latinLnBrk="0" hangingPunct="1">
        <a:defRPr sz="1013" kern="1200">
          <a:solidFill>
            <a:schemeClr val="tx1"/>
          </a:solidFill>
          <a:latin typeface="+mn-lt"/>
          <a:ea typeface="+mn-ea"/>
          <a:cs typeface="+mn-cs"/>
        </a:defRPr>
      </a:lvl2pPr>
      <a:lvl3pPr marL="514325" algn="l" defTabSz="514325" rtl="0" eaLnBrk="1" latinLnBrk="0" hangingPunct="1">
        <a:defRPr sz="1013" kern="1200">
          <a:solidFill>
            <a:schemeClr val="tx1"/>
          </a:solidFill>
          <a:latin typeface="+mn-lt"/>
          <a:ea typeface="+mn-ea"/>
          <a:cs typeface="+mn-cs"/>
        </a:defRPr>
      </a:lvl3pPr>
      <a:lvl4pPr marL="771487" algn="l" defTabSz="514325" rtl="0" eaLnBrk="1" latinLnBrk="0" hangingPunct="1">
        <a:defRPr sz="1013" kern="1200">
          <a:solidFill>
            <a:schemeClr val="tx1"/>
          </a:solidFill>
          <a:latin typeface="+mn-lt"/>
          <a:ea typeface="+mn-ea"/>
          <a:cs typeface="+mn-cs"/>
        </a:defRPr>
      </a:lvl4pPr>
      <a:lvl5pPr marL="1028649" algn="l" defTabSz="514325" rtl="0" eaLnBrk="1" latinLnBrk="0" hangingPunct="1">
        <a:defRPr sz="1013" kern="1200">
          <a:solidFill>
            <a:schemeClr val="tx1"/>
          </a:solidFill>
          <a:latin typeface="+mn-lt"/>
          <a:ea typeface="+mn-ea"/>
          <a:cs typeface="+mn-cs"/>
        </a:defRPr>
      </a:lvl5pPr>
      <a:lvl6pPr marL="1285811" algn="l" defTabSz="514325" rtl="0" eaLnBrk="1" latinLnBrk="0" hangingPunct="1">
        <a:defRPr sz="1013" kern="1200">
          <a:solidFill>
            <a:schemeClr val="tx1"/>
          </a:solidFill>
          <a:latin typeface="+mn-lt"/>
          <a:ea typeface="+mn-ea"/>
          <a:cs typeface="+mn-cs"/>
        </a:defRPr>
      </a:lvl6pPr>
      <a:lvl7pPr marL="1542974" algn="l" defTabSz="514325" rtl="0" eaLnBrk="1" latinLnBrk="0" hangingPunct="1">
        <a:defRPr sz="1013" kern="1200">
          <a:solidFill>
            <a:schemeClr val="tx1"/>
          </a:solidFill>
          <a:latin typeface="+mn-lt"/>
          <a:ea typeface="+mn-ea"/>
          <a:cs typeface="+mn-cs"/>
        </a:defRPr>
      </a:lvl7pPr>
      <a:lvl8pPr marL="1800135" algn="l" defTabSz="514325" rtl="0" eaLnBrk="1" latinLnBrk="0" hangingPunct="1">
        <a:defRPr sz="1013" kern="1200">
          <a:solidFill>
            <a:schemeClr val="tx1"/>
          </a:solidFill>
          <a:latin typeface="+mn-lt"/>
          <a:ea typeface="+mn-ea"/>
          <a:cs typeface="+mn-cs"/>
        </a:defRPr>
      </a:lvl8pPr>
      <a:lvl9pPr marL="2057297" algn="l" defTabSz="514325"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16">
          <p15:clr>
            <a:srgbClr val="F26B43"/>
          </p15:clr>
        </p15:guide>
        <p15:guide id="2" pos="288">
          <p15:clr>
            <a:srgbClr val="F26B43"/>
          </p15:clr>
        </p15:guide>
        <p15:guide id="3" pos="5472">
          <p15:clr>
            <a:srgbClr val="F26B43"/>
          </p15:clr>
        </p15:guide>
        <p15:guide id="4" orient="horz" pos="972">
          <p15:clr>
            <a:srgbClr val="F26B43"/>
          </p15:clr>
        </p15:guide>
        <p15:guide id="5" orient="horz" pos="324">
          <p15:clr>
            <a:srgbClr val="F26B43"/>
          </p15:clr>
        </p15:guide>
        <p15:guide id="6" orient="horz" pos="90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dirty="0"/>
              <a:t>The consumer welfare standard – a “problem” to fix in EU competition law?</a:t>
            </a:r>
            <a:endParaRPr lang="en-US" sz="3200" dirty="0"/>
          </a:p>
        </p:txBody>
      </p:sp>
      <p:sp>
        <p:nvSpPr>
          <p:cNvPr id="3" name="Subtitle 2"/>
          <p:cNvSpPr>
            <a:spLocks noGrp="1"/>
          </p:cNvSpPr>
          <p:nvPr>
            <p:ph type="subTitle" idx="1"/>
          </p:nvPr>
        </p:nvSpPr>
        <p:spPr/>
        <p:txBody>
          <a:bodyPr/>
          <a:lstStyle/>
          <a:p>
            <a:r>
              <a:rPr lang="en-GB" dirty="0" smtClean="0"/>
              <a:t>Dr Assimakis Komninos</a:t>
            </a:r>
            <a:endParaRPr lang="en-US" dirty="0"/>
          </a:p>
        </p:txBody>
      </p:sp>
      <p:sp>
        <p:nvSpPr>
          <p:cNvPr id="4" name="Date Placeholder 3"/>
          <p:cNvSpPr>
            <a:spLocks noGrp="1"/>
          </p:cNvSpPr>
          <p:nvPr>
            <p:ph type="dt" sz="half" idx="2"/>
          </p:nvPr>
        </p:nvSpPr>
        <p:spPr/>
        <p:txBody>
          <a:bodyPr/>
          <a:lstStyle/>
          <a:p>
            <a:r>
              <a:rPr lang="en-GB" dirty="0" smtClean="0"/>
              <a:t>2022 GCLC Conference</a:t>
            </a:r>
            <a:endParaRPr lang="en-GB" dirty="0"/>
          </a:p>
        </p:txBody>
      </p:sp>
    </p:spTree>
    <p:extLst>
      <p:ext uri="{BB962C8B-B14F-4D97-AF65-F5344CB8AC3E}">
        <p14:creationId xmlns:p14="http://schemas.microsoft.com/office/powerpoint/2010/main" val="300124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564671"/>
          </a:xfrm>
        </p:spPr>
        <p:txBody>
          <a:bodyPr/>
          <a:lstStyle/>
          <a:p>
            <a:r>
              <a:rPr lang="en-GB" dirty="0" smtClean="0"/>
              <a:t>Standards</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2</a:t>
            </a:fld>
            <a:endParaRPr lang="en-US" dirty="0"/>
          </a:p>
        </p:txBody>
      </p:sp>
      <p:sp>
        <p:nvSpPr>
          <p:cNvPr id="4" name="Content Placeholder 3"/>
          <p:cNvSpPr>
            <a:spLocks noGrp="1"/>
          </p:cNvSpPr>
          <p:nvPr>
            <p:ph idx="1"/>
          </p:nvPr>
        </p:nvSpPr>
        <p:spPr>
          <a:xfrm>
            <a:off x="413056" y="1084667"/>
            <a:ext cx="8229600" cy="3708049"/>
          </a:xfrm>
        </p:spPr>
        <p:txBody>
          <a:bodyPr/>
          <a:lstStyle/>
          <a:p>
            <a:r>
              <a:rPr lang="en-GB" sz="1600" dirty="0"/>
              <a:t>Consumer welfare</a:t>
            </a:r>
          </a:p>
          <a:p>
            <a:pPr lvl="1"/>
            <a:r>
              <a:rPr lang="en-GB" sz="1200" dirty="0"/>
              <a:t>c</a:t>
            </a:r>
            <a:r>
              <a:rPr lang="en-GB" sz="1200" dirty="0" smtClean="0"/>
              <a:t>onsumers</a:t>
            </a:r>
            <a:r>
              <a:rPr lang="en-GB" sz="1200" dirty="0"/>
              <a:t>’ surplus (emphasis on the buyer side)</a:t>
            </a:r>
          </a:p>
          <a:p>
            <a:r>
              <a:rPr lang="en-GB" sz="1600" dirty="0" smtClean="0"/>
              <a:t>Total welfare</a:t>
            </a:r>
          </a:p>
          <a:p>
            <a:pPr lvl="1"/>
            <a:r>
              <a:rPr lang="en-GB" sz="1200" dirty="0" smtClean="0"/>
              <a:t>total </a:t>
            </a:r>
            <a:r>
              <a:rPr lang="en-GB" sz="1200" dirty="0"/>
              <a:t>economic </a:t>
            </a:r>
            <a:r>
              <a:rPr lang="en-GB" sz="1200" dirty="0"/>
              <a:t>welfare - sum </a:t>
            </a:r>
            <a:r>
              <a:rPr lang="en-GB" sz="1200" dirty="0"/>
              <a:t>of producers’ </a:t>
            </a:r>
            <a:r>
              <a:rPr lang="en-GB" sz="1200" dirty="0"/>
              <a:t>and consumers</a:t>
            </a:r>
            <a:r>
              <a:rPr lang="en-GB" sz="1200" dirty="0"/>
              <a:t>’ </a:t>
            </a:r>
            <a:r>
              <a:rPr lang="en-GB" sz="1200" dirty="0"/>
              <a:t>surplus</a:t>
            </a:r>
          </a:p>
          <a:p>
            <a:pPr lvl="1"/>
            <a:r>
              <a:rPr lang="en-GB" sz="1200" dirty="0"/>
              <a:t>focus on deadweight loss and on volume of sales rather than </a:t>
            </a:r>
            <a:r>
              <a:rPr lang="en-GB" sz="1200" dirty="0" smtClean="0"/>
              <a:t>prices</a:t>
            </a:r>
          </a:p>
          <a:p>
            <a:pPr lvl="1"/>
            <a:r>
              <a:rPr lang="en-GB" sz="1200" dirty="0" smtClean="0"/>
              <a:t>Risk of under-enforcement</a:t>
            </a:r>
            <a:endParaRPr lang="en-GB" sz="1200" dirty="0"/>
          </a:p>
          <a:p>
            <a:r>
              <a:rPr lang="en-GB" sz="1600" dirty="0" smtClean="0"/>
              <a:t>Competitive </a:t>
            </a:r>
            <a:r>
              <a:rPr lang="en-GB" sz="1600" u="sng" dirty="0" smtClean="0"/>
              <a:t>process</a:t>
            </a:r>
            <a:r>
              <a:rPr lang="en-GB" sz="1600" dirty="0" smtClean="0"/>
              <a:t> standard (Ordoliberalism)</a:t>
            </a:r>
          </a:p>
          <a:p>
            <a:pPr lvl="1"/>
            <a:r>
              <a:rPr lang="en-GB" sz="1200" dirty="0"/>
              <a:t>part of </a:t>
            </a:r>
            <a:r>
              <a:rPr lang="en-GB" sz="1200" dirty="0" smtClean="0"/>
              <a:t>the </a:t>
            </a:r>
            <a:r>
              <a:rPr lang="en-GB" sz="1200" dirty="0"/>
              <a:t>economic constitution designed to protect economic </a:t>
            </a:r>
            <a:r>
              <a:rPr lang="en-GB" sz="1200" dirty="0" smtClean="0"/>
              <a:t>freedom</a:t>
            </a:r>
          </a:p>
          <a:p>
            <a:pPr lvl="1"/>
            <a:r>
              <a:rPr lang="en-GB" sz="1200" dirty="0" smtClean="0"/>
              <a:t>economic efficiency (Leistungswettbewerb – “normal” competition </a:t>
            </a:r>
            <a:r>
              <a:rPr lang="en-GB" sz="1200" dirty="0">
                <a:sym typeface="Wingdings" panose="05000000000000000000" pitchFamily="2" charset="2"/>
              </a:rPr>
              <a:t> </a:t>
            </a:r>
            <a:r>
              <a:rPr lang="en-GB" sz="1200" dirty="0" smtClean="0">
                <a:sym typeface="Wingdings" panose="05000000000000000000" pitchFamily="2" charset="2"/>
              </a:rPr>
              <a:t>rational </a:t>
            </a:r>
            <a:r>
              <a:rPr lang="en-GB" sz="1200" dirty="0">
                <a:sym typeface="Wingdings" panose="05000000000000000000" pitchFamily="2" charset="2"/>
              </a:rPr>
              <a:t>commercial conduct consistent with the profit-maximizing strategy of a non-dominant company, based on superior </a:t>
            </a:r>
            <a:r>
              <a:rPr lang="en-GB" sz="1200" dirty="0" smtClean="0">
                <a:sym typeface="Wingdings" panose="05000000000000000000" pitchFamily="2" charset="2"/>
              </a:rPr>
              <a:t>efficiency)</a:t>
            </a:r>
            <a:endParaRPr lang="en-GB" sz="1200" dirty="0" smtClean="0"/>
          </a:p>
          <a:p>
            <a:r>
              <a:rPr lang="en-GB" sz="1600" dirty="0" smtClean="0"/>
              <a:t>Other standards/objectives</a:t>
            </a:r>
          </a:p>
          <a:p>
            <a:pPr lvl="1"/>
            <a:r>
              <a:rPr lang="en-GB" sz="1200" dirty="0" smtClean="0"/>
              <a:t>consumer sovereignty, freedom of choice, protection of “smallness” from “bigness”</a:t>
            </a:r>
            <a:endParaRPr lang="en-US" sz="1200" dirty="0"/>
          </a:p>
        </p:txBody>
      </p:sp>
    </p:spTree>
    <p:extLst>
      <p:ext uri="{BB962C8B-B14F-4D97-AF65-F5344CB8AC3E}">
        <p14:creationId xmlns:p14="http://schemas.microsoft.com/office/powerpoint/2010/main" val="277525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667925"/>
          </a:xfrm>
        </p:spPr>
        <p:txBody>
          <a:bodyPr/>
          <a:lstStyle/>
          <a:p>
            <a:r>
              <a:rPr lang="en-GB" dirty="0" smtClean="0"/>
              <a:t>What is a “standard”?</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3</a:t>
            </a:fld>
            <a:endParaRPr lang="en-US" dirty="0"/>
          </a:p>
        </p:txBody>
      </p:sp>
      <p:sp>
        <p:nvSpPr>
          <p:cNvPr id="4" name="Content Placeholder 3"/>
          <p:cNvSpPr>
            <a:spLocks noGrp="1"/>
          </p:cNvSpPr>
          <p:nvPr>
            <p:ph idx="1"/>
          </p:nvPr>
        </p:nvSpPr>
        <p:spPr>
          <a:xfrm>
            <a:off x="457200" y="1109892"/>
            <a:ext cx="8229600" cy="3519258"/>
          </a:xfrm>
        </p:spPr>
        <p:txBody>
          <a:bodyPr/>
          <a:lstStyle/>
          <a:p>
            <a:r>
              <a:rPr lang="en-GB" dirty="0"/>
              <a:t>Standard </a:t>
            </a:r>
            <a:r>
              <a:rPr lang="en-GB" dirty="0">
                <a:sym typeface="Wingdings" panose="05000000000000000000" pitchFamily="2" charset="2"/>
              </a:rPr>
              <a:t> ultimate objective – not an immediate goal</a:t>
            </a:r>
          </a:p>
          <a:p>
            <a:r>
              <a:rPr lang="en-GB" dirty="0">
                <a:sym typeface="Wingdings" panose="05000000000000000000" pitchFamily="2" charset="2"/>
              </a:rPr>
              <a:t>Need of proxies (competitive process can be seen as a proxy)</a:t>
            </a:r>
          </a:p>
          <a:p>
            <a:r>
              <a:rPr lang="en-GB" dirty="0" smtClean="0"/>
              <a:t>Standard ≠ operational test</a:t>
            </a:r>
          </a:p>
          <a:p>
            <a:r>
              <a:rPr lang="en-GB" dirty="0" smtClean="0"/>
              <a:t>Standard ≠ standard of proof</a:t>
            </a:r>
          </a:p>
          <a:p>
            <a:r>
              <a:rPr lang="en-GB" dirty="0" smtClean="0"/>
              <a:t>Acquis of as efficient competitor principle</a:t>
            </a:r>
            <a:endParaRPr lang="en-US" dirty="0"/>
          </a:p>
          <a:p>
            <a:endParaRPr lang="en-US" dirty="0"/>
          </a:p>
        </p:txBody>
      </p:sp>
    </p:spTree>
    <p:extLst>
      <p:ext uri="{BB962C8B-B14F-4D97-AF65-F5344CB8AC3E}">
        <p14:creationId xmlns:p14="http://schemas.microsoft.com/office/powerpoint/2010/main" val="139242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501609"/>
          </a:xfrm>
        </p:spPr>
        <p:txBody>
          <a:bodyPr/>
          <a:lstStyle/>
          <a:p>
            <a:r>
              <a:rPr lang="en-GB" dirty="0" smtClean="0"/>
              <a:t>Historic case law </a:t>
            </a:r>
            <a:r>
              <a:rPr lang="en-GB" dirty="0" smtClean="0">
                <a:sym typeface="Wingdings" panose="05000000000000000000" pitchFamily="2" charset="2"/>
              </a:rPr>
              <a:t> no love affair</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4</a:t>
            </a:fld>
            <a:endParaRPr lang="en-US" dirty="0"/>
          </a:p>
        </p:txBody>
      </p:sp>
      <p:sp>
        <p:nvSpPr>
          <p:cNvPr id="4" name="Content Placeholder 3"/>
          <p:cNvSpPr>
            <a:spLocks noGrp="1"/>
          </p:cNvSpPr>
          <p:nvPr>
            <p:ph idx="1"/>
          </p:nvPr>
        </p:nvSpPr>
        <p:spPr>
          <a:xfrm>
            <a:off x="457200" y="1021606"/>
            <a:ext cx="8229600" cy="3607544"/>
          </a:xfrm>
        </p:spPr>
        <p:txBody>
          <a:bodyPr/>
          <a:lstStyle/>
          <a:p>
            <a:r>
              <a:rPr lang="en-GB" sz="1400" dirty="0" smtClean="0"/>
              <a:t>1960s-2010s – no references to “consumer welfare”</a:t>
            </a:r>
          </a:p>
          <a:p>
            <a:r>
              <a:rPr lang="en-GB" sz="1400" dirty="0"/>
              <a:t> Mantra: “</a:t>
            </a:r>
            <a:r>
              <a:rPr lang="en-GB" sz="1400" i="1" dirty="0"/>
              <a:t>Article 102 TFEU </a:t>
            </a:r>
            <a:r>
              <a:rPr lang="en-GB" sz="1400" i="1" dirty="0" smtClean="0"/>
              <a:t>is </a:t>
            </a:r>
            <a:r>
              <a:rPr lang="en-GB" sz="1400" i="1" dirty="0"/>
              <a:t>aimed not only at practices which may cause prejudice to consumers directly, but also at those which are detrimental to them through their impact on an </a:t>
            </a:r>
            <a:r>
              <a:rPr lang="en-GB" sz="1400" b="1" i="1" u="sng" dirty="0"/>
              <a:t>effective competition structure</a:t>
            </a:r>
            <a:r>
              <a:rPr lang="en-GB" sz="1400" dirty="0" smtClean="0"/>
              <a:t>” (</a:t>
            </a:r>
            <a:r>
              <a:rPr lang="en-GB" sz="1400" i="1" dirty="0" smtClean="0"/>
              <a:t>Continental Can</a:t>
            </a:r>
            <a:r>
              <a:rPr lang="en-GB" sz="1400" dirty="0" smtClean="0"/>
              <a:t>, </a:t>
            </a:r>
            <a:r>
              <a:rPr lang="en-GB" sz="1400" i="1" dirty="0" smtClean="0"/>
              <a:t>British Airways</a:t>
            </a:r>
            <a:r>
              <a:rPr lang="en-GB" sz="1400" dirty="0" smtClean="0"/>
              <a:t>, </a:t>
            </a:r>
            <a:r>
              <a:rPr lang="en-GB" sz="1400" i="1" dirty="0" smtClean="0"/>
              <a:t>TeliaSonera</a:t>
            </a:r>
            <a:r>
              <a:rPr lang="en-GB" sz="1400" dirty="0" smtClean="0"/>
              <a:t>, </a:t>
            </a:r>
            <a:r>
              <a:rPr lang="en-GB" sz="1400" i="1" dirty="0" smtClean="0"/>
              <a:t>Lelos</a:t>
            </a:r>
            <a:r>
              <a:rPr lang="en-GB" sz="1400" dirty="0" smtClean="0"/>
              <a:t>, </a:t>
            </a:r>
            <a:r>
              <a:rPr lang="en-GB" sz="1400" i="1" dirty="0" smtClean="0"/>
              <a:t>Deutsche Telekom</a:t>
            </a:r>
            <a:r>
              <a:rPr lang="en-GB" sz="1400" dirty="0" smtClean="0"/>
              <a:t>, etc.)</a:t>
            </a:r>
          </a:p>
          <a:p>
            <a:r>
              <a:rPr lang="en-GB" sz="1400" dirty="0" smtClean="0"/>
              <a:t>AG Kokott – </a:t>
            </a:r>
            <a:r>
              <a:rPr lang="en-GB" sz="1400" i="1" dirty="0"/>
              <a:t>British Airways</a:t>
            </a:r>
            <a:r>
              <a:rPr lang="en-GB" sz="1400" dirty="0"/>
              <a:t>: “</a:t>
            </a:r>
            <a:r>
              <a:rPr lang="en-GB" sz="1400" i="1" dirty="0"/>
              <a:t>The starting-point here must be the protective purpose of Article 82 EC. The provision forms part of a system designed to protect competition within the internal market from distortions (Article 3(1)(g) EC). Accordingly, Article 82 EC, like the other competition rules of the Treaty, is not designed only or primarily to protect the immediate interests of individual competitors or consumers, but to protect the </a:t>
            </a:r>
            <a:r>
              <a:rPr lang="en-GB" sz="1400" b="1" i="1" u="sng" dirty="0"/>
              <a:t>structure of the market </a:t>
            </a:r>
            <a:r>
              <a:rPr lang="en-GB" sz="1400" i="1" dirty="0"/>
              <a:t>and thus </a:t>
            </a:r>
            <a:r>
              <a:rPr lang="en-GB" sz="1400" b="1" i="1" u="sng" dirty="0"/>
              <a:t>competition as such </a:t>
            </a:r>
            <a:r>
              <a:rPr lang="en-GB" sz="1400" i="1" dirty="0"/>
              <a:t>(as an institution), which has already been weakened by the presence of the dominant undertaking on the market. In this way, consumers are also indirectly protected. </a:t>
            </a:r>
            <a:r>
              <a:rPr lang="en-GB" sz="1400" i="1" dirty="0" smtClean="0"/>
              <a:t>Because </a:t>
            </a:r>
            <a:r>
              <a:rPr lang="en-GB" sz="1400" i="1" dirty="0"/>
              <a:t>where competition as such is damaged, disadvantages for consumers are also to be feared.</a:t>
            </a:r>
            <a:r>
              <a:rPr lang="en-GB" sz="1400" dirty="0"/>
              <a:t>”</a:t>
            </a:r>
            <a:endParaRPr lang="en-GB" sz="1400" dirty="0" smtClean="0"/>
          </a:p>
          <a:p>
            <a:r>
              <a:rPr lang="en-GB" sz="1400" dirty="0" smtClean="0"/>
              <a:t>Single market imperative </a:t>
            </a:r>
            <a:r>
              <a:rPr lang="en-GB" sz="1400" dirty="0" smtClean="0">
                <a:sym typeface="Wingdings" panose="05000000000000000000" pitchFamily="2" charset="2"/>
              </a:rPr>
              <a:t> additional objective</a:t>
            </a:r>
            <a:r>
              <a:rPr lang="en-GB" sz="1400" dirty="0" smtClean="0"/>
              <a:t> </a:t>
            </a:r>
            <a:endParaRPr lang="en-US" sz="1400" i="1" dirty="0"/>
          </a:p>
        </p:txBody>
      </p:sp>
    </p:spTree>
    <p:extLst>
      <p:ext uri="{BB962C8B-B14F-4D97-AF65-F5344CB8AC3E}">
        <p14:creationId xmlns:p14="http://schemas.microsoft.com/office/powerpoint/2010/main" val="128363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501609"/>
          </a:xfrm>
        </p:spPr>
        <p:txBody>
          <a:bodyPr/>
          <a:lstStyle/>
          <a:p>
            <a:r>
              <a:rPr lang="en-GB" dirty="0" smtClean="0"/>
              <a:t>More recent case law </a:t>
            </a:r>
            <a:r>
              <a:rPr lang="en-GB" dirty="0" smtClean="0">
                <a:sym typeface="Wingdings" panose="05000000000000000000" pitchFamily="2" charset="2"/>
              </a:rPr>
              <a:t>first hesitations</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5</a:t>
            </a:fld>
            <a:endParaRPr lang="en-US" dirty="0"/>
          </a:p>
        </p:txBody>
      </p:sp>
      <p:sp>
        <p:nvSpPr>
          <p:cNvPr id="4" name="Content Placeholder 3"/>
          <p:cNvSpPr>
            <a:spLocks noGrp="1"/>
          </p:cNvSpPr>
          <p:nvPr>
            <p:ph idx="1"/>
          </p:nvPr>
        </p:nvSpPr>
        <p:spPr>
          <a:xfrm>
            <a:off x="457200" y="1021606"/>
            <a:ext cx="8229600" cy="3607544"/>
          </a:xfrm>
        </p:spPr>
        <p:txBody>
          <a:bodyPr/>
          <a:lstStyle/>
          <a:p>
            <a:r>
              <a:rPr lang="en-GB" dirty="0" smtClean="0"/>
              <a:t>2000s – first references in Opinions</a:t>
            </a:r>
          </a:p>
          <a:p>
            <a:pPr lvl="1"/>
            <a:r>
              <a:rPr lang="en-GB" sz="1600" dirty="0" smtClean="0"/>
              <a:t>AG Saggio - </a:t>
            </a:r>
            <a:r>
              <a:rPr lang="en-GB" sz="1600" i="1" dirty="0" smtClean="0"/>
              <a:t>Eco Swiss</a:t>
            </a:r>
          </a:p>
          <a:p>
            <a:pPr lvl="1"/>
            <a:r>
              <a:rPr lang="en-GB" sz="1600" dirty="0" smtClean="0"/>
              <a:t>AG Jacobs - </a:t>
            </a:r>
            <a:r>
              <a:rPr lang="en-GB" sz="1600" i="1" dirty="0" smtClean="0"/>
              <a:t>Syfait</a:t>
            </a:r>
          </a:p>
          <a:p>
            <a:pPr lvl="1"/>
            <a:r>
              <a:rPr lang="en-GB" sz="1600" dirty="0"/>
              <a:t>AG </a:t>
            </a:r>
            <a:r>
              <a:rPr lang="en-GB" sz="1600" dirty="0" smtClean="0"/>
              <a:t>Trstenjak – </a:t>
            </a:r>
            <a:r>
              <a:rPr lang="en-GB" sz="1600" i="1" dirty="0" smtClean="0"/>
              <a:t>Irish Beef</a:t>
            </a:r>
          </a:p>
          <a:p>
            <a:pPr lvl="1"/>
            <a:r>
              <a:rPr lang="en-GB" sz="1600" dirty="0" smtClean="0"/>
              <a:t>AG Wahl – </a:t>
            </a:r>
            <a:r>
              <a:rPr lang="en-GB" sz="1600" i="1" dirty="0" smtClean="0"/>
              <a:t>Treuhand</a:t>
            </a:r>
            <a:r>
              <a:rPr lang="en-GB" sz="1600" dirty="0" smtClean="0"/>
              <a:t> (“</a:t>
            </a:r>
            <a:r>
              <a:rPr lang="en-GB" sz="1600" i="1" dirty="0" smtClean="0"/>
              <a:t>to the detriment ultimately of economic efficiency and consumer welfare</a:t>
            </a:r>
            <a:r>
              <a:rPr lang="en-GB" sz="1600" dirty="0" smtClean="0"/>
              <a:t>”)</a:t>
            </a:r>
          </a:p>
          <a:p>
            <a:pPr lvl="1"/>
            <a:r>
              <a:rPr lang="en-GB" sz="1600" dirty="0" smtClean="0"/>
              <a:t>AG Wahl – </a:t>
            </a:r>
            <a:r>
              <a:rPr lang="en-GB" sz="1600" i="1" dirty="0" smtClean="0"/>
              <a:t>AKKA/LAA</a:t>
            </a:r>
          </a:p>
          <a:p>
            <a:pPr lvl="1"/>
            <a:r>
              <a:rPr lang="en-GB" sz="1600" dirty="0" smtClean="0"/>
              <a:t>AG Wahl – </a:t>
            </a:r>
            <a:r>
              <a:rPr lang="en-GB" sz="1600" i="1" dirty="0" smtClean="0"/>
              <a:t>Skanska</a:t>
            </a:r>
          </a:p>
          <a:p>
            <a:pPr lvl="1"/>
            <a:r>
              <a:rPr lang="en-GB" sz="1600" dirty="0" smtClean="0"/>
              <a:t>AG Wahl - </a:t>
            </a:r>
            <a:r>
              <a:rPr lang="en-GB" sz="1600" i="1" dirty="0" smtClean="0"/>
              <a:t>MEO</a:t>
            </a:r>
          </a:p>
          <a:p>
            <a:pPr lvl="1"/>
            <a:r>
              <a:rPr lang="en-GB" sz="1600" dirty="0" smtClean="0"/>
              <a:t>AG Bobek – </a:t>
            </a:r>
            <a:r>
              <a:rPr lang="en-GB" sz="1600" i="1" dirty="0" smtClean="0"/>
              <a:t>Budapest Bank</a:t>
            </a:r>
            <a:endParaRPr lang="en-US" sz="1600" i="1" dirty="0"/>
          </a:p>
        </p:txBody>
      </p:sp>
    </p:spTree>
    <p:extLst>
      <p:ext uri="{BB962C8B-B14F-4D97-AF65-F5344CB8AC3E}">
        <p14:creationId xmlns:p14="http://schemas.microsoft.com/office/powerpoint/2010/main" val="48150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501609"/>
          </a:xfrm>
        </p:spPr>
        <p:txBody>
          <a:bodyPr/>
          <a:lstStyle/>
          <a:p>
            <a:r>
              <a:rPr lang="en-GB" dirty="0" smtClean="0"/>
              <a:t>More recent case law </a:t>
            </a:r>
            <a:r>
              <a:rPr lang="en-GB" dirty="0" smtClean="0">
                <a:sym typeface="Wingdings" panose="05000000000000000000" pitchFamily="2" charset="2"/>
              </a:rPr>
              <a:t>first hesitations</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6</a:t>
            </a:fld>
            <a:endParaRPr lang="en-US" dirty="0"/>
          </a:p>
        </p:txBody>
      </p:sp>
      <p:sp>
        <p:nvSpPr>
          <p:cNvPr id="4" name="Content Placeholder 3"/>
          <p:cNvSpPr>
            <a:spLocks noGrp="1"/>
          </p:cNvSpPr>
          <p:nvPr>
            <p:ph idx="1"/>
          </p:nvPr>
        </p:nvSpPr>
        <p:spPr>
          <a:xfrm>
            <a:off x="457200" y="1021606"/>
            <a:ext cx="8229600" cy="3607544"/>
          </a:xfrm>
        </p:spPr>
        <p:txBody>
          <a:bodyPr/>
          <a:lstStyle/>
          <a:p>
            <a:r>
              <a:rPr lang="en-GB" dirty="0" smtClean="0"/>
              <a:t>2000s – judgments</a:t>
            </a:r>
          </a:p>
          <a:p>
            <a:pPr lvl="1"/>
            <a:r>
              <a:rPr lang="en-GB" dirty="0" smtClean="0"/>
              <a:t>CFI </a:t>
            </a:r>
            <a:r>
              <a:rPr lang="en-GB" dirty="0"/>
              <a:t>- </a:t>
            </a:r>
            <a:r>
              <a:rPr lang="en-GB" i="1" dirty="0"/>
              <a:t>Österreichische Postsparkasse </a:t>
            </a:r>
            <a:endParaRPr lang="en-GB" i="1" dirty="0" smtClean="0"/>
          </a:p>
          <a:p>
            <a:pPr lvl="1"/>
            <a:r>
              <a:rPr lang="en-GB" dirty="0" smtClean="0"/>
              <a:t>CFI – </a:t>
            </a:r>
            <a:r>
              <a:rPr lang="en-GB" i="1" dirty="0" smtClean="0"/>
              <a:t>Glaxo Spain </a:t>
            </a:r>
            <a:r>
              <a:rPr lang="en-GB" dirty="0" smtClean="0">
                <a:sym typeface="Wingdings" panose="05000000000000000000" pitchFamily="2" charset="2"/>
              </a:rPr>
              <a:t> enthusiasm shot down by the ECJ on appeal</a:t>
            </a:r>
          </a:p>
          <a:p>
            <a:pPr lvl="1"/>
            <a:r>
              <a:rPr lang="en-GB" dirty="0" smtClean="0">
                <a:sym typeface="Wingdings" panose="05000000000000000000" pitchFamily="2" charset="2"/>
              </a:rPr>
              <a:t>silence</a:t>
            </a:r>
          </a:p>
          <a:p>
            <a:pPr lvl="1"/>
            <a:r>
              <a:rPr lang="en-GB" dirty="0" smtClean="0">
                <a:sym typeface="Wingdings" panose="05000000000000000000" pitchFamily="2" charset="2"/>
              </a:rPr>
              <a:t>ECJ – </a:t>
            </a:r>
            <a:r>
              <a:rPr lang="en-GB" i="1" dirty="0" smtClean="0">
                <a:sym typeface="Wingdings" panose="05000000000000000000" pitchFamily="2" charset="2"/>
              </a:rPr>
              <a:t>Post Danmark I</a:t>
            </a:r>
          </a:p>
          <a:p>
            <a:pPr lvl="1"/>
            <a:r>
              <a:rPr lang="en-GB" dirty="0" smtClean="0">
                <a:sym typeface="Wingdings" panose="05000000000000000000" pitchFamily="2" charset="2"/>
              </a:rPr>
              <a:t>ECJ – </a:t>
            </a:r>
            <a:r>
              <a:rPr lang="en-GB" i="1" dirty="0" smtClean="0">
                <a:sym typeface="Wingdings" panose="05000000000000000000" pitchFamily="2" charset="2"/>
              </a:rPr>
              <a:t>Post Danmark II </a:t>
            </a:r>
            <a:r>
              <a:rPr lang="en-GB" dirty="0" smtClean="0">
                <a:sym typeface="Wingdings" panose="05000000000000000000" pitchFamily="2" charset="2"/>
              </a:rPr>
              <a:t>(“</a:t>
            </a:r>
            <a:r>
              <a:rPr lang="en-GB" i="1" dirty="0" smtClean="0">
                <a:sym typeface="Wingdings" panose="05000000000000000000" pitchFamily="2" charset="2"/>
              </a:rPr>
              <a:t>negative effects on competition and consumer welfare</a:t>
            </a:r>
            <a:r>
              <a:rPr lang="en-GB" dirty="0" smtClean="0">
                <a:sym typeface="Wingdings" panose="05000000000000000000" pitchFamily="2" charset="2"/>
              </a:rPr>
              <a:t>”)</a:t>
            </a:r>
          </a:p>
          <a:p>
            <a:pPr lvl="1"/>
            <a:r>
              <a:rPr lang="en-GB" dirty="0" smtClean="0">
                <a:sym typeface="Wingdings" panose="05000000000000000000" pitchFamily="2" charset="2"/>
              </a:rPr>
              <a:t>GC – </a:t>
            </a:r>
            <a:r>
              <a:rPr lang="en-GB" i="1" dirty="0" smtClean="0">
                <a:sym typeface="Wingdings" panose="05000000000000000000" pitchFamily="2" charset="2"/>
              </a:rPr>
              <a:t>Google Shopping</a:t>
            </a:r>
          </a:p>
          <a:p>
            <a:pPr lvl="1"/>
            <a:endParaRPr lang="en-US" i="1" dirty="0"/>
          </a:p>
        </p:txBody>
      </p:sp>
    </p:spTree>
    <p:extLst>
      <p:ext uri="{BB962C8B-B14F-4D97-AF65-F5344CB8AC3E}">
        <p14:creationId xmlns:p14="http://schemas.microsoft.com/office/powerpoint/2010/main" val="166730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501609"/>
          </a:xfrm>
        </p:spPr>
        <p:txBody>
          <a:bodyPr/>
          <a:lstStyle/>
          <a:p>
            <a:r>
              <a:rPr lang="en-GB" dirty="0" smtClean="0"/>
              <a:t>More recent case law </a:t>
            </a:r>
            <a:r>
              <a:rPr lang="en-GB" dirty="0" smtClean="0">
                <a:sym typeface="Wingdings" panose="05000000000000000000" pitchFamily="2" charset="2"/>
              </a:rPr>
              <a:t>falling in love</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7</a:t>
            </a:fld>
            <a:endParaRPr lang="en-US" dirty="0"/>
          </a:p>
        </p:txBody>
      </p:sp>
      <p:sp>
        <p:nvSpPr>
          <p:cNvPr id="4" name="Content Placeholder 3"/>
          <p:cNvSpPr>
            <a:spLocks noGrp="1"/>
          </p:cNvSpPr>
          <p:nvPr>
            <p:ph idx="1"/>
          </p:nvPr>
        </p:nvSpPr>
        <p:spPr>
          <a:xfrm>
            <a:off x="457200" y="1021606"/>
            <a:ext cx="8229600" cy="3607544"/>
          </a:xfrm>
        </p:spPr>
        <p:txBody>
          <a:bodyPr/>
          <a:lstStyle/>
          <a:p>
            <a:r>
              <a:rPr lang="en-GB" dirty="0" smtClean="0"/>
              <a:t>2020s – Opinions &amp; judgments</a:t>
            </a:r>
          </a:p>
          <a:p>
            <a:pPr lvl="1"/>
            <a:r>
              <a:rPr lang="en-GB" dirty="0" smtClean="0"/>
              <a:t>AG Pitruzzella – </a:t>
            </a:r>
            <a:r>
              <a:rPr lang="en-GB" i="1" dirty="0" smtClean="0"/>
              <a:t>SABAM</a:t>
            </a:r>
          </a:p>
          <a:p>
            <a:pPr lvl="2"/>
            <a:r>
              <a:rPr lang="en-GB" i="1" dirty="0"/>
              <a:t>“Ultimately, therefore, </a:t>
            </a:r>
            <a:r>
              <a:rPr lang="en-GB" b="1" i="1" u="sng" dirty="0"/>
              <a:t>it is consumer welfare — the main (and some would say the only) objective of competition law </a:t>
            </a:r>
            <a:r>
              <a:rPr lang="en-GB" i="1" dirty="0"/>
              <a:t>— that </a:t>
            </a:r>
            <a:r>
              <a:rPr lang="en-GB" i="1" dirty="0" smtClean="0"/>
              <a:t>suffers”</a:t>
            </a:r>
          </a:p>
          <a:p>
            <a:pPr lvl="2"/>
            <a:r>
              <a:rPr lang="en-GB" i="1" dirty="0"/>
              <a:t>“the Commission, the national competition authorities and the national courts, when applying the concept of excessive prices, are faced with a Procrustean dilemma. On the one hand, there is the risk of antitrust over-enforcement based on false positives, which ultimately erode </a:t>
            </a:r>
            <a:r>
              <a:rPr lang="en-GB" b="1" i="1" u="sng" dirty="0"/>
              <a:t>efficiency and consumer welfare</a:t>
            </a:r>
            <a:r>
              <a:rPr lang="en-GB" i="1" dirty="0"/>
              <a:t>. On the other, there is the risk of under-enforcement due to false negatives, which, in addition to eroding consumer welfare, may have, as mentioned in the previous point, wider negative repercussions</a:t>
            </a:r>
            <a:r>
              <a:rPr lang="en-GB" i="1" dirty="0" smtClean="0"/>
              <a:t>.”</a:t>
            </a:r>
            <a:endParaRPr lang="en-US" i="1" dirty="0"/>
          </a:p>
        </p:txBody>
      </p:sp>
    </p:spTree>
    <p:extLst>
      <p:ext uri="{BB962C8B-B14F-4D97-AF65-F5344CB8AC3E}">
        <p14:creationId xmlns:p14="http://schemas.microsoft.com/office/powerpoint/2010/main" val="190885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501609"/>
          </a:xfrm>
        </p:spPr>
        <p:txBody>
          <a:bodyPr/>
          <a:lstStyle/>
          <a:p>
            <a:r>
              <a:rPr lang="en-GB" dirty="0" smtClean="0"/>
              <a:t>More recent case law </a:t>
            </a:r>
            <a:r>
              <a:rPr lang="en-GB" dirty="0" smtClean="0">
                <a:sym typeface="Wingdings" panose="05000000000000000000" pitchFamily="2" charset="2"/>
              </a:rPr>
              <a:t>falling in love</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8</a:t>
            </a:fld>
            <a:endParaRPr lang="en-US" dirty="0"/>
          </a:p>
        </p:txBody>
      </p:sp>
      <p:sp>
        <p:nvSpPr>
          <p:cNvPr id="4" name="Content Placeholder 3"/>
          <p:cNvSpPr>
            <a:spLocks noGrp="1"/>
          </p:cNvSpPr>
          <p:nvPr>
            <p:ph idx="1"/>
          </p:nvPr>
        </p:nvSpPr>
        <p:spPr>
          <a:xfrm>
            <a:off x="457200" y="1021606"/>
            <a:ext cx="8229600" cy="3607544"/>
          </a:xfrm>
        </p:spPr>
        <p:txBody>
          <a:bodyPr/>
          <a:lstStyle/>
          <a:p>
            <a:pPr lvl="1"/>
            <a:r>
              <a:rPr lang="en-GB" dirty="0" smtClean="0"/>
              <a:t>AG Rantos – </a:t>
            </a:r>
            <a:r>
              <a:rPr lang="en-GB" i="1" dirty="0" smtClean="0"/>
              <a:t>Servizio Elettrico Nazionale</a:t>
            </a:r>
          </a:p>
          <a:p>
            <a:pPr lvl="2"/>
            <a:r>
              <a:rPr lang="en-GB" sz="1400" dirty="0"/>
              <a:t>protecting the structure of competition cannot be an objective alternative to </a:t>
            </a:r>
            <a:r>
              <a:rPr lang="en-GB" sz="1400" dirty="0" smtClean="0"/>
              <a:t>consumer welfare </a:t>
            </a:r>
          </a:p>
          <a:p>
            <a:pPr lvl="2"/>
            <a:r>
              <a:rPr lang="en-GB" sz="1400" dirty="0" smtClean="0"/>
              <a:t>“</a:t>
            </a:r>
            <a:r>
              <a:rPr lang="en-GB" sz="1400" i="1" dirty="0"/>
              <a:t>Article 102 TFEU is aimed at maximising consumer </a:t>
            </a:r>
            <a:r>
              <a:rPr lang="en-GB" sz="1400" i="1" dirty="0" smtClean="0"/>
              <a:t>well-being [welfare], </a:t>
            </a:r>
            <a:r>
              <a:rPr lang="en-GB" sz="1400" i="1" dirty="0"/>
              <a:t>inter alia by protecting the competitive structure of the market. That protection may, therefore, indeed be an objective pursued by Article 102 TFEU, </a:t>
            </a:r>
            <a:r>
              <a:rPr lang="en-GB" sz="1400" b="1" i="1" u="sng" dirty="0"/>
              <a:t>not independently but only when, in a specific case, it contributes to the ultimate objective of the (direct or indirect) protection of consumers</a:t>
            </a:r>
            <a:r>
              <a:rPr lang="en-GB" sz="1400" i="1" dirty="0"/>
              <a:t>. Thus, the two objectives, which the referring court seems to consider mutually exclusive, in fact are not.</a:t>
            </a:r>
            <a:r>
              <a:rPr lang="en-GB" sz="1400" dirty="0" smtClean="0"/>
              <a:t>” </a:t>
            </a:r>
            <a:r>
              <a:rPr lang="en-GB" sz="1400" dirty="0"/>
              <a:t>(para. 100). </a:t>
            </a:r>
            <a:endParaRPr lang="en-GB" sz="1400" dirty="0" smtClean="0"/>
          </a:p>
          <a:p>
            <a:pPr lvl="2"/>
            <a:r>
              <a:rPr lang="en-GB" sz="1400" dirty="0" smtClean="0"/>
              <a:t>effects </a:t>
            </a:r>
            <a:r>
              <a:rPr lang="en-GB" sz="1400" dirty="0"/>
              <a:t>on the structure of competition on a specific market </a:t>
            </a:r>
            <a:r>
              <a:rPr lang="en-GB" sz="1400" dirty="0" smtClean="0">
                <a:sym typeface="Wingdings" panose="05000000000000000000" pitchFamily="2" charset="2"/>
              </a:rPr>
              <a:t> </a:t>
            </a:r>
            <a:r>
              <a:rPr lang="en-GB" sz="1400" dirty="0" smtClean="0"/>
              <a:t>a </a:t>
            </a:r>
            <a:r>
              <a:rPr lang="en-GB" sz="1400" dirty="0"/>
              <a:t>good “proxy” of the effects that a certain exclusionary practice may have on consumer welfare (para. 106</a:t>
            </a:r>
            <a:r>
              <a:rPr lang="en-GB" sz="1400" dirty="0" smtClean="0"/>
              <a:t>)</a:t>
            </a:r>
          </a:p>
          <a:p>
            <a:pPr lvl="2"/>
            <a:r>
              <a:rPr lang="en-GB" sz="1400" dirty="0" smtClean="0"/>
              <a:t>BUT </a:t>
            </a:r>
            <a:r>
              <a:rPr lang="en-GB" sz="1400" b="1" u="sng" dirty="0"/>
              <a:t>an effect on the structure of competition does not necessarily mean a reduction of </a:t>
            </a:r>
            <a:r>
              <a:rPr lang="en-GB" sz="1400" b="1" u="sng" dirty="0" smtClean="0"/>
              <a:t>consumer welfare</a:t>
            </a:r>
            <a:endParaRPr lang="en-US" sz="1400" b="1" u="sng" dirty="0"/>
          </a:p>
        </p:txBody>
      </p:sp>
    </p:spTree>
    <p:extLst>
      <p:ext uri="{BB962C8B-B14F-4D97-AF65-F5344CB8AC3E}">
        <p14:creationId xmlns:p14="http://schemas.microsoft.com/office/powerpoint/2010/main" val="2005411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997"/>
            <a:ext cx="8229600" cy="482690"/>
          </a:xfrm>
        </p:spPr>
        <p:txBody>
          <a:bodyPr/>
          <a:lstStyle/>
          <a:p>
            <a:r>
              <a:rPr lang="en-GB" dirty="0" smtClean="0"/>
              <a:t>Conclusions</a:t>
            </a:r>
            <a:endParaRPr lang="en-US" dirty="0"/>
          </a:p>
        </p:txBody>
      </p:sp>
      <p:sp>
        <p:nvSpPr>
          <p:cNvPr id="3" name="Slide Number Placeholder 2"/>
          <p:cNvSpPr>
            <a:spLocks noGrp="1"/>
          </p:cNvSpPr>
          <p:nvPr>
            <p:ph type="sldNum" sz="quarter" idx="12"/>
          </p:nvPr>
        </p:nvSpPr>
        <p:spPr/>
        <p:txBody>
          <a:bodyPr/>
          <a:lstStyle/>
          <a:p>
            <a:fld id="{9D13EC0F-A0DB-440D-9A11-2A5E2998C018}" type="slidenum">
              <a:rPr lang="en-US" smtClean="0"/>
              <a:t>9</a:t>
            </a:fld>
            <a:endParaRPr lang="en-US" dirty="0"/>
          </a:p>
        </p:txBody>
      </p:sp>
      <p:sp>
        <p:nvSpPr>
          <p:cNvPr id="4" name="Content Placeholder 3"/>
          <p:cNvSpPr>
            <a:spLocks noGrp="1"/>
          </p:cNvSpPr>
          <p:nvPr>
            <p:ph idx="1"/>
          </p:nvPr>
        </p:nvSpPr>
        <p:spPr>
          <a:xfrm>
            <a:off x="457200" y="1046830"/>
            <a:ext cx="8229600" cy="3582320"/>
          </a:xfrm>
        </p:spPr>
        <p:txBody>
          <a:bodyPr/>
          <a:lstStyle/>
          <a:p>
            <a:r>
              <a:rPr lang="en-GB" dirty="0" smtClean="0"/>
              <a:t>No tyranny of the consumer welfare standard in the EU</a:t>
            </a:r>
          </a:p>
          <a:p>
            <a:r>
              <a:rPr lang="en-GB" dirty="0" smtClean="0"/>
              <a:t>Effective competitive structure remains a valid objective either on its own or as a “proxy”</a:t>
            </a:r>
          </a:p>
          <a:p>
            <a:r>
              <a:rPr lang="en-GB" dirty="0" smtClean="0"/>
              <a:t>EU case law </a:t>
            </a:r>
            <a:r>
              <a:rPr lang="en-GB" dirty="0" smtClean="0">
                <a:sym typeface="Wingdings" panose="05000000000000000000" pitchFamily="2" charset="2"/>
              </a:rPr>
              <a:t> no fixation with prices</a:t>
            </a:r>
          </a:p>
          <a:p>
            <a:pPr lvl="1"/>
            <a:r>
              <a:rPr lang="en-GB" dirty="0" smtClean="0">
                <a:sym typeface="Wingdings" panose="05000000000000000000" pitchFamily="2" charset="2"/>
              </a:rPr>
              <a:t>ECJ –</a:t>
            </a:r>
            <a:r>
              <a:rPr lang="en-GB" i="1" dirty="0" smtClean="0">
                <a:sym typeface="Wingdings" panose="05000000000000000000" pitchFamily="2" charset="2"/>
              </a:rPr>
              <a:t> Intel</a:t>
            </a:r>
            <a:r>
              <a:rPr lang="en-GB" dirty="0">
                <a:sym typeface="Wingdings" panose="05000000000000000000" pitchFamily="2" charset="2"/>
              </a:rPr>
              <a:t>: “</a:t>
            </a:r>
            <a:r>
              <a:rPr lang="en-GB" i="1" dirty="0">
                <a:sym typeface="Wingdings" panose="05000000000000000000" pitchFamily="2" charset="2"/>
              </a:rPr>
              <a:t>Competition on the merits may, by definition, lead to the departure from the market or the marginalisation of competitors that are less efficient and so less attractive to consumers from the point of view of, </a:t>
            </a:r>
            <a:r>
              <a:rPr lang="en-GB" b="1" i="1" u="sng" dirty="0">
                <a:sym typeface="Wingdings" panose="05000000000000000000" pitchFamily="2" charset="2"/>
              </a:rPr>
              <a:t>among other things, price, choice, quality or innovation</a:t>
            </a:r>
            <a:r>
              <a:rPr lang="en-GB" dirty="0" smtClean="0">
                <a:sym typeface="Wingdings" panose="05000000000000000000" pitchFamily="2" charset="2"/>
              </a:rPr>
              <a:t>”</a:t>
            </a:r>
            <a:endParaRPr lang="en-GB" dirty="0" smtClean="0"/>
          </a:p>
          <a:p>
            <a:endParaRPr lang="en-US" dirty="0"/>
          </a:p>
        </p:txBody>
      </p:sp>
    </p:spTree>
    <p:extLst>
      <p:ext uri="{BB962C8B-B14F-4D97-AF65-F5344CB8AC3E}">
        <p14:creationId xmlns:p14="http://schemas.microsoft.com/office/powerpoint/2010/main" val="3798726690"/>
      </p:ext>
    </p:extLst>
  </p:cSld>
  <p:clrMapOvr>
    <a:masterClrMapping/>
  </p:clrMapOvr>
</p:sld>
</file>

<file path=ppt/theme/theme1.xml><?xml version="1.0" encoding="utf-8"?>
<a:theme xmlns:a="http://schemas.openxmlformats.org/drawingml/2006/main" name="Default Theme">
  <a:themeElements>
    <a:clrScheme name="White &amp; Case Office Colors">
      <a:dk1>
        <a:sysClr val="windowText" lastClr="000000"/>
      </a:dk1>
      <a:lt1>
        <a:sysClr val="window" lastClr="FFFFFF"/>
      </a:lt1>
      <a:dk2>
        <a:srgbClr val="00A5D9"/>
      </a:dk2>
      <a:lt2>
        <a:srgbClr val="D2D2D2"/>
      </a:lt2>
      <a:accent1>
        <a:srgbClr val="00A5D9"/>
      </a:accent1>
      <a:accent2>
        <a:srgbClr val="D2D2D2"/>
      </a:accent2>
      <a:accent3>
        <a:srgbClr val="3CC5E3"/>
      </a:accent3>
      <a:accent4>
        <a:srgbClr val="A8A8A8"/>
      </a:accent4>
      <a:accent5>
        <a:srgbClr val="CEE7F3"/>
      </a:accent5>
      <a:accent6>
        <a:srgbClr val="585858"/>
      </a:accent6>
      <a:hlink>
        <a:srgbClr val="0563C1"/>
      </a:hlink>
      <a:folHlink>
        <a:srgbClr val="954F72"/>
      </a:folHlink>
    </a:clrScheme>
    <a:fontScheme name="Whitecase Office Fonts">
      <a:majorFont>
        <a:latin typeface="Arial"/>
        <a:ea typeface=""/>
        <a:cs typeface=""/>
      </a:majorFont>
      <a:minorFont>
        <a:latin typeface="Arial"/>
        <a:ea typeface=""/>
        <a:cs typeface=""/>
      </a:minorFont>
    </a:fontScheme>
    <a:fmtScheme name="W&amp;C Standar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lIns="0" tIns="0" rIns="0" bIns="0"/>
      <a:lstStyle>
        <a:defPPr algn="l">
          <a:defRPr dirty="0" smtClean="0"/>
        </a:defPPr>
      </a:lstStyle>
    </a:txDef>
  </a:objectDefaults>
  <a:extraClrSchemeLst/>
  <a:extLst>
    <a:ext uri="{05A4C25C-085E-4340-85A3-A5531E510DB2}">
      <thm15:themeFamily xmlns:thm15="http://schemas.microsoft.com/office/thememl/2012/main" name="Default Theme" id="{6CC51CD1-FD94-4372-9943-198864B59133}" vid="{5B86FD80-0121-41BB-873F-7279EA013C71}"/>
    </a:ext>
  </a:extLst>
</a:theme>
</file>

<file path=docProps/app.xml><?xml version="1.0" encoding="utf-8"?>
<Properties xmlns="http://schemas.openxmlformats.org/officeDocument/2006/extended-properties" xmlns:vt="http://schemas.openxmlformats.org/officeDocument/2006/docPropsVTypes">
  <Template>Default Theme</Template>
  <TotalTime>1492</TotalTime>
  <Words>902</Words>
  <Application>Microsoft Office PowerPoint</Application>
  <PresentationFormat>On-screen Show (16:9)</PresentationFormat>
  <Paragraphs>68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Default Theme</vt:lpstr>
      <vt:lpstr>The consumer welfare standard – a “problem” to fix in EU competition law?</vt:lpstr>
      <vt:lpstr>Standards</vt:lpstr>
      <vt:lpstr>What is a “standard”?</vt:lpstr>
      <vt:lpstr>Historic case law  no love affair</vt:lpstr>
      <vt:lpstr>More recent case law first hesitations</vt:lpstr>
      <vt:lpstr>More recent case law first hesitations</vt:lpstr>
      <vt:lpstr>More recent case law falling in love</vt:lpstr>
      <vt:lpstr>More recent case law falling in love</vt:lpstr>
      <vt:lpstr>Conclusions</vt:lpstr>
    </vt:vector>
  </TitlesOfParts>
  <Company>White &amp; Case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consumer welfare standard – a “problem” to fix in EU competition law?</dc:title>
  <dc:creator>W&amp;C User</dc:creator>
  <cp:lastModifiedBy>W&amp;C User</cp:lastModifiedBy>
  <cp:revision>40</cp:revision>
  <dcterms:created xsi:type="dcterms:W3CDTF">2022-03-23T14:54:03Z</dcterms:created>
  <dcterms:modified xsi:type="dcterms:W3CDTF">2022-03-24T15:46:39Z</dcterms:modified>
</cp:coreProperties>
</file>