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6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4"/>
    <a:srgbClr val="313131"/>
    <a:srgbClr val="C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/>
    <p:restoredTop sz="94674"/>
  </p:normalViewPr>
  <p:slideViewPr>
    <p:cSldViewPr snapToGrid="0" snapToObjects="1">
      <p:cViewPr varScale="1">
        <p:scale>
          <a:sx n="80" d="100"/>
          <a:sy n="80" d="100"/>
        </p:scale>
        <p:origin x="76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4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0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3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7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AD2C-5D1F-3E45-9344-F78A12C84550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535E-2C4A-4F48-8BF4-8DC9E717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9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90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200" cap="all" dirty="0">
              <a:solidFill>
                <a:srgbClr val="313131"/>
              </a:solidFill>
              <a:latin typeface="Roboto"/>
              <a:cs typeface="Roboto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2021114"/>
            <a:ext cx="6633411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200" cap="all" dirty="0" smtClean="0">
                <a:solidFill>
                  <a:srgbClr val="313131"/>
                </a:solidFill>
                <a:latin typeface="Roboto"/>
                <a:cs typeface="Roboto"/>
              </a:rPr>
              <a:t>Library skills</a:t>
            </a:r>
          </a:p>
          <a:p>
            <a:endParaRPr lang="en-US" sz="2200" cap="all" dirty="0">
              <a:solidFill>
                <a:srgbClr val="313131"/>
              </a:solidFill>
              <a:latin typeface="Roboto"/>
              <a:cs typeface="Roboto"/>
            </a:endParaRPr>
          </a:p>
          <a:p>
            <a:r>
              <a:rPr lang="en-US" sz="2200" cap="all" dirty="0" smtClean="0">
                <a:solidFill>
                  <a:srgbClr val="313131"/>
                </a:solidFill>
                <a:latin typeface="Roboto"/>
                <a:cs typeface="Roboto"/>
              </a:rPr>
              <a:t>HOW TO FIND A MASTER THESIS</a:t>
            </a:r>
          </a:p>
          <a:p>
            <a:endParaRPr lang="en-US" sz="2200" cap="all" dirty="0">
              <a:solidFill>
                <a:srgbClr val="313131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0336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How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TO FIND A MASTER THESIS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2619" y="1078895"/>
            <a:ext cx="7211182" cy="45030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You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want to have a look at the thesis's written for your department.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Before you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start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algn="l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 thesis which got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less than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15/20 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not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at the library</a:t>
            </a: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If a student did not grant us permission, it will not be available</a:t>
            </a: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If the department, did not grant us permission, it will not be available</a:t>
            </a:r>
          </a:p>
          <a:p>
            <a:pPr marL="685800" lvl="1" indent="-228600">
              <a:buAutoNum type="arabicPeriod"/>
            </a:pPr>
            <a:endParaRPr lang="en-US" sz="1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685800" lvl="1" indent="-228600">
              <a:buAutoNum type="arabicPeriod"/>
            </a:pPr>
            <a:endParaRPr lang="en-US" sz="1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685800" lvl="1" indent="-228600">
              <a:buAutoNum type="arabicPeriod"/>
            </a:pPr>
            <a:endParaRPr lang="en-US" sz="100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685800" lvl="1" indent="-228600">
              <a:buAutoNum type="arabicPeriod"/>
            </a:pPr>
            <a:endParaRPr lang="en-US" sz="1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A thesis is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only available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digital</a:t>
            </a:r>
          </a:p>
          <a:p>
            <a:pPr marL="228600" indent="-228600" algn="l">
              <a:buAutoNum type="arabicPeriod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Last year theses are available from mid-October onwards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7569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all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Roboto"/>
              <a:ea typeface="+mj-ea"/>
              <a:cs typeface="Robot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>
                <a:solidFill>
                  <a:srgbClr val="C4002B"/>
                </a:solidFill>
                <a:latin typeface="Roboto"/>
                <a:cs typeface="Roboto"/>
              </a:rPr>
              <a:t>How </a:t>
            </a:r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to FIND A MASTER THESIS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1925" y="1078895"/>
            <a:ext cx="7856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can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narrow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research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further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by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adding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supervisor’s last name,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year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of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publication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can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put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search string in the search box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also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can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use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the menu on the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left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side of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screen</a:t>
            </a:r>
          </a:p>
          <a:p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201" y="2333625"/>
            <a:ext cx="2302193" cy="43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9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all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Roboto"/>
              <a:ea typeface="+mj-ea"/>
              <a:cs typeface="Roboto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How to find a master thesis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602" y="906098"/>
            <a:ext cx="2266950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3126" y="3068204"/>
            <a:ext cx="3148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filter</a:t>
            </a: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“thesis/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dissertation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  on the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left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menu bar.</a:t>
            </a:r>
          </a:p>
          <a:p>
            <a:endParaRPr lang="nl-BE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When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press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enter, </a:t>
            </a:r>
          </a:p>
          <a:p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your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specifications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will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saved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on top in the ‘</a:t>
            </a:r>
            <a:r>
              <a:rPr lang="nl-BE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selected</a:t>
            </a:r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filters’.</a:t>
            </a:r>
          </a:p>
          <a:p>
            <a:endParaRPr lang="nl-BE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369586" y="2944756"/>
            <a:ext cx="613954" cy="156754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62610" y="1627941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2.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62609" y="2719116"/>
            <a:ext cx="48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74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all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Roboto"/>
              <a:ea typeface="+mj-ea"/>
              <a:cs typeface="Robot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How to find a master thesis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951" y="919587"/>
            <a:ext cx="78560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When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have made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your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choice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, click on de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title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,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following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screen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will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appear</a:t>
            </a:r>
            <a:r>
              <a:rPr lang="nl-BE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</a:p>
          <a:p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Click on view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ebook</a:t>
            </a: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At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bottom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you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will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find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a link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to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</a:t>
            </a:r>
            <a:r>
              <a:rPr lang="nl-BE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the</a:t>
            </a:r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  <a:sym typeface="Wingdings" panose="05000000000000000000" pitchFamily="2" charset="2"/>
              </a:rPr>
              <a:t> pdf </a:t>
            </a:r>
          </a:p>
          <a:p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  <a:sym typeface="Wingdings" panose="05000000000000000000" pitchFamily="2" charset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760" y="4419424"/>
            <a:ext cx="2152650" cy="4286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51" y="2174289"/>
            <a:ext cx="52768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0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68714"/>
            <a:ext cx="9144000" cy="2273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all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Roboto"/>
              <a:ea typeface="+mj-ea"/>
              <a:cs typeface="Roboto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32618" y="532191"/>
            <a:ext cx="8811381" cy="441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cap="all" dirty="0" smtClean="0">
                <a:solidFill>
                  <a:srgbClr val="C4002B"/>
                </a:solidFill>
                <a:latin typeface="Roboto"/>
                <a:cs typeface="Roboto"/>
              </a:rPr>
              <a:t>How to find a master thesis</a:t>
            </a:r>
            <a:endParaRPr lang="en-US" sz="1800" b="1" cap="all" dirty="0">
              <a:solidFill>
                <a:srgbClr val="C4002B"/>
              </a:solidFill>
              <a:latin typeface="Roboto"/>
              <a:cs typeface="Roboto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20407" y="1253330"/>
            <a:ext cx="3960668" cy="4697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nl-BE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BE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 for following this presentation.</a:t>
            </a:r>
          </a:p>
          <a:p>
            <a:pPr lvl="1"/>
            <a:endParaRPr lang="nl-BE" sz="200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BE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you have any questions or suggestions for other presentations to facilitate your library experience :</a:t>
            </a:r>
          </a:p>
          <a:p>
            <a:pPr lvl="1"/>
            <a:endParaRPr lang="nl-BE" sz="200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/>
            <a:r>
              <a:rPr lang="nl-BE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Feel free to contact me : </a:t>
            </a:r>
          </a:p>
          <a:p>
            <a:pPr lvl="1"/>
            <a:r>
              <a:rPr lang="nl-BE" sz="2000" smtClean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renee.maeyaert@coleurope.eu</a:t>
            </a:r>
            <a:endParaRPr lang="en-US" sz="2000" smtClean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nl-B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5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248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SAMPLE</dc:title>
  <dc:creator>Benedikt Laloo</dc:creator>
  <cp:lastModifiedBy>MAEYAERT Renée</cp:lastModifiedBy>
  <cp:revision>28</cp:revision>
  <cp:lastPrinted>2015-06-18T08:35:57Z</cp:lastPrinted>
  <dcterms:created xsi:type="dcterms:W3CDTF">2015-06-18T08:30:16Z</dcterms:created>
  <dcterms:modified xsi:type="dcterms:W3CDTF">2019-07-10T13:37:39Z</dcterms:modified>
</cp:coreProperties>
</file>