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68" r:id="rId3"/>
  </p:sldMasterIdLst>
  <p:notesMasterIdLst>
    <p:notesMasterId r:id="rId14"/>
  </p:notesMasterIdLst>
  <p:sldIdLst>
    <p:sldId id="341" r:id="rId4"/>
    <p:sldId id="331" r:id="rId5"/>
    <p:sldId id="342" r:id="rId6"/>
    <p:sldId id="343" r:id="rId7"/>
    <p:sldId id="346" r:id="rId8"/>
    <p:sldId id="339" r:id="rId9"/>
    <p:sldId id="344" r:id="rId10"/>
    <p:sldId id="347" r:id="rId11"/>
    <p:sldId id="348" r:id="rId12"/>
    <p:sldId id="295" r:id="rId13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5" autoAdjust="0"/>
    <p:restoredTop sz="94879" autoAdjust="0"/>
  </p:normalViewPr>
  <p:slideViewPr>
    <p:cSldViewPr snapToGrid="0">
      <p:cViewPr varScale="1">
        <p:scale>
          <a:sx n="106" d="100"/>
          <a:sy n="106" d="100"/>
        </p:scale>
        <p:origin x="354" y="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9B960-28B4-4579-87C2-29BB6E4974F6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5308A-5FA0-4774-9097-DB6F64757B5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23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4198E-794B-48C4-8318-6783AAFAC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14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82EA5-D5CF-42F9-A899-82F335F57E1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7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547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European filing assessment gets more complex and tightens up.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Heterogenic FDI landscape across the EU: Legal uncertainty whether or not to file, as the assessment is still not mature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risk to realize a transaction and get clearance in a predictable time frame has increased significantly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hurdles for "sensitive sectors" in many jurisdictions - </a:t>
            </a:r>
            <a:r>
              <a:rPr lang="en-US" sz="105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only on Chinese investments</a:t>
            </a:r>
            <a:endParaRPr lang="en-US" sz="105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25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de-DE" dirty="0"/>
              <a:t>France:</a:t>
            </a:r>
          </a:p>
          <a:p>
            <a:pPr marL="641600" lvl="1" indent="-174982">
              <a:buFont typeface="Arial" panose="020B0604020202020204" pitchFamily="34" charset="0"/>
              <a:buChar char="•"/>
            </a:pPr>
            <a:r>
              <a:rPr lang="de-DE" b="1" dirty="0"/>
              <a:t>~60%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submitted</a:t>
            </a:r>
            <a:r>
              <a:rPr lang="de-DE" dirty="0"/>
              <a:t> </a:t>
            </a:r>
            <a:r>
              <a:rPr lang="de-DE" dirty="0" err="1"/>
              <a:t>notifications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b="1" dirty="0"/>
              <a:t>not</a:t>
            </a:r>
            <a:r>
              <a:rPr lang="de-DE" dirty="0"/>
              <a:t> ‚</a:t>
            </a:r>
            <a:r>
              <a:rPr lang="de-DE" dirty="0" err="1"/>
              <a:t>eligible</a:t>
            </a:r>
            <a:r>
              <a:rPr lang="de-DE" dirty="0"/>
              <a:t>‘ </a:t>
            </a:r>
            <a:r>
              <a:rPr lang="de-DE" dirty="0" err="1"/>
              <a:t>for</a:t>
            </a:r>
            <a:r>
              <a:rPr lang="de-DE" dirty="0"/>
              <a:t> FDI </a:t>
            </a:r>
            <a:r>
              <a:rPr lang="de-DE" dirty="0" err="1"/>
              <a:t>review</a:t>
            </a:r>
            <a:endParaRPr lang="de-DE" dirty="0"/>
          </a:p>
          <a:p>
            <a:pPr marL="641600" lvl="1" indent="-174982">
              <a:buFont typeface="Arial" panose="020B0604020202020204" pitchFamily="34" charset="0"/>
              <a:buChar char="•"/>
            </a:pP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eligible</a:t>
            </a:r>
            <a:r>
              <a:rPr lang="de-DE" dirty="0"/>
              <a:t> 131 </a:t>
            </a:r>
            <a:r>
              <a:rPr lang="de-DE" dirty="0" err="1"/>
              <a:t>notification</a:t>
            </a:r>
            <a:r>
              <a:rPr lang="de-DE" dirty="0"/>
              <a:t> &gt;50%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cleared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conditions</a:t>
            </a:r>
            <a:r>
              <a:rPr lang="de-DE" b="1" dirty="0"/>
              <a:t> / </a:t>
            </a:r>
            <a:r>
              <a:rPr lang="de-DE" b="1" dirty="0" err="1"/>
              <a:t>undertakings</a:t>
            </a:r>
            <a:endParaRPr lang="de-DE" b="1" dirty="0"/>
          </a:p>
          <a:p>
            <a:pPr marL="1108219" lvl="2" indent="-174982">
              <a:buFont typeface="Arial" panose="020B0604020202020204" pitchFamily="34" charset="0"/>
              <a:buChar char="•"/>
            </a:pPr>
            <a:r>
              <a:rPr lang="en-US" dirty="0"/>
              <a:t>Such undertakings are </a:t>
            </a:r>
            <a:r>
              <a:rPr lang="en-US" dirty="0">
                <a:solidFill>
                  <a:srgbClr val="0070C0"/>
                </a:solidFill>
              </a:rPr>
              <a:t>designed to</a:t>
            </a:r>
            <a:r>
              <a:rPr lang="en-US" dirty="0"/>
              <a:t> ensure (</a:t>
            </a:r>
            <a:r>
              <a:rPr lang="en-US" dirty="0" err="1"/>
              <a:t>i</a:t>
            </a:r>
            <a:r>
              <a:rPr lang="en-US" dirty="0"/>
              <a:t>) the </a:t>
            </a:r>
            <a:r>
              <a:rPr lang="en-US" b="1" dirty="0"/>
              <a:t>continuity and security of sensitive activities</a:t>
            </a:r>
            <a:r>
              <a:rPr lang="en-US" dirty="0"/>
              <a:t> in the national territory, (ii) the </a:t>
            </a:r>
            <a:r>
              <a:rPr lang="en-US" b="1" dirty="0"/>
              <a:t>preservation of knowledge and technical know-how</a:t>
            </a:r>
            <a:r>
              <a:rPr lang="en-US" dirty="0"/>
              <a:t> of the target entity, and (iii) the </a:t>
            </a:r>
            <a:r>
              <a:rPr lang="en-US" b="1" dirty="0"/>
              <a:t>adaptation of the entity’s internal organization and governance</a:t>
            </a:r>
            <a:r>
              <a:rPr lang="en-US" dirty="0"/>
              <a:t> procedures, as well as establishing the terms for exercising the rights acquired in the entity. The </a:t>
            </a:r>
            <a:r>
              <a:rPr lang="en-US" dirty="0" err="1"/>
              <a:t>MINEFI</a:t>
            </a:r>
            <a:r>
              <a:rPr lang="en-US" dirty="0"/>
              <a:t> may also impose </a:t>
            </a:r>
            <a:r>
              <a:rPr lang="en-US" b="1" dirty="0"/>
              <a:t>reporting and monitoring</a:t>
            </a:r>
            <a:r>
              <a:rPr lang="en-US" dirty="0"/>
              <a:t> conditions.</a:t>
            </a:r>
          </a:p>
          <a:p>
            <a:pPr marL="1108219" lvl="2" indent="-174982">
              <a:buFont typeface="Arial" panose="020B0604020202020204" pitchFamily="34" charset="0"/>
              <a:buChar char="•"/>
            </a:pPr>
            <a:r>
              <a:rPr lang="en-US" dirty="0"/>
              <a:t>The average time needed to obtain authorization is 3-4 months from the filing of a complete application and in case of negotiation of conditions.</a:t>
            </a:r>
          </a:p>
          <a:p>
            <a:pPr marL="1108219" lvl="2" indent="-174982">
              <a:buFont typeface="Arial" panose="020B0604020202020204" pitchFamily="34" charset="0"/>
              <a:buChar char="•"/>
            </a:pPr>
            <a:r>
              <a:rPr lang="en-US" dirty="0"/>
              <a:t>Two prohibitions on US investors to acquire companies in the defense space (inter alia Photonics) and stopped a Canadian supermarket chain to buy Carrefour.</a:t>
            </a:r>
          </a:p>
          <a:p>
            <a:pPr marL="1108219" lvl="2" indent="-174982">
              <a:buFont typeface="Arial" panose="020B0604020202020204" pitchFamily="34" charset="0"/>
              <a:buChar char="•"/>
            </a:pPr>
            <a:endParaRPr lang="de-DE" dirty="0"/>
          </a:p>
          <a:p>
            <a:pPr marL="174982" indent="-174982">
              <a:buFont typeface="Arial" panose="020B0604020202020204" pitchFamily="34" charset="0"/>
              <a:buChar char="•"/>
            </a:pPr>
            <a:r>
              <a:rPr lang="de-DE" dirty="0" err="1"/>
              <a:t>Italy</a:t>
            </a:r>
            <a:r>
              <a:rPr lang="de-DE" dirty="0"/>
              <a:t>:</a:t>
            </a:r>
          </a:p>
          <a:p>
            <a:pPr marL="641600" lvl="1" indent="-174982">
              <a:buFont typeface="Arial" panose="020B0604020202020204" pitchFamily="34" charset="0"/>
              <a:buChar char="•"/>
            </a:pPr>
            <a:r>
              <a:rPr lang="de-DE" dirty="0" err="1"/>
              <a:t>Very</a:t>
            </a:r>
            <a:r>
              <a:rPr lang="de-DE" dirty="0"/>
              <a:t> high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submitted</a:t>
            </a:r>
            <a:r>
              <a:rPr lang="de-DE" dirty="0"/>
              <a:t> </a:t>
            </a:r>
            <a:r>
              <a:rPr lang="de-DE" dirty="0" err="1"/>
              <a:t>notifications</a:t>
            </a:r>
            <a:r>
              <a:rPr lang="de-DE" dirty="0"/>
              <a:t> </a:t>
            </a:r>
            <a:r>
              <a:rPr lang="en-AE" dirty="0"/>
              <a:t>–</a:t>
            </a:r>
            <a:r>
              <a:rPr lang="de-DE" dirty="0"/>
              <a:t> </a:t>
            </a:r>
            <a:r>
              <a:rPr lang="de-DE" dirty="0" err="1"/>
              <a:t>nearly</a:t>
            </a:r>
            <a:r>
              <a:rPr lang="de-DE" dirty="0"/>
              <a:t> </a:t>
            </a:r>
            <a:r>
              <a:rPr lang="de-DE" b="1" dirty="0"/>
              <a:t>half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them</a:t>
            </a:r>
            <a:r>
              <a:rPr lang="de-DE" b="1" dirty="0"/>
              <a:t> </a:t>
            </a:r>
            <a:r>
              <a:rPr lang="de-DE" b="1" dirty="0" err="1"/>
              <a:t>were</a:t>
            </a:r>
            <a:r>
              <a:rPr lang="de-DE" b="1" dirty="0"/>
              <a:t> not </a:t>
            </a:r>
            <a:r>
              <a:rPr lang="de-DE" b="1" dirty="0" err="1"/>
              <a:t>eligible</a:t>
            </a:r>
            <a:endParaRPr lang="de-DE" dirty="0"/>
          </a:p>
          <a:p>
            <a:pPr marL="972106" lvl="1" indent="-349964">
              <a:buFont typeface="Arial" panose="020B0604020202020204" pitchFamily="34" charset="0"/>
              <a:buChar char="•"/>
            </a:pPr>
            <a:r>
              <a:rPr lang="de-DE" dirty="0" err="1"/>
              <a:t>Only</a:t>
            </a:r>
            <a:r>
              <a:rPr lang="de-DE" dirty="0"/>
              <a:t> 8%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intervention</a:t>
            </a:r>
            <a:endParaRPr lang="de-DE" dirty="0"/>
          </a:p>
          <a:p>
            <a:pPr marL="972106" lvl="1" indent="-349964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Veto on the acquisition of </a:t>
            </a:r>
            <a:r>
              <a:rPr lang="en-US" dirty="0" err="1">
                <a:solidFill>
                  <a:schemeClr val="accent1"/>
                </a:solidFill>
              </a:rPr>
              <a:t>Tecnologia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Intelligente</a:t>
            </a:r>
            <a:r>
              <a:rPr lang="en-US" dirty="0">
                <a:solidFill>
                  <a:schemeClr val="accent1"/>
                </a:solidFill>
              </a:rPr>
              <a:t> to Netherlands’ </a:t>
            </a:r>
            <a:r>
              <a:rPr lang="en-US" dirty="0" err="1">
                <a:solidFill>
                  <a:schemeClr val="accent1"/>
                </a:solidFill>
              </a:rPr>
              <a:t>Nebius</a:t>
            </a:r>
            <a:r>
              <a:rPr lang="en-US" dirty="0">
                <a:solidFill>
                  <a:schemeClr val="accent1"/>
                </a:solidFill>
              </a:rPr>
              <a:t> (due to ties to Russia)</a:t>
            </a:r>
          </a:p>
          <a:p>
            <a:pPr marL="972106" lvl="1" indent="-349964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Renewal of the shareholders’ agreement regarding Pirelli (with Chinese shareholder)</a:t>
            </a:r>
          </a:p>
          <a:p>
            <a:pPr marL="641600" lvl="1" indent="-174982">
              <a:buFont typeface="Arial" panose="020B0604020202020204" pitchFamily="34" charset="0"/>
              <a:buChar char="•"/>
            </a:pPr>
            <a:endParaRPr lang="de-D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0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30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14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26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German</a:t>
            </a:r>
            <a:r>
              <a:rPr lang="en-US" dirty="0" smtClean="0"/>
              <a:t> interventions: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Intervention sectors: Semiconductors, port infrastructure, satellite technology, health (respirators)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But even Chinese cases do not necessarily reach 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BMWK</a:t>
            </a:r>
            <a:r>
              <a:rPr lang="en-US" dirty="0" smtClean="0"/>
              <a:t> is very conscious that for an intervention  to be justified, there must be a potential harm to national security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Buying out IP assets (even if high-tech and relating to sacrosanct car industry) is not always a concern, as long as the knowledge is already available in China and remains available in Germany, as there are still other providers in the German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Technically, interventions used to be negotiated with the </a:t>
            </a:r>
            <a:r>
              <a:rPr lang="en-US" dirty="0" err="1" smtClean="0"/>
              <a:t>BMWK</a:t>
            </a:r>
            <a:r>
              <a:rPr lang="en-US" dirty="0" smtClean="0"/>
              <a:t> and there would be an agreement stipulating all duties etc. This is rare now; the </a:t>
            </a:r>
            <a:r>
              <a:rPr lang="en-US" dirty="0" err="1" smtClean="0"/>
              <a:t>BMWK</a:t>
            </a:r>
            <a:r>
              <a:rPr lang="en-US" dirty="0" smtClean="0"/>
              <a:t> uses (unilaterally imposed) orders in the decisions instead (not without consulting before; but overall much shorter)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err="1" smtClean="0"/>
              <a:t>BMWK</a:t>
            </a:r>
            <a:r>
              <a:rPr lang="de-DE" b="1" dirty="0" smtClean="0"/>
              <a:t> </a:t>
            </a:r>
            <a:r>
              <a:rPr lang="de-DE" b="1" dirty="0" err="1" smtClean="0"/>
              <a:t>position</a:t>
            </a:r>
            <a:r>
              <a:rPr lang="de-DE" b="1" dirty="0" smtClean="0"/>
              <a:t> </a:t>
            </a:r>
            <a:r>
              <a:rPr lang="de-DE" b="1" dirty="0" err="1" smtClean="0"/>
              <a:t>paper</a:t>
            </a:r>
            <a:endParaRPr lang="de-DE" b="1" dirty="0" smtClean="0"/>
          </a:p>
          <a:p>
            <a:r>
              <a:rPr lang="en-US" dirty="0" smtClean="0"/>
              <a:t>Stricter rules and broadening of definitions for semiconductors (see </a:t>
            </a:r>
            <a:r>
              <a:rPr lang="en-US" dirty="0" err="1" smtClean="0"/>
              <a:t>Elmos</a:t>
            </a:r>
            <a:r>
              <a:rPr lang="en-US" dirty="0" smtClean="0"/>
              <a:t> and </a:t>
            </a:r>
            <a:r>
              <a:rPr lang="en-US" dirty="0" err="1" smtClean="0"/>
              <a:t>ERT</a:t>
            </a:r>
            <a:r>
              <a:rPr lang="en-US" dirty="0" smtClean="0"/>
              <a:t> Electronics; </a:t>
            </a:r>
            <a:r>
              <a:rPr lang="en-US" dirty="0" err="1" smtClean="0"/>
              <a:t>GlobalWafers</a:t>
            </a:r>
            <a:r>
              <a:rPr lang="en-US" dirty="0" smtClean="0"/>
              <a:t> </a:t>
            </a:r>
            <a:r>
              <a:rPr lang="en-US" dirty="0" err="1" smtClean="0"/>
              <a:t>Siltronic</a:t>
            </a:r>
            <a:r>
              <a:rPr lang="en-US" dirty="0" smtClean="0"/>
              <a:t>) and evaluation of all sensitive sectors</a:t>
            </a:r>
          </a:p>
          <a:p>
            <a:r>
              <a:rPr lang="en-US" dirty="0" smtClean="0"/>
              <a:t>Change in the burden of proof for some sectors  (e.g. quantum technology, semiconductor, AI (</a:t>
            </a:r>
            <a:r>
              <a:rPr lang="en-US" dirty="0" err="1" smtClean="0"/>
              <a:t>Regelbeispiel</a:t>
            </a:r>
            <a:r>
              <a:rPr lang="en-US" dirty="0" smtClean="0"/>
              <a:t>))</a:t>
            </a:r>
          </a:p>
          <a:p>
            <a:r>
              <a:rPr lang="en-US" dirty="0" smtClean="0"/>
              <a:t>Lower thresholds (e.g. by looking at "de facto" presences in shareholder meetings)</a:t>
            </a:r>
          </a:p>
          <a:p>
            <a:r>
              <a:rPr lang="en-US" dirty="0" smtClean="0"/>
              <a:t>Review for licensing agreements, greenfield investments to be assessed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873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German</a:t>
            </a:r>
            <a:r>
              <a:rPr lang="en-US" dirty="0" smtClean="0"/>
              <a:t> interventions: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Intervention sectors: Semiconductors, port infrastructure, satellite technology, health (respirators)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But even Chinese cases do not necessarily reach Phase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BMWK</a:t>
            </a:r>
            <a:r>
              <a:rPr lang="en-US" dirty="0" smtClean="0"/>
              <a:t> is very conscious that for an intervention  to be justified, there must be a potential harm to national security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Buying out IP assets (even if high-tech and relating to sacrosanct car industry) is not always a concern, as long as the knowledge is already available in China and remains available in Germany, as there are still other providers in the German market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Technically, interventions used to be negotiated with the </a:t>
            </a:r>
            <a:r>
              <a:rPr lang="en-US" dirty="0" err="1" smtClean="0"/>
              <a:t>BMWK</a:t>
            </a:r>
            <a:r>
              <a:rPr lang="en-US" dirty="0" smtClean="0"/>
              <a:t> and there would be an agreement stipulating all duties etc. This is rare now; the </a:t>
            </a:r>
            <a:r>
              <a:rPr lang="en-US" dirty="0" err="1" smtClean="0"/>
              <a:t>BMWK</a:t>
            </a:r>
            <a:r>
              <a:rPr lang="en-US" dirty="0" smtClean="0"/>
              <a:t> uses (unilaterally imposed) orders in the decisions instead (not without consulting before; but overall much shorter)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err="1" smtClean="0"/>
              <a:t>BMWK</a:t>
            </a:r>
            <a:r>
              <a:rPr lang="de-DE" b="1" dirty="0" smtClean="0"/>
              <a:t> </a:t>
            </a:r>
            <a:r>
              <a:rPr lang="de-DE" b="1" dirty="0" err="1" smtClean="0"/>
              <a:t>position</a:t>
            </a:r>
            <a:r>
              <a:rPr lang="de-DE" b="1" dirty="0" smtClean="0"/>
              <a:t> </a:t>
            </a:r>
            <a:r>
              <a:rPr lang="de-DE" b="1" dirty="0" err="1" smtClean="0"/>
              <a:t>paper</a:t>
            </a:r>
            <a:endParaRPr lang="de-DE" b="1" dirty="0" smtClean="0"/>
          </a:p>
          <a:p>
            <a:r>
              <a:rPr lang="en-US" dirty="0" smtClean="0"/>
              <a:t>Stricter rules and broadening of definitions for semiconductors (see </a:t>
            </a:r>
            <a:r>
              <a:rPr lang="en-US" dirty="0" err="1" smtClean="0"/>
              <a:t>Elmos</a:t>
            </a:r>
            <a:r>
              <a:rPr lang="en-US" dirty="0" smtClean="0"/>
              <a:t> and </a:t>
            </a:r>
            <a:r>
              <a:rPr lang="en-US" dirty="0" err="1" smtClean="0"/>
              <a:t>ERT</a:t>
            </a:r>
            <a:r>
              <a:rPr lang="en-US" dirty="0" smtClean="0"/>
              <a:t> Electronics; </a:t>
            </a:r>
            <a:r>
              <a:rPr lang="en-US" dirty="0" err="1" smtClean="0"/>
              <a:t>GlobalWafers</a:t>
            </a:r>
            <a:r>
              <a:rPr lang="en-US" dirty="0" smtClean="0"/>
              <a:t> </a:t>
            </a:r>
            <a:r>
              <a:rPr lang="en-US" dirty="0" err="1" smtClean="0"/>
              <a:t>Siltronic</a:t>
            </a:r>
            <a:r>
              <a:rPr lang="en-US" dirty="0" smtClean="0"/>
              <a:t>) and evaluation of all sensitive sectors</a:t>
            </a:r>
          </a:p>
          <a:p>
            <a:r>
              <a:rPr lang="en-US" dirty="0" smtClean="0"/>
              <a:t>Change in the burden of proof for some sectors  (e.g. quantum technology, semiconductor, AI (</a:t>
            </a:r>
            <a:r>
              <a:rPr lang="en-US" dirty="0" err="1" smtClean="0"/>
              <a:t>Regelbeispiel</a:t>
            </a:r>
            <a:r>
              <a:rPr lang="en-US" dirty="0" smtClean="0"/>
              <a:t>))</a:t>
            </a:r>
          </a:p>
          <a:p>
            <a:r>
              <a:rPr lang="en-US" dirty="0" smtClean="0"/>
              <a:t>Lower thresholds (e.g. by looking at "de facto" presences in shareholder meetings)</a:t>
            </a:r>
          </a:p>
          <a:p>
            <a:r>
              <a:rPr lang="en-US" dirty="0" smtClean="0"/>
              <a:t>Review for licensing agreements, greenfield investments to be assessed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308A-5FA0-4774-9097-DB6F64757B5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6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706880"/>
            <a:ext cx="10363200" cy="1320800"/>
          </a:xfrm>
        </p:spPr>
        <p:txBody>
          <a:bodyPr anchor="t">
            <a:normAutofit/>
          </a:bodyPr>
          <a:lstStyle>
            <a:lvl1pPr>
              <a:defRPr sz="4267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6496"/>
            <a:ext cx="8534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3108960"/>
            <a:ext cx="5486400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vLogoTitleWhite18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359400"/>
            <a:ext cx="5522293" cy="11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59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538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7"/>
          </p:nvPr>
        </p:nvSpPr>
        <p:spPr>
          <a:xfrm>
            <a:off x="6197600" y="1295400"/>
            <a:ext cx="538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04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3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6"/>
          </p:nvPr>
        </p:nvSpPr>
        <p:spPr>
          <a:xfrm>
            <a:off x="4368800" y="1311275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idx="17"/>
          </p:nvPr>
        </p:nvSpPr>
        <p:spPr>
          <a:xfrm>
            <a:off x="8119192" y="1295400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52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8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Section Divider">
    <p:bg>
      <p:bgPr>
        <a:solidFill>
          <a:srgbClr val="A0A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243328"/>
            <a:ext cx="10363200" cy="707136"/>
          </a:xfrm>
        </p:spPr>
        <p:txBody>
          <a:bodyPr anchor="t">
            <a:normAutofit/>
          </a:bodyPr>
          <a:lstStyle>
            <a:lvl1pPr>
              <a:defRPr sz="4267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96768"/>
            <a:ext cx="8534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3023616"/>
            <a:ext cx="5486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0" y="6356351"/>
            <a:ext cx="3657600" cy="36618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839200" y="6356351"/>
            <a:ext cx="2743200" cy="366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4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[COV-WS] Circl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E6EB1-25D1-4B13-8311-ED92175E049E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/>
          <p:cNvSpPr>
            <a:spLocks noGrp="1"/>
          </p:cNvSpPr>
          <p:nvPr>
            <p:ph type="pic" sz="quarter" idx="17" hasCustomPrompt="1"/>
          </p:nvPr>
        </p:nvSpPr>
        <p:spPr>
          <a:xfrm>
            <a:off x="918528" y="1700784"/>
            <a:ext cx="3291840" cy="32918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latin typeface="+mj-lt"/>
              </a:defRPr>
            </a:lvl1pPr>
          </a:lstStyle>
          <a:p>
            <a:r>
              <a:rPr lang="en-US" smtClean="0"/>
              <a:t>Click To Insert Image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50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[COV-WS]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TitleHLine"/>
          <p:cNvCxnSpPr/>
          <p:nvPr userDrawn="1"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102785" y="2372785"/>
            <a:ext cx="3744383" cy="3744383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600" y="1295400"/>
            <a:ext cx="10972800" cy="165311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2800" y="1498600"/>
            <a:ext cx="10972800" cy="165311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55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10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7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538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7"/>
          </p:nvPr>
        </p:nvSpPr>
        <p:spPr>
          <a:xfrm>
            <a:off x="6197600" y="1295400"/>
            <a:ext cx="5384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2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3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6"/>
          </p:nvPr>
        </p:nvSpPr>
        <p:spPr>
          <a:xfrm>
            <a:off x="4368800" y="1311275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idx="17"/>
          </p:nvPr>
        </p:nvSpPr>
        <p:spPr>
          <a:xfrm>
            <a:off x="8119192" y="1295400"/>
            <a:ext cx="345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3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6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0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Section Divider">
    <p:bg>
      <p:bgPr>
        <a:solidFill>
          <a:srgbClr val="A0A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243328"/>
            <a:ext cx="10363200" cy="707136"/>
          </a:xfrm>
        </p:spPr>
        <p:txBody>
          <a:bodyPr anchor="t">
            <a:normAutofit/>
          </a:bodyPr>
          <a:lstStyle>
            <a:lvl1pPr>
              <a:defRPr sz="4267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96768"/>
            <a:ext cx="8534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3023616"/>
            <a:ext cx="54864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0" y="6356351"/>
            <a:ext cx="3657600" cy="36618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839200" y="6356351"/>
            <a:ext cx="2743200" cy="366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63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706880"/>
            <a:ext cx="10363200" cy="1320800"/>
          </a:xfrm>
        </p:spPr>
        <p:txBody>
          <a:bodyPr anchor="t">
            <a:normAutofit/>
          </a:bodyPr>
          <a:lstStyle>
            <a:lvl1pPr>
              <a:defRPr sz="4267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6496"/>
            <a:ext cx="85344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3108960"/>
            <a:ext cx="5486400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35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[COV-WS]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  <p:cxnSp>
        <p:nvCxnSpPr>
          <p:cNvPr id="10" name="TitleHLine"/>
          <p:cNvCxnSpPr/>
          <p:nvPr/>
        </p:nvCxnSpPr>
        <p:spPr>
          <a:xfrm>
            <a:off x="609600" y="1133856"/>
            <a:ext cx="1097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933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32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0352"/>
            <a:ext cx="10972800" cy="6126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96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585" lvl="0" indent="-304792" algn="l" defTabSz="1219170" rtl="0" eaLnBrk="1" latinLnBrk="0" hangingPunct="1">
              <a:spcBef>
                <a:spcPct val="20000"/>
              </a:spcBef>
              <a:buClr>
                <a:srgbClr val="A0A0A0"/>
              </a:buClr>
              <a:buSzPct val="70000"/>
              <a:buFont typeface="Wingdings 2"/>
              <a:buNone/>
            </a:pPr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3657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839200" y="6356351"/>
            <a:ext cx="2743200" cy="36618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9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3333" kern="1200" baseline="0">
          <a:solidFill>
            <a:srgbClr val="0F4859"/>
          </a:solidFill>
          <a:latin typeface="+mj-lt"/>
          <a:ea typeface="+mj-ea"/>
          <a:cs typeface="+mj-cs"/>
        </a:defRPr>
      </a:lvl1pPr>
    </p:titleStyle>
    <p:bodyStyle>
      <a:lvl1pPr marL="609585" indent="-304792" algn="l" defTabSz="121917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2933" b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914377" indent="-304792" algn="l" defTabSz="1219170" rtl="0" eaLnBrk="1" latinLnBrk="0" hangingPunct="1">
        <a:spcBef>
          <a:spcPct val="20000"/>
        </a:spcBef>
        <a:buClr>
          <a:srgbClr val="A0A0A0"/>
        </a:buClr>
        <a:buSzPct val="60000"/>
        <a:buFont typeface="Wingdings"/>
        <a:buChar char="l"/>
        <a:defRPr sz="2667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rgbClr val="A0A0A0"/>
        </a:buClr>
        <a:buSzPct val="62000"/>
        <a:buFont typeface="Wingdings 2"/>
        <a:buChar char="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defTabSz="121917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defTabSz="1219170" rtl="0" eaLnBrk="1" latinLnBrk="0" hangingPunct="1">
        <a:spcBef>
          <a:spcPct val="20000"/>
        </a:spcBef>
        <a:buClr>
          <a:srgbClr val="A0A0A0"/>
        </a:buClr>
        <a:buSzPct val="55000"/>
        <a:buFont typeface="Wingdings"/>
        <a:buChar char="l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0352"/>
            <a:ext cx="10972800" cy="6126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962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585" lvl="0" indent="-304792" algn="l" defTabSz="1219170" rtl="0" eaLnBrk="1" latinLnBrk="0" hangingPunct="1">
              <a:spcBef>
                <a:spcPct val="20000"/>
              </a:spcBef>
              <a:buClr>
                <a:srgbClr val="A0A0A0"/>
              </a:buClr>
              <a:buSzPct val="70000"/>
              <a:buFont typeface="Wingdings 2"/>
              <a:buNone/>
            </a:pPr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3657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8839200" y="6356351"/>
            <a:ext cx="2743200" cy="366183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54BCAAF-C370-40D7-8E69-DD6B53FD985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08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7" r:id="rId8"/>
    <p:sldLayoutId id="2147483681" r:id="rId9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3333" kern="1200" baseline="0">
          <a:solidFill>
            <a:srgbClr val="0F4859"/>
          </a:solidFill>
          <a:latin typeface="+mj-lt"/>
          <a:ea typeface="+mj-ea"/>
          <a:cs typeface="+mj-cs"/>
        </a:defRPr>
      </a:lvl1pPr>
    </p:titleStyle>
    <p:bodyStyle>
      <a:lvl1pPr marL="609585" indent="-304792" algn="l" defTabSz="121917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2933" b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914377" indent="-304792" algn="l" defTabSz="1219170" rtl="0" eaLnBrk="1" latinLnBrk="0" hangingPunct="1">
        <a:spcBef>
          <a:spcPct val="20000"/>
        </a:spcBef>
        <a:buClr>
          <a:srgbClr val="A0A0A0"/>
        </a:buClr>
        <a:buSzPct val="60000"/>
        <a:buFont typeface="Wingdings"/>
        <a:buChar char="l"/>
        <a:defRPr sz="2667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rgbClr val="A0A0A0"/>
        </a:buClr>
        <a:buSzPct val="62000"/>
        <a:buFont typeface="Wingdings 2"/>
        <a:buChar char="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523962" indent="-304792" algn="l" defTabSz="121917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304792" algn="l" defTabSz="1219170" rtl="0" eaLnBrk="1" latinLnBrk="0" hangingPunct="1">
        <a:spcBef>
          <a:spcPct val="20000"/>
        </a:spcBef>
        <a:buClr>
          <a:srgbClr val="A0A0A0"/>
        </a:buClr>
        <a:buSzPct val="55000"/>
        <a:buFont typeface="Wingdings"/>
        <a:buChar char="l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14400" y="1780163"/>
            <a:ext cx="10363200" cy="1288994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GCLC</a:t>
            </a:r>
            <a:r>
              <a:rPr lang="en-US" sz="4000" dirty="0" smtClean="0"/>
              <a:t> Lunch Talk: </a:t>
            </a:r>
            <a:br>
              <a:rPr lang="en-US" sz="4000" dirty="0" smtClean="0"/>
            </a:br>
            <a:r>
              <a:rPr lang="en-US" sz="4000" dirty="0" smtClean="0"/>
              <a:t>European Perspectives on FDI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Horst </a:t>
            </a:r>
            <a:r>
              <a:rPr lang="en-US" sz="2400" dirty="0" err="1" smtClean="0"/>
              <a:t>Henschen</a:t>
            </a:r>
            <a:r>
              <a:rPr lang="en-US" sz="2400" dirty="0" smtClean="0"/>
              <a:t> and Edurne Navarro</a:t>
            </a:r>
          </a:p>
          <a:p>
            <a:r>
              <a:rPr lang="en-US" sz="2400" dirty="0" smtClean="0"/>
              <a:t>20 September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52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3" b="709"/>
          <a:stretch/>
        </p:blipFill>
        <p:spPr>
          <a:xfrm>
            <a:off x="-2" y="2"/>
            <a:ext cx="12228491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" y="1085"/>
            <a:ext cx="12228491" cy="685800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6431" y="2747663"/>
            <a:ext cx="10363200" cy="70713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4267" b="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33" dirty="0"/>
              <a:t>Thank you for your attention</a:t>
            </a:r>
            <a:endParaRPr lang="de-DE" sz="373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550695" y="3621021"/>
            <a:ext cx="7097700" cy="125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6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8982"/>
            <a:ext cx="10972800" cy="61264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Heterogeneous FDI landscape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28" name="Group 127"/>
          <p:cNvGrpSpPr>
            <a:grpSpLocks noChangeAspect="1"/>
          </p:cNvGrpSpPr>
          <p:nvPr/>
        </p:nvGrpSpPr>
        <p:grpSpPr bwMode="auto">
          <a:xfrm>
            <a:off x="4673294" y="1776056"/>
            <a:ext cx="6909106" cy="4130645"/>
            <a:chOff x="1104" y="304"/>
            <a:chExt cx="4876" cy="3781"/>
          </a:xfrm>
          <a:solidFill>
            <a:schemeClr val="bg1">
              <a:lumMod val="75000"/>
            </a:schemeClr>
          </a:solidFill>
        </p:grpSpPr>
        <p:sp>
          <p:nvSpPr>
            <p:cNvPr id="129" name="Freeform 5"/>
            <p:cNvSpPr>
              <a:spLocks/>
            </p:cNvSpPr>
            <p:nvPr/>
          </p:nvSpPr>
          <p:spPr bwMode="auto">
            <a:xfrm>
              <a:off x="3167" y="3652"/>
              <a:ext cx="83" cy="63"/>
            </a:xfrm>
            <a:custGeom>
              <a:avLst/>
              <a:gdLst>
                <a:gd name="T0" fmla="*/ 24 w 37"/>
                <a:gd name="T1" fmla="*/ 0 h 28"/>
                <a:gd name="T2" fmla="*/ 14 w 37"/>
                <a:gd name="T3" fmla="*/ 4 h 28"/>
                <a:gd name="T4" fmla="*/ 7 w 37"/>
                <a:gd name="T5" fmla="*/ 9 h 28"/>
                <a:gd name="T6" fmla="*/ 1 w 37"/>
                <a:gd name="T7" fmla="*/ 12 h 28"/>
                <a:gd name="T8" fmla="*/ 3 w 37"/>
                <a:gd name="T9" fmla="*/ 16 h 28"/>
                <a:gd name="T10" fmla="*/ 8 w 37"/>
                <a:gd name="T11" fmla="*/ 16 h 28"/>
                <a:gd name="T12" fmla="*/ 13 w 37"/>
                <a:gd name="T13" fmla="*/ 19 h 28"/>
                <a:gd name="T14" fmla="*/ 16 w 37"/>
                <a:gd name="T15" fmla="*/ 24 h 28"/>
                <a:gd name="T16" fmla="*/ 22 w 37"/>
                <a:gd name="T17" fmla="*/ 26 h 28"/>
                <a:gd name="T18" fmla="*/ 27 w 37"/>
                <a:gd name="T19" fmla="*/ 20 h 28"/>
                <a:gd name="T20" fmla="*/ 33 w 37"/>
                <a:gd name="T21" fmla="*/ 16 h 28"/>
                <a:gd name="T22" fmla="*/ 36 w 37"/>
                <a:gd name="T23" fmla="*/ 9 h 28"/>
                <a:gd name="T24" fmla="*/ 30 w 37"/>
                <a:gd name="T25" fmla="*/ 7 h 28"/>
                <a:gd name="T26" fmla="*/ 27 w 37"/>
                <a:gd name="T27" fmla="*/ 4 h 28"/>
                <a:gd name="T28" fmla="*/ 24 w 37"/>
                <a:gd name="T2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28">
                  <a:moveTo>
                    <a:pt x="24" y="0"/>
                  </a:moveTo>
                  <a:cubicBezTo>
                    <a:pt x="20" y="0"/>
                    <a:pt x="16" y="2"/>
                    <a:pt x="14" y="4"/>
                  </a:cubicBezTo>
                  <a:cubicBezTo>
                    <a:pt x="11" y="7"/>
                    <a:pt x="11" y="8"/>
                    <a:pt x="7" y="9"/>
                  </a:cubicBezTo>
                  <a:cubicBezTo>
                    <a:pt x="3" y="10"/>
                    <a:pt x="2" y="9"/>
                    <a:pt x="1" y="12"/>
                  </a:cubicBezTo>
                  <a:cubicBezTo>
                    <a:pt x="1" y="14"/>
                    <a:pt x="0" y="15"/>
                    <a:pt x="3" y="16"/>
                  </a:cubicBezTo>
                  <a:cubicBezTo>
                    <a:pt x="5" y="17"/>
                    <a:pt x="6" y="16"/>
                    <a:pt x="8" y="16"/>
                  </a:cubicBezTo>
                  <a:cubicBezTo>
                    <a:pt x="10" y="16"/>
                    <a:pt x="12" y="16"/>
                    <a:pt x="13" y="19"/>
                  </a:cubicBezTo>
                  <a:cubicBezTo>
                    <a:pt x="13" y="21"/>
                    <a:pt x="13" y="22"/>
                    <a:pt x="16" y="24"/>
                  </a:cubicBezTo>
                  <a:cubicBezTo>
                    <a:pt x="19" y="26"/>
                    <a:pt x="20" y="28"/>
                    <a:pt x="22" y="26"/>
                  </a:cubicBezTo>
                  <a:cubicBezTo>
                    <a:pt x="24" y="24"/>
                    <a:pt x="24" y="23"/>
                    <a:pt x="27" y="20"/>
                  </a:cubicBezTo>
                  <a:cubicBezTo>
                    <a:pt x="30" y="18"/>
                    <a:pt x="33" y="19"/>
                    <a:pt x="33" y="16"/>
                  </a:cubicBezTo>
                  <a:cubicBezTo>
                    <a:pt x="34" y="13"/>
                    <a:pt x="37" y="10"/>
                    <a:pt x="36" y="9"/>
                  </a:cubicBezTo>
                  <a:cubicBezTo>
                    <a:pt x="34" y="8"/>
                    <a:pt x="33" y="8"/>
                    <a:pt x="30" y="7"/>
                  </a:cubicBezTo>
                  <a:cubicBezTo>
                    <a:pt x="28" y="7"/>
                    <a:pt x="27" y="6"/>
                    <a:pt x="27" y="4"/>
                  </a:cubicBezTo>
                  <a:cubicBezTo>
                    <a:pt x="27" y="2"/>
                    <a:pt x="28" y="0"/>
                    <a:pt x="24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Freeform 6"/>
            <p:cNvSpPr>
              <a:spLocks/>
            </p:cNvSpPr>
            <p:nvPr/>
          </p:nvSpPr>
          <p:spPr bwMode="auto">
            <a:xfrm>
              <a:off x="2284" y="3462"/>
              <a:ext cx="236" cy="445"/>
            </a:xfrm>
            <a:custGeom>
              <a:avLst/>
              <a:gdLst>
                <a:gd name="T0" fmla="*/ 77 w 106"/>
                <a:gd name="T1" fmla="*/ 158 h 199"/>
                <a:gd name="T2" fmla="*/ 78 w 106"/>
                <a:gd name="T3" fmla="*/ 158 h 199"/>
                <a:gd name="T4" fmla="*/ 80 w 106"/>
                <a:gd name="T5" fmla="*/ 154 h 199"/>
                <a:gd name="T6" fmla="*/ 71 w 106"/>
                <a:gd name="T7" fmla="*/ 144 h 199"/>
                <a:gd name="T8" fmla="*/ 73 w 106"/>
                <a:gd name="T9" fmla="*/ 131 h 199"/>
                <a:gd name="T10" fmla="*/ 74 w 106"/>
                <a:gd name="T11" fmla="*/ 130 h 199"/>
                <a:gd name="T12" fmla="*/ 80 w 106"/>
                <a:gd name="T13" fmla="*/ 120 h 199"/>
                <a:gd name="T14" fmla="*/ 68 w 106"/>
                <a:gd name="T15" fmla="*/ 108 h 199"/>
                <a:gd name="T16" fmla="*/ 64 w 106"/>
                <a:gd name="T17" fmla="*/ 99 h 199"/>
                <a:gd name="T18" fmla="*/ 65 w 106"/>
                <a:gd name="T19" fmla="*/ 95 h 199"/>
                <a:gd name="T20" fmla="*/ 74 w 106"/>
                <a:gd name="T21" fmla="*/ 94 h 199"/>
                <a:gd name="T22" fmla="*/ 81 w 106"/>
                <a:gd name="T23" fmla="*/ 94 h 199"/>
                <a:gd name="T24" fmla="*/ 83 w 106"/>
                <a:gd name="T25" fmla="*/ 76 h 199"/>
                <a:gd name="T26" fmla="*/ 86 w 106"/>
                <a:gd name="T27" fmla="*/ 58 h 199"/>
                <a:gd name="T28" fmla="*/ 83 w 106"/>
                <a:gd name="T29" fmla="*/ 43 h 199"/>
                <a:gd name="T30" fmla="*/ 97 w 106"/>
                <a:gd name="T31" fmla="*/ 29 h 199"/>
                <a:gd name="T32" fmla="*/ 105 w 106"/>
                <a:gd name="T33" fmla="*/ 23 h 199"/>
                <a:gd name="T34" fmla="*/ 105 w 106"/>
                <a:gd name="T35" fmla="*/ 21 h 199"/>
                <a:gd name="T36" fmla="*/ 102 w 106"/>
                <a:gd name="T37" fmla="*/ 18 h 199"/>
                <a:gd name="T38" fmla="*/ 95 w 106"/>
                <a:gd name="T39" fmla="*/ 8 h 199"/>
                <a:gd name="T40" fmla="*/ 87 w 106"/>
                <a:gd name="T41" fmla="*/ 6 h 199"/>
                <a:gd name="T42" fmla="*/ 82 w 106"/>
                <a:gd name="T43" fmla="*/ 7 h 199"/>
                <a:gd name="T44" fmla="*/ 68 w 106"/>
                <a:gd name="T45" fmla="*/ 10 h 199"/>
                <a:gd name="T46" fmla="*/ 57 w 106"/>
                <a:gd name="T47" fmla="*/ 11 h 199"/>
                <a:gd name="T48" fmla="*/ 52 w 106"/>
                <a:gd name="T49" fmla="*/ 14 h 199"/>
                <a:gd name="T50" fmla="*/ 43 w 106"/>
                <a:gd name="T51" fmla="*/ 7 h 199"/>
                <a:gd name="T52" fmla="*/ 45 w 106"/>
                <a:gd name="T53" fmla="*/ 4 h 199"/>
                <a:gd name="T54" fmla="*/ 44 w 106"/>
                <a:gd name="T55" fmla="*/ 1 h 199"/>
                <a:gd name="T56" fmla="*/ 43 w 106"/>
                <a:gd name="T57" fmla="*/ 0 h 199"/>
                <a:gd name="T58" fmla="*/ 28 w 106"/>
                <a:gd name="T59" fmla="*/ 6 h 199"/>
                <a:gd name="T60" fmla="*/ 22 w 106"/>
                <a:gd name="T61" fmla="*/ 14 h 199"/>
                <a:gd name="T62" fmla="*/ 24 w 106"/>
                <a:gd name="T63" fmla="*/ 31 h 199"/>
                <a:gd name="T64" fmla="*/ 27 w 106"/>
                <a:gd name="T65" fmla="*/ 46 h 199"/>
                <a:gd name="T66" fmla="*/ 25 w 106"/>
                <a:gd name="T67" fmla="*/ 60 h 199"/>
                <a:gd name="T68" fmla="*/ 20 w 106"/>
                <a:gd name="T69" fmla="*/ 79 h 199"/>
                <a:gd name="T70" fmla="*/ 13 w 106"/>
                <a:gd name="T71" fmla="*/ 99 h 199"/>
                <a:gd name="T72" fmla="*/ 4 w 106"/>
                <a:gd name="T73" fmla="*/ 114 h 199"/>
                <a:gd name="T74" fmla="*/ 4 w 106"/>
                <a:gd name="T75" fmla="*/ 134 h 199"/>
                <a:gd name="T76" fmla="*/ 14 w 106"/>
                <a:gd name="T77" fmla="*/ 125 h 199"/>
                <a:gd name="T78" fmla="*/ 16 w 106"/>
                <a:gd name="T79" fmla="*/ 132 h 199"/>
                <a:gd name="T80" fmla="*/ 10 w 106"/>
                <a:gd name="T81" fmla="*/ 142 h 199"/>
                <a:gd name="T82" fmla="*/ 19 w 106"/>
                <a:gd name="T83" fmla="*/ 138 h 199"/>
                <a:gd name="T84" fmla="*/ 27 w 106"/>
                <a:gd name="T85" fmla="*/ 141 h 199"/>
                <a:gd name="T86" fmla="*/ 22 w 106"/>
                <a:gd name="T87" fmla="*/ 150 h 199"/>
                <a:gd name="T88" fmla="*/ 23 w 106"/>
                <a:gd name="T89" fmla="*/ 166 h 199"/>
                <a:gd name="T90" fmla="*/ 22 w 106"/>
                <a:gd name="T91" fmla="*/ 182 h 199"/>
                <a:gd name="T92" fmla="*/ 18 w 106"/>
                <a:gd name="T93" fmla="*/ 196 h 199"/>
                <a:gd name="T94" fmla="*/ 34 w 106"/>
                <a:gd name="T95" fmla="*/ 194 h 199"/>
                <a:gd name="T96" fmla="*/ 53 w 106"/>
                <a:gd name="T97" fmla="*/ 199 h 199"/>
                <a:gd name="T98" fmla="*/ 67 w 106"/>
                <a:gd name="T99" fmla="*/ 193 h 199"/>
                <a:gd name="T100" fmla="*/ 71 w 106"/>
                <a:gd name="T101" fmla="*/ 163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" h="199">
                  <a:moveTo>
                    <a:pt x="71" y="163"/>
                  </a:moveTo>
                  <a:cubicBezTo>
                    <a:pt x="73" y="161"/>
                    <a:pt x="75" y="160"/>
                    <a:pt x="77" y="158"/>
                  </a:cubicBezTo>
                  <a:cubicBezTo>
                    <a:pt x="77" y="158"/>
                    <a:pt x="77" y="158"/>
                    <a:pt x="77" y="158"/>
                  </a:cubicBezTo>
                  <a:cubicBezTo>
                    <a:pt x="78" y="158"/>
                    <a:pt x="78" y="158"/>
                    <a:pt x="78" y="158"/>
                  </a:cubicBezTo>
                  <a:cubicBezTo>
                    <a:pt x="80" y="156"/>
                    <a:pt x="82" y="155"/>
                    <a:pt x="82" y="154"/>
                  </a:cubicBezTo>
                  <a:cubicBezTo>
                    <a:pt x="82" y="154"/>
                    <a:pt x="81" y="154"/>
                    <a:pt x="80" y="154"/>
                  </a:cubicBezTo>
                  <a:cubicBezTo>
                    <a:pt x="79" y="154"/>
                    <a:pt x="77" y="154"/>
                    <a:pt x="76" y="153"/>
                  </a:cubicBezTo>
                  <a:cubicBezTo>
                    <a:pt x="73" y="151"/>
                    <a:pt x="72" y="147"/>
                    <a:pt x="71" y="144"/>
                  </a:cubicBezTo>
                  <a:cubicBezTo>
                    <a:pt x="71" y="143"/>
                    <a:pt x="71" y="143"/>
                    <a:pt x="71" y="142"/>
                  </a:cubicBezTo>
                  <a:cubicBezTo>
                    <a:pt x="69" y="138"/>
                    <a:pt x="71" y="135"/>
                    <a:pt x="73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3" y="131"/>
                    <a:pt x="73" y="131"/>
                    <a:pt x="74" y="130"/>
                  </a:cubicBezTo>
                  <a:cubicBezTo>
                    <a:pt x="75" y="129"/>
                    <a:pt x="76" y="128"/>
                    <a:pt x="77" y="126"/>
                  </a:cubicBezTo>
                  <a:cubicBezTo>
                    <a:pt x="78" y="124"/>
                    <a:pt x="80" y="121"/>
                    <a:pt x="80" y="120"/>
                  </a:cubicBezTo>
                  <a:cubicBezTo>
                    <a:pt x="80" y="119"/>
                    <a:pt x="77" y="117"/>
                    <a:pt x="75" y="114"/>
                  </a:cubicBezTo>
                  <a:cubicBezTo>
                    <a:pt x="73" y="112"/>
                    <a:pt x="70" y="110"/>
                    <a:pt x="68" y="108"/>
                  </a:cubicBezTo>
                  <a:cubicBezTo>
                    <a:pt x="67" y="106"/>
                    <a:pt x="66" y="105"/>
                    <a:pt x="65" y="104"/>
                  </a:cubicBezTo>
                  <a:cubicBezTo>
                    <a:pt x="64" y="102"/>
                    <a:pt x="64" y="100"/>
                    <a:pt x="64" y="99"/>
                  </a:cubicBezTo>
                  <a:cubicBezTo>
                    <a:pt x="64" y="97"/>
                    <a:pt x="64" y="96"/>
                    <a:pt x="65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5" y="95"/>
                    <a:pt x="66" y="95"/>
                    <a:pt x="66" y="95"/>
                  </a:cubicBezTo>
                  <a:cubicBezTo>
                    <a:pt x="67" y="94"/>
                    <a:pt x="71" y="94"/>
                    <a:pt x="74" y="94"/>
                  </a:cubicBezTo>
                  <a:cubicBezTo>
                    <a:pt x="77" y="94"/>
                    <a:pt x="80" y="96"/>
                    <a:pt x="80" y="95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81" y="94"/>
                    <a:pt x="81" y="94"/>
                    <a:pt x="81" y="94"/>
                  </a:cubicBezTo>
                  <a:cubicBezTo>
                    <a:pt x="81" y="90"/>
                    <a:pt x="83" y="80"/>
                    <a:pt x="83" y="76"/>
                  </a:cubicBezTo>
                  <a:cubicBezTo>
                    <a:pt x="83" y="74"/>
                    <a:pt x="84" y="71"/>
                    <a:pt x="84" y="68"/>
                  </a:cubicBezTo>
                  <a:cubicBezTo>
                    <a:pt x="85" y="65"/>
                    <a:pt x="86" y="61"/>
                    <a:pt x="86" y="58"/>
                  </a:cubicBezTo>
                  <a:cubicBezTo>
                    <a:pt x="87" y="55"/>
                    <a:pt x="86" y="53"/>
                    <a:pt x="85" y="51"/>
                  </a:cubicBezTo>
                  <a:cubicBezTo>
                    <a:pt x="84" y="48"/>
                    <a:pt x="84" y="46"/>
                    <a:pt x="83" y="43"/>
                  </a:cubicBezTo>
                  <a:cubicBezTo>
                    <a:pt x="83" y="36"/>
                    <a:pt x="86" y="35"/>
                    <a:pt x="94" y="31"/>
                  </a:cubicBezTo>
                  <a:cubicBezTo>
                    <a:pt x="95" y="30"/>
                    <a:pt x="97" y="30"/>
                    <a:pt x="97" y="29"/>
                  </a:cubicBezTo>
                  <a:cubicBezTo>
                    <a:pt x="100" y="28"/>
                    <a:pt x="101" y="27"/>
                    <a:pt x="102" y="26"/>
                  </a:cubicBezTo>
                  <a:cubicBezTo>
                    <a:pt x="104" y="25"/>
                    <a:pt x="105" y="24"/>
                    <a:pt x="105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6" y="23"/>
                    <a:pt x="105" y="22"/>
                    <a:pt x="105" y="21"/>
                  </a:cubicBezTo>
                  <a:cubicBezTo>
                    <a:pt x="105" y="21"/>
                    <a:pt x="105" y="21"/>
                    <a:pt x="105" y="21"/>
                  </a:cubicBezTo>
                  <a:cubicBezTo>
                    <a:pt x="104" y="20"/>
                    <a:pt x="103" y="19"/>
                    <a:pt x="102" y="18"/>
                  </a:cubicBezTo>
                  <a:cubicBezTo>
                    <a:pt x="100" y="17"/>
                    <a:pt x="98" y="16"/>
                    <a:pt x="97" y="14"/>
                  </a:cubicBezTo>
                  <a:cubicBezTo>
                    <a:pt x="95" y="12"/>
                    <a:pt x="95" y="10"/>
                    <a:pt x="95" y="8"/>
                  </a:cubicBezTo>
                  <a:cubicBezTo>
                    <a:pt x="95" y="7"/>
                    <a:pt x="95" y="6"/>
                    <a:pt x="94" y="6"/>
                  </a:cubicBezTo>
                  <a:cubicBezTo>
                    <a:pt x="92" y="6"/>
                    <a:pt x="90" y="6"/>
                    <a:pt x="87" y="6"/>
                  </a:cubicBezTo>
                  <a:cubicBezTo>
                    <a:pt x="85" y="6"/>
                    <a:pt x="84" y="7"/>
                    <a:pt x="82" y="7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1" y="8"/>
                    <a:pt x="79" y="9"/>
                    <a:pt x="76" y="9"/>
                  </a:cubicBezTo>
                  <a:cubicBezTo>
                    <a:pt x="74" y="10"/>
                    <a:pt x="71" y="10"/>
                    <a:pt x="68" y="10"/>
                  </a:cubicBezTo>
                  <a:cubicBezTo>
                    <a:pt x="65" y="10"/>
                    <a:pt x="63" y="10"/>
                    <a:pt x="61" y="10"/>
                  </a:cubicBezTo>
                  <a:cubicBezTo>
                    <a:pt x="60" y="10"/>
                    <a:pt x="58" y="10"/>
                    <a:pt x="57" y="11"/>
                  </a:cubicBezTo>
                  <a:cubicBezTo>
                    <a:pt x="56" y="13"/>
                    <a:pt x="54" y="14"/>
                    <a:pt x="52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0" y="15"/>
                    <a:pt x="48" y="14"/>
                    <a:pt x="46" y="14"/>
                  </a:cubicBezTo>
                  <a:cubicBezTo>
                    <a:pt x="42" y="12"/>
                    <a:pt x="42" y="10"/>
                    <a:pt x="43" y="7"/>
                  </a:cubicBezTo>
                  <a:cubicBezTo>
                    <a:pt x="44" y="7"/>
                    <a:pt x="44" y="6"/>
                    <a:pt x="44" y="6"/>
                  </a:cubicBezTo>
                  <a:cubicBezTo>
                    <a:pt x="44" y="5"/>
                    <a:pt x="45" y="4"/>
                    <a:pt x="45" y="4"/>
                  </a:cubicBezTo>
                  <a:cubicBezTo>
                    <a:pt x="45" y="4"/>
                    <a:pt x="45" y="3"/>
                    <a:pt x="45" y="3"/>
                  </a:cubicBezTo>
                  <a:cubicBezTo>
                    <a:pt x="45" y="2"/>
                    <a:pt x="45" y="1"/>
                    <a:pt x="44" y="1"/>
                  </a:cubicBezTo>
                  <a:cubicBezTo>
                    <a:pt x="44" y="0"/>
                    <a:pt x="44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38" y="1"/>
                    <a:pt x="35" y="2"/>
                  </a:cubicBezTo>
                  <a:cubicBezTo>
                    <a:pt x="33" y="3"/>
                    <a:pt x="30" y="4"/>
                    <a:pt x="28" y="6"/>
                  </a:cubicBezTo>
                  <a:cubicBezTo>
                    <a:pt x="26" y="9"/>
                    <a:pt x="23" y="10"/>
                    <a:pt x="21" y="11"/>
                  </a:cubicBezTo>
                  <a:cubicBezTo>
                    <a:pt x="21" y="13"/>
                    <a:pt x="21" y="14"/>
                    <a:pt x="22" y="14"/>
                  </a:cubicBezTo>
                  <a:cubicBezTo>
                    <a:pt x="23" y="17"/>
                    <a:pt x="25" y="18"/>
                    <a:pt x="24" y="22"/>
                  </a:cubicBezTo>
                  <a:cubicBezTo>
                    <a:pt x="24" y="27"/>
                    <a:pt x="23" y="29"/>
                    <a:pt x="24" y="31"/>
                  </a:cubicBezTo>
                  <a:cubicBezTo>
                    <a:pt x="26" y="33"/>
                    <a:pt x="28" y="35"/>
                    <a:pt x="28" y="38"/>
                  </a:cubicBezTo>
                  <a:cubicBezTo>
                    <a:pt x="28" y="42"/>
                    <a:pt x="27" y="44"/>
                    <a:pt x="27" y="46"/>
                  </a:cubicBezTo>
                  <a:cubicBezTo>
                    <a:pt x="27" y="48"/>
                    <a:pt x="28" y="51"/>
                    <a:pt x="28" y="53"/>
                  </a:cubicBezTo>
                  <a:cubicBezTo>
                    <a:pt x="28" y="54"/>
                    <a:pt x="25" y="57"/>
                    <a:pt x="25" y="60"/>
                  </a:cubicBezTo>
                  <a:cubicBezTo>
                    <a:pt x="24" y="62"/>
                    <a:pt x="23" y="63"/>
                    <a:pt x="22" y="67"/>
                  </a:cubicBezTo>
                  <a:cubicBezTo>
                    <a:pt x="22" y="72"/>
                    <a:pt x="21" y="75"/>
                    <a:pt x="20" y="79"/>
                  </a:cubicBezTo>
                  <a:cubicBezTo>
                    <a:pt x="20" y="82"/>
                    <a:pt x="19" y="84"/>
                    <a:pt x="17" y="87"/>
                  </a:cubicBezTo>
                  <a:cubicBezTo>
                    <a:pt x="15" y="91"/>
                    <a:pt x="14" y="95"/>
                    <a:pt x="13" y="99"/>
                  </a:cubicBezTo>
                  <a:cubicBezTo>
                    <a:pt x="12" y="103"/>
                    <a:pt x="11" y="103"/>
                    <a:pt x="9" y="106"/>
                  </a:cubicBezTo>
                  <a:cubicBezTo>
                    <a:pt x="8" y="110"/>
                    <a:pt x="4" y="111"/>
                    <a:pt x="4" y="114"/>
                  </a:cubicBezTo>
                  <a:cubicBezTo>
                    <a:pt x="3" y="117"/>
                    <a:pt x="3" y="122"/>
                    <a:pt x="2" y="127"/>
                  </a:cubicBezTo>
                  <a:cubicBezTo>
                    <a:pt x="0" y="131"/>
                    <a:pt x="2" y="134"/>
                    <a:pt x="4" y="134"/>
                  </a:cubicBezTo>
                  <a:cubicBezTo>
                    <a:pt x="7" y="134"/>
                    <a:pt x="9" y="134"/>
                    <a:pt x="10" y="131"/>
                  </a:cubicBezTo>
                  <a:cubicBezTo>
                    <a:pt x="12" y="129"/>
                    <a:pt x="12" y="126"/>
                    <a:pt x="14" y="125"/>
                  </a:cubicBezTo>
                  <a:cubicBezTo>
                    <a:pt x="16" y="125"/>
                    <a:pt x="19" y="125"/>
                    <a:pt x="19" y="127"/>
                  </a:cubicBezTo>
                  <a:cubicBezTo>
                    <a:pt x="19" y="129"/>
                    <a:pt x="19" y="130"/>
                    <a:pt x="16" y="132"/>
                  </a:cubicBezTo>
                  <a:cubicBezTo>
                    <a:pt x="13" y="134"/>
                    <a:pt x="11" y="134"/>
                    <a:pt x="10" y="136"/>
                  </a:cubicBezTo>
                  <a:cubicBezTo>
                    <a:pt x="9" y="138"/>
                    <a:pt x="7" y="141"/>
                    <a:pt x="10" y="142"/>
                  </a:cubicBezTo>
                  <a:cubicBezTo>
                    <a:pt x="13" y="143"/>
                    <a:pt x="13" y="144"/>
                    <a:pt x="15" y="142"/>
                  </a:cubicBezTo>
                  <a:cubicBezTo>
                    <a:pt x="17" y="139"/>
                    <a:pt x="17" y="138"/>
                    <a:pt x="19" y="138"/>
                  </a:cubicBezTo>
                  <a:cubicBezTo>
                    <a:pt x="21" y="137"/>
                    <a:pt x="22" y="137"/>
                    <a:pt x="24" y="138"/>
                  </a:cubicBezTo>
                  <a:cubicBezTo>
                    <a:pt x="26" y="139"/>
                    <a:pt x="27" y="139"/>
                    <a:pt x="27" y="141"/>
                  </a:cubicBezTo>
                  <a:cubicBezTo>
                    <a:pt x="27" y="143"/>
                    <a:pt x="25" y="144"/>
                    <a:pt x="24" y="144"/>
                  </a:cubicBezTo>
                  <a:cubicBezTo>
                    <a:pt x="23" y="145"/>
                    <a:pt x="21" y="147"/>
                    <a:pt x="22" y="150"/>
                  </a:cubicBezTo>
                  <a:cubicBezTo>
                    <a:pt x="23" y="152"/>
                    <a:pt x="23" y="153"/>
                    <a:pt x="23" y="156"/>
                  </a:cubicBezTo>
                  <a:cubicBezTo>
                    <a:pt x="24" y="159"/>
                    <a:pt x="23" y="164"/>
                    <a:pt x="23" y="166"/>
                  </a:cubicBezTo>
                  <a:cubicBezTo>
                    <a:pt x="23" y="169"/>
                    <a:pt x="24" y="172"/>
                    <a:pt x="24" y="174"/>
                  </a:cubicBezTo>
                  <a:cubicBezTo>
                    <a:pt x="24" y="176"/>
                    <a:pt x="23" y="180"/>
                    <a:pt x="22" y="182"/>
                  </a:cubicBezTo>
                  <a:cubicBezTo>
                    <a:pt x="22" y="184"/>
                    <a:pt x="20" y="188"/>
                    <a:pt x="19" y="190"/>
                  </a:cubicBezTo>
                  <a:cubicBezTo>
                    <a:pt x="18" y="191"/>
                    <a:pt x="17" y="195"/>
                    <a:pt x="18" y="196"/>
                  </a:cubicBezTo>
                  <a:cubicBezTo>
                    <a:pt x="20" y="198"/>
                    <a:pt x="23" y="197"/>
                    <a:pt x="26" y="196"/>
                  </a:cubicBezTo>
                  <a:cubicBezTo>
                    <a:pt x="28" y="194"/>
                    <a:pt x="30" y="192"/>
                    <a:pt x="34" y="194"/>
                  </a:cubicBezTo>
                  <a:cubicBezTo>
                    <a:pt x="37" y="195"/>
                    <a:pt x="39" y="195"/>
                    <a:pt x="42" y="197"/>
                  </a:cubicBezTo>
                  <a:cubicBezTo>
                    <a:pt x="46" y="199"/>
                    <a:pt x="51" y="199"/>
                    <a:pt x="53" y="199"/>
                  </a:cubicBezTo>
                  <a:cubicBezTo>
                    <a:pt x="56" y="199"/>
                    <a:pt x="59" y="196"/>
                    <a:pt x="62" y="195"/>
                  </a:cubicBezTo>
                  <a:cubicBezTo>
                    <a:pt x="63" y="194"/>
                    <a:pt x="65" y="194"/>
                    <a:pt x="67" y="193"/>
                  </a:cubicBezTo>
                  <a:cubicBezTo>
                    <a:pt x="65" y="187"/>
                    <a:pt x="62" y="177"/>
                    <a:pt x="65" y="172"/>
                  </a:cubicBezTo>
                  <a:cubicBezTo>
                    <a:pt x="67" y="168"/>
                    <a:pt x="69" y="165"/>
                    <a:pt x="71" y="16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Freeform 7"/>
            <p:cNvSpPr>
              <a:spLocks/>
            </p:cNvSpPr>
            <p:nvPr/>
          </p:nvSpPr>
          <p:spPr bwMode="auto">
            <a:xfrm>
              <a:off x="2299" y="3315"/>
              <a:ext cx="940" cy="679"/>
            </a:xfrm>
            <a:custGeom>
              <a:avLst/>
              <a:gdLst>
                <a:gd name="T0" fmla="*/ 104 w 421"/>
                <a:gd name="T1" fmla="*/ 289 h 304"/>
                <a:gd name="T2" fmla="*/ 130 w 421"/>
                <a:gd name="T3" fmla="*/ 298 h 304"/>
                <a:gd name="T4" fmla="*/ 160 w 421"/>
                <a:gd name="T5" fmla="*/ 277 h 304"/>
                <a:gd name="T6" fmla="*/ 207 w 421"/>
                <a:gd name="T7" fmla="*/ 276 h 304"/>
                <a:gd name="T8" fmla="*/ 228 w 421"/>
                <a:gd name="T9" fmla="*/ 274 h 304"/>
                <a:gd name="T10" fmla="*/ 242 w 421"/>
                <a:gd name="T11" fmla="*/ 273 h 304"/>
                <a:gd name="T12" fmla="*/ 254 w 421"/>
                <a:gd name="T13" fmla="*/ 253 h 304"/>
                <a:gd name="T14" fmla="*/ 274 w 421"/>
                <a:gd name="T15" fmla="*/ 246 h 304"/>
                <a:gd name="T16" fmla="*/ 284 w 421"/>
                <a:gd name="T17" fmla="*/ 232 h 304"/>
                <a:gd name="T18" fmla="*/ 301 w 421"/>
                <a:gd name="T19" fmla="*/ 211 h 304"/>
                <a:gd name="T20" fmla="*/ 312 w 421"/>
                <a:gd name="T21" fmla="*/ 193 h 304"/>
                <a:gd name="T22" fmla="*/ 305 w 421"/>
                <a:gd name="T23" fmla="*/ 158 h 304"/>
                <a:gd name="T24" fmla="*/ 342 w 421"/>
                <a:gd name="T25" fmla="*/ 109 h 304"/>
                <a:gd name="T26" fmla="*/ 392 w 421"/>
                <a:gd name="T27" fmla="*/ 89 h 304"/>
                <a:gd name="T28" fmla="*/ 415 w 421"/>
                <a:gd name="T29" fmla="*/ 63 h 304"/>
                <a:gd name="T30" fmla="*/ 393 w 421"/>
                <a:gd name="T31" fmla="*/ 58 h 304"/>
                <a:gd name="T32" fmla="*/ 365 w 421"/>
                <a:gd name="T33" fmla="*/ 49 h 304"/>
                <a:gd name="T34" fmla="*/ 339 w 421"/>
                <a:gd name="T35" fmla="*/ 40 h 304"/>
                <a:gd name="T36" fmla="*/ 331 w 421"/>
                <a:gd name="T37" fmla="*/ 42 h 304"/>
                <a:gd name="T38" fmla="*/ 316 w 421"/>
                <a:gd name="T39" fmla="*/ 45 h 304"/>
                <a:gd name="T40" fmla="*/ 296 w 421"/>
                <a:gd name="T41" fmla="*/ 38 h 304"/>
                <a:gd name="T42" fmla="*/ 267 w 421"/>
                <a:gd name="T43" fmla="*/ 30 h 304"/>
                <a:gd name="T44" fmla="*/ 251 w 421"/>
                <a:gd name="T45" fmla="*/ 13 h 304"/>
                <a:gd name="T46" fmla="*/ 222 w 421"/>
                <a:gd name="T47" fmla="*/ 11 h 304"/>
                <a:gd name="T48" fmla="*/ 192 w 421"/>
                <a:gd name="T49" fmla="*/ 9 h 304"/>
                <a:gd name="T50" fmla="*/ 143 w 421"/>
                <a:gd name="T51" fmla="*/ 10 h 304"/>
                <a:gd name="T52" fmla="*/ 98 w 421"/>
                <a:gd name="T53" fmla="*/ 5 h 304"/>
                <a:gd name="T54" fmla="*/ 55 w 421"/>
                <a:gd name="T55" fmla="*/ 0 h 304"/>
                <a:gd name="T56" fmla="*/ 36 w 421"/>
                <a:gd name="T57" fmla="*/ 3 h 304"/>
                <a:gd name="T58" fmla="*/ 27 w 421"/>
                <a:gd name="T59" fmla="*/ 15 h 304"/>
                <a:gd name="T60" fmla="*/ 7 w 421"/>
                <a:gd name="T61" fmla="*/ 21 h 304"/>
                <a:gd name="T62" fmla="*/ 5 w 421"/>
                <a:gd name="T63" fmla="*/ 38 h 304"/>
                <a:gd name="T64" fmla="*/ 18 w 421"/>
                <a:gd name="T65" fmla="*/ 39 h 304"/>
                <a:gd name="T66" fmla="*/ 21 w 421"/>
                <a:gd name="T67" fmla="*/ 53 h 304"/>
                <a:gd name="T68" fmla="*/ 14 w 421"/>
                <a:gd name="T69" fmla="*/ 72 h 304"/>
                <a:gd name="T70" fmla="*/ 36 w 421"/>
                <a:gd name="T71" fmla="*/ 62 h 304"/>
                <a:gd name="T72" fmla="*/ 42 w 421"/>
                <a:gd name="T73" fmla="*/ 69 h 304"/>
                <a:gd name="T74" fmla="*/ 40 w 421"/>
                <a:gd name="T75" fmla="*/ 75 h 304"/>
                <a:gd name="T76" fmla="*/ 44 w 421"/>
                <a:gd name="T77" fmla="*/ 76 h 304"/>
                <a:gd name="T78" fmla="*/ 61 w 421"/>
                <a:gd name="T79" fmla="*/ 72 h 304"/>
                <a:gd name="T80" fmla="*/ 74 w 421"/>
                <a:gd name="T81" fmla="*/ 69 h 304"/>
                <a:gd name="T82" fmla="*/ 92 w 421"/>
                <a:gd name="T83" fmla="*/ 74 h 304"/>
                <a:gd name="T84" fmla="*/ 101 w 421"/>
                <a:gd name="T85" fmla="*/ 84 h 304"/>
                <a:gd name="T86" fmla="*/ 102 w 421"/>
                <a:gd name="T87" fmla="*/ 91 h 304"/>
                <a:gd name="T88" fmla="*/ 89 w 421"/>
                <a:gd name="T89" fmla="*/ 101 h 304"/>
                <a:gd name="T90" fmla="*/ 84 w 421"/>
                <a:gd name="T91" fmla="*/ 124 h 304"/>
                <a:gd name="T92" fmla="*/ 78 w 421"/>
                <a:gd name="T93" fmla="*/ 160 h 304"/>
                <a:gd name="T94" fmla="*/ 67 w 421"/>
                <a:gd name="T95" fmla="*/ 164 h 304"/>
                <a:gd name="T96" fmla="*/ 61 w 421"/>
                <a:gd name="T97" fmla="*/ 164 h 304"/>
                <a:gd name="T98" fmla="*/ 64 w 421"/>
                <a:gd name="T99" fmla="*/ 171 h 304"/>
                <a:gd name="T100" fmla="*/ 73 w 421"/>
                <a:gd name="T101" fmla="*/ 195 h 304"/>
                <a:gd name="T102" fmla="*/ 70 w 421"/>
                <a:gd name="T103" fmla="*/ 199 h 304"/>
                <a:gd name="T104" fmla="*/ 71 w 421"/>
                <a:gd name="T105" fmla="*/ 215 h 304"/>
                <a:gd name="T106" fmla="*/ 74 w 421"/>
                <a:gd name="T107" fmla="*/ 227 h 304"/>
                <a:gd name="T108" fmla="*/ 67 w 421"/>
                <a:gd name="T109" fmla="*/ 232 h 304"/>
                <a:gd name="T110" fmla="*/ 66 w 421"/>
                <a:gd name="T111" fmla="*/ 256 h 304"/>
                <a:gd name="T112" fmla="*/ 90 w 421"/>
                <a:gd name="T113" fmla="*/ 26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1" h="304">
                  <a:moveTo>
                    <a:pt x="98" y="274"/>
                  </a:moveTo>
                  <a:cubicBezTo>
                    <a:pt x="96" y="276"/>
                    <a:pt x="97" y="280"/>
                    <a:pt x="98" y="282"/>
                  </a:cubicBezTo>
                  <a:cubicBezTo>
                    <a:pt x="99" y="283"/>
                    <a:pt x="102" y="284"/>
                    <a:pt x="104" y="289"/>
                  </a:cubicBezTo>
                  <a:cubicBezTo>
                    <a:pt x="106" y="294"/>
                    <a:pt x="106" y="296"/>
                    <a:pt x="110" y="298"/>
                  </a:cubicBezTo>
                  <a:cubicBezTo>
                    <a:pt x="113" y="300"/>
                    <a:pt x="117" y="300"/>
                    <a:pt x="120" y="302"/>
                  </a:cubicBezTo>
                  <a:cubicBezTo>
                    <a:pt x="123" y="304"/>
                    <a:pt x="128" y="300"/>
                    <a:pt x="130" y="298"/>
                  </a:cubicBezTo>
                  <a:cubicBezTo>
                    <a:pt x="131" y="295"/>
                    <a:pt x="136" y="291"/>
                    <a:pt x="140" y="289"/>
                  </a:cubicBezTo>
                  <a:cubicBezTo>
                    <a:pt x="144" y="288"/>
                    <a:pt x="146" y="285"/>
                    <a:pt x="150" y="283"/>
                  </a:cubicBezTo>
                  <a:cubicBezTo>
                    <a:pt x="155" y="281"/>
                    <a:pt x="155" y="279"/>
                    <a:pt x="160" y="277"/>
                  </a:cubicBezTo>
                  <a:cubicBezTo>
                    <a:pt x="166" y="275"/>
                    <a:pt x="170" y="275"/>
                    <a:pt x="175" y="275"/>
                  </a:cubicBezTo>
                  <a:cubicBezTo>
                    <a:pt x="179" y="275"/>
                    <a:pt x="189" y="275"/>
                    <a:pt x="193" y="275"/>
                  </a:cubicBezTo>
                  <a:cubicBezTo>
                    <a:pt x="198" y="276"/>
                    <a:pt x="204" y="276"/>
                    <a:pt x="207" y="276"/>
                  </a:cubicBezTo>
                  <a:cubicBezTo>
                    <a:pt x="210" y="276"/>
                    <a:pt x="213" y="278"/>
                    <a:pt x="215" y="278"/>
                  </a:cubicBezTo>
                  <a:cubicBezTo>
                    <a:pt x="217" y="278"/>
                    <a:pt x="222" y="278"/>
                    <a:pt x="223" y="276"/>
                  </a:cubicBezTo>
                  <a:cubicBezTo>
                    <a:pt x="224" y="275"/>
                    <a:pt x="225" y="274"/>
                    <a:pt x="228" y="274"/>
                  </a:cubicBezTo>
                  <a:cubicBezTo>
                    <a:pt x="230" y="273"/>
                    <a:pt x="230" y="272"/>
                    <a:pt x="233" y="273"/>
                  </a:cubicBezTo>
                  <a:cubicBezTo>
                    <a:pt x="236" y="273"/>
                    <a:pt x="236" y="275"/>
                    <a:pt x="238" y="275"/>
                  </a:cubicBezTo>
                  <a:cubicBezTo>
                    <a:pt x="240" y="275"/>
                    <a:pt x="241" y="275"/>
                    <a:pt x="242" y="273"/>
                  </a:cubicBezTo>
                  <a:cubicBezTo>
                    <a:pt x="243" y="271"/>
                    <a:pt x="245" y="267"/>
                    <a:pt x="246" y="265"/>
                  </a:cubicBezTo>
                  <a:cubicBezTo>
                    <a:pt x="247" y="263"/>
                    <a:pt x="248" y="261"/>
                    <a:pt x="249" y="259"/>
                  </a:cubicBezTo>
                  <a:cubicBezTo>
                    <a:pt x="251" y="257"/>
                    <a:pt x="251" y="255"/>
                    <a:pt x="254" y="253"/>
                  </a:cubicBezTo>
                  <a:cubicBezTo>
                    <a:pt x="256" y="252"/>
                    <a:pt x="256" y="251"/>
                    <a:pt x="260" y="250"/>
                  </a:cubicBezTo>
                  <a:cubicBezTo>
                    <a:pt x="264" y="249"/>
                    <a:pt x="265" y="249"/>
                    <a:pt x="268" y="248"/>
                  </a:cubicBezTo>
                  <a:cubicBezTo>
                    <a:pt x="270" y="247"/>
                    <a:pt x="272" y="246"/>
                    <a:pt x="274" y="246"/>
                  </a:cubicBezTo>
                  <a:cubicBezTo>
                    <a:pt x="277" y="245"/>
                    <a:pt x="281" y="245"/>
                    <a:pt x="282" y="244"/>
                  </a:cubicBezTo>
                  <a:cubicBezTo>
                    <a:pt x="283" y="243"/>
                    <a:pt x="283" y="240"/>
                    <a:pt x="283" y="238"/>
                  </a:cubicBezTo>
                  <a:cubicBezTo>
                    <a:pt x="283" y="236"/>
                    <a:pt x="282" y="234"/>
                    <a:pt x="284" y="232"/>
                  </a:cubicBezTo>
                  <a:cubicBezTo>
                    <a:pt x="286" y="229"/>
                    <a:pt x="287" y="228"/>
                    <a:pt x="288" y="225"/>
                  </a:cubicBezTo>
                  <a:cubicBezTo>
                    <a:pt x="289" y="223"/>
                    <a:pt x="290" y="221"/>
                    <a:pt x="293" y="218"/>
                  </a:cubicBezTo>
                  <a:cubicBezTo>
                    <a:pt x="295" y="215"/>
                    <a:pt x="299" y="213"/>
                    <a:pt x="301" y="211"/>
                  </a:cubicBezTo>
                  <a:cubicBezTo>
                    <a:pt x="303" y="208"/>
                    <a:pt x="309" y="205"/>
                    <a:pt x="311" y="203"/>
                  </a:cubicBezTo>
                  <a:cubicBezTo>
                    <a:pt x="313" y="201"/>
                    <a:pt x="316" y="201"/>
                    <a:pt x="316" y="199"/>
                  </a:cubicBezTo>
                  <a:cubicBezTo>
                    <a:pt x="316" y="196"/>
                    <a:pt x="316" y="196"/>
                    <a:pt x="312" y="193"/>
                  </a:cubicBezTo>
                  <a:cubicBezTo>
                    <a:pt x="309" y="190"/>
                    <a:pt x="305" y="187"/>
                    <a:pt x="303" y="182"/>
                  </a:cubicBezTo>
                  <a:cubicBezTo>
                    <a:pt x="302" y="177"/>
                    <a:pt x="299" y="176"/>
                    <a:pt x="299" y="171"/>
                  </a:cubicBezTo>
                  <a:cubicBezTo>
                    <a:pt x="299" y="166"/>
                    <a:pt x="301" y="163"/>
                    <a:pt x="305" y="158"/>
                  </a:cubicBezTo>
                  <a:cubicBezTo>
                    <a:pt x="310" y="153"/>
                    <a:pt x="312" y="149"/>
                    <a:pt x="316" y="143"/>
                  </a:cubicBezTo>
                  <a:cubicBezTo>
                    <a:pt x="320" y="138"/>
                    <a:pt x="323" y="134"/>
                    <a:pt x="327" y="130"/>
                  </a:cubicBezTo>
                  <a:cubicBezTo>
                    <a:pt x="330" y="127"/>
                    <a:pt x="338" y="112"/>
                    <a:pt x="342" y="109"/>
                  </a:cubicBezTo>
                  <a:cubicBezTo>
                    <a:pt x="345" y="107"/>
                    <a:pt x="346" y="107"/>
                    <a:pt x="354" y="105"/>
                  </a:cubicBezTo>
                  <a:cubicBezTo>
                    <a:pt x="362" y="103"/>
                    <a:pt x="366" y="103"/>
                    <a:pt x="371" y="100"/>
                  </a:cubicBezTo>
                  <a:cubicBezTo>
                    <a:pt x="376" y="97"/>
                    <a:pt x="389" y="90"/>
                    <a:pt x="392" y="89"/>
                  </a:cubicBezTo>
                  <a:cubicBezTo>
                    <a:pt x="394" y="87"/>
                    <a:pt x="406" y="82"/>
                    <a:pt x="410" y="79"/>
                  </a:cubicBezTo>
                  <a:cubicBezTo>
                    <a:pt x="415" y="76"/>
                    <a:pt x="416" y="76"/>
                    <a:pt x="417" y="72"/>
                  </a:cubicBezTo>
                  <a:cubicBezTo>
                    <a:pt x="417" y="68"/>
                    <a:pt x="415" y="65"/>
                    <a:pt x="415" y="63"/>
                  </a:cubicBezTo>
                  <a:cubicBezTo>
                    <a:pt x="416" y="60"/>
                    <a:pt x="419" y="59"/>
                    <a:pt x="419" y="57"/>
                  </a:cubicBezTo>
                  <a:cubicBezTo>
                    <a:pt x="420" y="55"/>
                    <a:pt x="421" y="55"/>
                    <a:pt x="420" y="53"/>
                  </a:cubicBezTo>
                  <a:cubicBezTo>
                    <a:pt x="413" y="55"/>
                    <a:pt x="400" y="57"/>
                    <a:pt x="393" y="58"/>
                  </a:cubicBezTo>
                  <a:cubicBezTo>
                    <a:pt x="386" y="59"/>
                    <a:pt x="381" y="56"/>
                    <a:pt x="377" y="53"/>
                  </a:cubicBezTo>
                  <a:cubicBezTo>
                    <a:pt x="375" y="52"/>
                    <a:pt x="373" y="50"/>
                    <a:pt x="371" y="50"/>
                  </a:cubicBezTo>
                  <a:cubicBezTo>
                    <a:pt x="369" y="49"/>
                    <a:pt x="367" y="49"/>
                    <a:pt x="365" y="49"/>
                  </a:cubicBezTo>
                  <a:cubicBezTo>
                    <a:pt x="362" y="49"/>
                    <a:pt x="359" y="49"/>
                    <a:pt x="355" y="47"/>
                  </a:cubicBezTo>
                  <a:cubicBezTo>
                    <a:pt x="353" y="46"/>
                    <a:pt x="352" y="45"/>
                    <a:pt x="351" y="45"/>
                  </a:cubicBezTo>
                  <a:cubicBezTo>
                    <a:pt x="349" y="43"/>
                    <a:pt x="347" y="42"/>
                    <a:pt x="339" y="40"/>
                  </a:cubicBezTo>
                  <a:cubicBezTo>
                    <a:pt x="334" y="38"/>
                    <a:pt x="333" y="37"/>
                    <a:pt x="333" y="37"/>
                  </a:cubicBezTo>
                  <a:cubicBezTo>
                    <a:pt x="333" y="37"/>
                    <a:pt x="333" y="37"/>
                    <a:pt x="333" y="38"/>
                  </a:cubicBezTo>
                  <a:cubicBezTo>
                    <a:pt x="333" y="39"/>
                    <a:pt x="333" y="41"/>
                    <a:pt x="331" y="42"/>
                  </a:cubicBezTo>
                  <a:cubicBezTo>
                    <a:pt x="331" y="42"/>
                    <a:pt x="331" y="42"/>
                    <a:pt x="331" y="42"/>
                  </a:cubicBezTo>
                  <a:cubicBezTo>
                    <a:pt x="329" y="44"/>
                    <a:pt x="327" y="45"/>
                    <a:pt x="324" y="45"/>
                  </a:cubicBezTo>
                  <a:cubicBezTo>
                    <a:pt x="321" y="45"/>
                    <a:pt x="319" y="45"/>
                    <a:pt x="316" y="45"/>
                  </a:cubicBezTo>
                  <a:cubicBezTo>
                    <a:pt x="313" y="44"/>
                    <a:pt x="309" y="43"/>
                    <a:pt x="306" y="41"/>
                  </a:cubicBezTo>
                  <a:cubicBezTo>
                    <a:pt x="304" y="40"/>
                    <a:pt x="301" y="38"/>
                    <a:pt x="299" y="38"/>
                  </a:cubicBezTo>
                  <a:cubicBezTo>
                    <a:pt x="298" y="38"/>
                    <a:pt x="297" y="38"/>
                    <a:pt x="296" y="38"/>
                  </a:cubicBezTo>
                  <a:cubicBezTo>
                    <a:pt x="292" y="37"/>
                    <a:pt x="287" y="37"/>
                    <a:pt x="283" y="34"/>
                  </a:cubicBezTo>
                  <a:cubicBezTo>
                    <a:pt x="281" y="32"/>
                    <a:pt x="279" y="32"/>
                    <a:pt x="277" y="32"/>
                  </a:cubicBezTo>
                  <a:cubicBezTo>
                    <a:pt x="274" y="32"/>
                    <a:pt x="271" y="32"/>
                    <a:pt x="267" y="30"/>
                  </a:cubicBezTo>
                  <a:cubicBezTo>
                    <a:pt x="261" y="27"/>
                    <a:pt x="261" y="26"/>
                    <a:pt x="260" y="23"/>
                  </a:cubicBezTo>
                  <a:cubicBezTo>
                    <a:pt x="260" y="22"/>
                    <a:pt x="259" y="20"/>
                    <a:pt x="257" y="18"/>
                  </a:cubicBezTo>
                  <a:cubicBezTo>
                    <a:pt x="255" y="14"/>
                    <a:pt x="253" y="13"/>
                    <a:pt x="251" y="13"/>
                  </a:cubicBezTo>
                  <a:cubicBezTo>
                    <a:pt x="250" y="13"/>
                    <a:pt x="250" y="13"/>
                    <a:pt x="249" y="13"/>
                  </a:cubicBezTo>
                  <a:cubicBezTo>
                    <a:pt x="248" y="14"/>
                    <a:pt x="237" y="16"/>
                    <a:pt x="234" y="16"/>
                  </a:cubicBezTo>
                  <a:cubicBezTo>
                    <a:pt x="231" y="16"/>
                    <a:pt x="226" y="13"/>
                    <a:pt x="222" y="11"/>
                  </a:cubicBezTo>
                  <a:cubicBezTo>
                    <a:pt x="218" y="10"/>
                    <a:pt x="212" y="11"/>
                    <a:pt x="210" y="12"/>
                  </a:cubicBezTo>
                  <a:cubicBezTo>
                    <a:pt x="208" y="13"/>
                    <a:pt x="204" y="14"/>
                    <a:pt x="202" y="13"/>
                  </a:cubicBezTo>
                  <a:cubicBezTo>
                    <a:pt x="199" y="12"/>
                    <a:pt x="197" y="8"/>
                    <a:pt x="192" y="9"/>
                  </a:cubicBezTo>
                  <a:cubicBezTo>
                    <a:pt x="186" y="9"/>
                    <a:pt x="178" y="10"/>
                    <a:pt x="175" y="11"/>
                  </a:cubicBezTo>
                  <a:cubicBezTo>
                    <a:pt x="172" y="11"/>
                    <a:pt x="164" y="12"/>
                    <a:pt x="161" y="12"/>
                  </a:cubicBezTo>
                  <a:cubicBezTo>
                    <a:pt x="158" y="12"/>
                    <a:pt x="149" y="12"/>
                    <a:pt x="143" y="10"/>
                  </a:cubicBezTo>
                  <a:cubicBezTo>
                    <a:pt x="137" y="8"/>
                    <a:pt x="129" y="8"/>
                    <a:pt x="125" y="7"/>
                  </a:cubicBezTo>
                  <a:cubicBezTo>
                    <a:pt x="121" y="7"/>
                    <a:pt x="120" y="4"/>
                    <a:pt x="113" y="4"/>
                  </a:cubicBezTo>
                  <a:cubicBezTo>
                    <a:pt x="107" y="3"/>
                    <a:pt x="104" y="5"/>
                    <a:pt x="98" y="5"/>
                  </a:cubicBezTo>
                  <a:cubicBezTo>
                    <a:pt x="92" y="6"/>
                    <a:pt x="85" y="6"/>
                    <a:pt x="81" y="8"/>
                  </a:cubicBezTo>
                  <a:cubicBezTo>
                    <a:pt x="77" y="9"/>
                    <a:pt x="70" y="6"/>
                    <a:pt x="67" y="4"/>
                  </a:cubicBezTo>
                  <a:cubicBezTo>
                    <a:pt x="63" y="2"/>
                    <a:pt x="59" y="0"/>
                    <a:pt x="55" y="0"/>
                  </a:cubicBezTo>
                  <a:cubicBezTo>
                    <a:pt x="52" y="0"/>
                    <a:pt x="51" y="1"/>
                    <a:pt x="49" y="1"/>
                  </a:cubicBezTo>
                  <a:cubicBezTo>
                    <a:pt x="47" y="1"/>
                    <a:pt x="47" y="0"/>
                    <a:pt x="45" y="0"/>
                  </a:cubicBezTo>
                  <a:cubicBezTo>
                    <a:pt x="43" y="0"/>
                    <a:pt x="38" y="2"/>
                    <a:pt x="36" y="3"/>
                  </a:cubicBezTo>
                  <a:cubicBezTo>
                    <a:pt x="35" y="5"/>
                    <a:pt x="32" y="6"/>
                    <a:pt x="33" y="8"/>
                  </a:cubicBezTo>
                  <a:cubicBezTo>
                    <a:pt x="34" y="10"/>
                    <a:pt x="36" y="12"/>
                    <a:pt x="35" y="13"/>
                  </a:cubicBezTo>
                  <a:cubicBezTo>
                    <a:pt x="33" y="14"/>
                    <a:pt x="29" y="14"/>
                    <a:pt x="27" y="15"/>
                  </a:cubicBezTo>
                  <a:cubicBezTo>
                    <a:pt x="25" y="16"/>
                    <a:pt x="24" y="18"/>
                    <a:pt x="21" y="17"/>
                  </a:cubicBezTo>
                  <a:cubicBezTo>
                    <a:pt x="18" y="17"/>
                    <a:pt x="16" y="14"/>
                    <a:pt x="14" y="15"/>
                  </a:cubicBezTo>
                  <a:cubicBezTo>
                    <a:pt x="12" y="16"/>
                    <a:pt x="9" y="19"/>
                    <a:pt x="7" y="21"/>
                  </a:cubicBezTo>
                  <a:cubicBezTo>
                    <a:pt x="6" y="23"/>
                    <a:pt x="5" y="24"/>
                    <a:pt x="3" y="26"/>
                  </a:cubicBezTo>
                  <a:cubicBezTo>
                    <a:pt x="1" y="28"/>
                    <a:pt x="0" y="27"/>
                    <a:pt x="1" y="30"/>
                  </a:cubicBezTo>
                  <a:cubicBezTo>
                    <a:pt x="2" y="34"/>
                    <a:pt x="3" y="36"/>
                    <a:pt x="5" y="38"/>
                  </a:cubicBezTo>
                  <a:cubicBezTo>
                    <a:pt x="7" y="39"/>
                    <a:pt x="6" y="42"/>
                    <a:pt x="8" y="43"/>
                  </a:cubicBezTo>
                  <a:cubicBezTo>
                    <a:pt x="10" y="44"/>
                    <a:pt x="11" y="45"/>
                    <a:pt x="13" y="43"/>
                  </a:cubicBezTo>
                  <a:cubicBezTo>
                    <a:pt x="15" y="41"/>
                    <a:pt x="16" y="38"/>
                    <a:pt x="18" y="39"/>
                  </a:cubicBezTo>
                  <a:cubicBezTo>
                    <a:pt x="19" y="40"/>
                    <a:pt x="19" y="43"/>
                    <a:pt x="18" y="45"/>
                  </a:cubicBezTo>
                  <a:cubicBezTo>
                    <a:pt x="16" y="48"/>
                    <a:pt x="15" y="49"/>
                    <a:pt x="16" y="50"/>
                  </a:cubicBezTo>
                  <a:cubicBezTo>
                    <a:pt x="18" y="52"/>
                    <a:pt x="20" y="49"/>
                    <a:pt x="21" y="53"/>
                  </a:cubicBezTo>
                  <a:cubicBezTo>
                    <a:pt x="21" y="56"/>
                    <a:pt x="21" y="59"/>
                    <a:pt x="19" y="61"/>
                  </a:cubicBezTo>
                  <a:cubicBezTo>
                    <a:pt x="16" y="64"/>
                    <a:pt x="14" y="65"/>
                    <a:pt x="14" y="69"/>
                  </a:cubicBezTo>
                  <a:cubicBezTo>
                    <a:pt x="14" y="70"/>
                    <a:pt x="14" y="71"/>
                    <a:pt x="14" y="72"/>
                  </a:cubicBezTo>
                  <a:cubicBezTo>
                    <a:pt x="15" y="72"/>
                    <a:pt x="17" y="70"/>
                    <a:pt x="18" y="69"/>
                  </a:cubicBezTo>
                  <a:cubicBezTo>
                    <a:pt x="21" y="67"/>
                    <a:pt x="24" y="65"/>
                    <a:pt x="27" y="64"/>
                  </a:cubicBezTo>
                  <a:cubicBezTo>
                    <a:pt x="30" y="62"/>
                    <a:pt x="34" y="62"/>
                    <a:pt x="36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9" y="62"/>
                    <a:pt x="40" y="63"/>
                    <a:pt x="41" y="65"/>
                  </a:cubicBezTo>
                  <a:cubicBezTo>
                    <a:pt x="42" y="66"/>
                    <a:pt x="42" y="68"/>
                    <a:pt x="42" y="69"/>
                  </a:cubicBezTo>
                  <a:cubicBezTo>
                    <a:pt x="42" y="69"/>
                    <a:pt x="42" y="70"/>
                    <a:pt x="42" y="70"/>
                  </a:cubicBezTo>
                  <a:cubicBezTo>
                    <a:pt x="42" y="71"/>
                    <a:pt x="41" y="72"/>
                    <a:pt x="41" y="74"/>
                  </a:cubicBezTo>
                  <a:cubicBezTo>
                    <a:pt x="41" y="74"/>
                    <a:pt x="40" y="74"/>
                    <a:pt x="40" y="75"/>
                  </a:cubicBezTo>
                  <a:cubicBezTo>
                    <a:pt x="40" y="75"/>
                    <a:pt x="40" y="75"/>
                    <a:pt x="40" y="75"/>
                  </a:cubicBezTo>
                  <a:cubicBezTo>
                    <a:pt x="42" y="76"/>
                    <a:pt x="43" y="76"/>
                    <a:pt x="44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5" y="75"/>
                    <a:pt x="46" y="75"/>
                    <a:pt x="48" y="74"/>
                  </a:cubicBezTo>
                  <a:cubicBezTo>
                    <a:pt x="50" y="72"/>
                    <a:pt x="51" y="72"/>
                    <a:pt x="53" y="71"/>
                  </a:cubicBezTo>
                  <a:cubicBezTo>
                    <a:pt x="56" y="71"/>
                    <a:pt x="58" y="71"/>
                    <a:pt x="61" y="72"/>
                  </a:cubicBezTo>
                  <a:cubicBezTo>
                    <a:pt x="64" y="72"/>
                    <a:pt x="66" y="72"/>
                    <a:pt x="69" y="71"/>
                  </a:cubicBezTo>
                  <a:cubicBezTo>
                    <a:pt x="71" y="71"/>
                    <a:pt x="72" y="70"/>
                    <a:pt x="74" y="69"/>
                  </a:cubicBezTo>
                  <a:cubicBezTo>
                    <a:pt x="74" y="69"/>
                    <a:pt x="74" y="69"/>
                    <a:pt x="74" y="69"/>
                  </a:cubicBezTo>
                  <a:cubicBezTo>
                    <a:pt x="75" y="69"/>
                    <a:pt x="78" y="68"/>
                    <a:pt x="80" y="68"/>
                  </a:cubicBezTo>
                  <a:cubicBezTo>
                    <a:pt x="83" y="67"/>
                    <a:pt x="85" y="67"/>
                    <a:pt x="88" y="68"/>
                  </a:cubicBezTo>
                  <a:cubicBezTo>
                    <a:pt x="92" y="68"/>
                    <a:pt x="92" y="71"/>
                    <a:pt x="92" y="74"/>
                  </a:cubicBezTo>
                  <a:cubicBezTo>
                    <a:pt x="92" y="75"/>
                    <a:pt x="92" y="76"/>
                    <a:pt x="93" y="77"/>
                  </a:cubicBezTo>
                  <a:cubicBezTo>
                    <a:pt x="94" y="79"/>
                    <a:pt x="96" y="80"/>
                    <a:pt x="97" y="81"/>
                  </a:cubicBezTo>
                  <a:cubicBezTo>
                    <a:pt x="99" y="82"/>
                    <a:pt x="100" y="83"/>
                    <a:pt x="101" y="84"/>
                  </a:cubicBezTo>
                  <a:cubicBezTo>
                    <a:pt x="102" y="85"/>
                    <a:pt x="102" y="85"/>
                    <a:pt x="102" y="86"/>
                  </a:cubicBezTo>
                  <a:cubicBezTo>
                    <a:pt x="103" y="87"/>
                    <a:pt x="103" y="89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2"/>
                    <a:pt x="100" y="94"/>
                    <a:pt x="98" y="96"/>
                  </a:cubicBezTo>
                  <a:cubicBezTo>
                    <a:pt x="97" y="97"/>
                    <a:pt x="95" y="98"/>
                    <a:pt x="92" y="99"/>
                  </a:cubicBezTo>
                  <a:cubicBezTo>
                    <a:pt x="91" y="100"/>
                    <a:pt x="90" y="100"/>
                    <a:pt x="89" y="101"/>
                  </a:cubicBezTo>
                  <a:cubicBezTo>
                    <a:pt x="82" y="104"/>
                    <a:pt x="81" y="105"/>
                    <a:pt x="81" y="109"/>
                  </a:cubicBezTo>
                  <a:cubicBezTo>
                    <a:pt x="81" y="111"/>
                    <a:pt x="82" y="113"/>
                    <a:pt x="82" y="115"/>
                  </a:cubicBezTo>
                  <a:cubicBezTo>
                    <a:pt x="83" y="118"/>
                    <a:pt x="84" y="121"/>
                    <a:pt x="84" y="124"/>
                  </a:cubicBezTo>
                  <a:cubicBezTo>
                    <a:pt x="84" y="128"/>
                    <a:pt x="83" y="132"/>
                    <a:pt x="82" y="135"/>
                  </a:cubicBezTo>
                  <a:cubicBezTo>
                    <a:pt x="81" y="138"/>
                    <a:pt x="80" y="140"/>
                    <a:pt x="80" y="142"/>
                  </a:cubicBezTo>
                  <a:cubicBezTo>
                    <a:pt x="80" y="146"/>
                    <a:pt x="78" y="157"/>
                    <a:pt x="78" y="160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78" y="161"/>
                    <a:pt x="78" y="161"/>
                    <a:pt x="78" y="161"/>
                  </a:cubicBezTo>
                  <a:cubicBezTo>
                    <a:pt x="77" y="164"/>
                    <a:pt x="72" y="164"/>
                    <a:pt x="67" y="164"/>
                  </a:cubicBezTo>
                  <a:cubicBezTo>
                    <a:pt x="64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4"/>
                    <a:pt x="61" y="164"/>
                    <a:pt x="61" y="164"/>
                  </a:cubicBezTo>
                  <a:cubicBezTo>
                    <a:pt x="61" y="165"/>
                    <a:pt x="61" y="165"/>
                    <a:pt x="61" y="165"/>
                  </a:cubicBezTo>
                  <a:cubicBezTo>
                    <a:pt x="61" y="166"/>
                    <a:pt x="61" y="166"/>
                    <a:pt x="62" y="168"/>
                  </a:cubicBezTo>
                  <a:cubicBezTo>
                    <a:pt x="63" y="169"/>
                    <a:pt x="63" y="170"/>
                    <a:pt x="64" y="171"/>
                  </a:cubicBezTo>
                  <a:cubicBezTo>
                    <a:pt x="66" y="173"/>
                    <a:pt x="69" y="175"/>
                    <a:pt x="71" y="177"/>
                  </a:cubicBezTo>
                  <a:cubicBezTo>
                    <a:pt x="74" y="180"/>
                    <a:pt x="77" y="183"/>
                    <a:pt x="77" y="185"/>
                  </a:cubicBezTo>
                  <a:cubicBezTo>
                    <a:pt x="78" y="188"/>
                    <a:pt x="75" y="191"/>
                    <a:pt x="73" y="195"/>
                  </a:cubicBezTo>
                  <a:cubicBezTo>
                    <a:pt x="72" y="196"/>
                    <a:pt x="71" y="197"/>
                    <a:pt x="71" y="198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70" y="199"/>
                    <a:pt x="70" y="199"/>
                    <a:pt x="70" y="199"/>
                  </a:cubicBezTo>
                  <a:cubicBezTo>
                    <a:pt x="68" y="202"/>
                    <a:pt x="67" y="205"/>
                    <a:pt x="68" y="207"/>
                  </a:cubicBezTo>
                  <a:cubicBezTo>
                    <a:pt x="68" y="208"/>
                    <a:pt x="68" y="208"/>
                    <a:pt x="68" y="209"/>
                  </a:cubicBezTo>
                  <a:cubicBezTo>
                    <a:pt x="69" y="211"/>
                    <a:pt x="70" y="214"/>
                    <a:pt x="71" y="215"/>
                  </a:cubicBezTo>
                  <a:cubicBezTo>
                    <a:pt x="72" y="216"/>
                    <a:pt x="73" y="216"/>
                    <a:pt x="74" y="216"/>
                  </a:cubicBezTo>
                  <a:cubicBezTo>
                    <a:pt x="77" y="217"/>
                    <a:pt x="79" y="217"/>
                    <a:pt x="79" y="221"/>
                  </a:cubicBezTo>
                  <a:cubicBezTo>
                    <a:pt x="79" y="224"/>
                    <a:pt x="77" y="225"/>
                    <a:pt x="74" y="227"/>
                  </a:cubicBezTo>
                  <a:cubicBezTo>
                    <a:pt x="73" y="227"/>
                    <a:pt x="73" y="227"/>
                    <a:pt x="73" y="228"/>
                  </a:cubicBezTo>
                  <a:cubicBezTo>
                    <a:pt x="73" y="228"/>
                    <a:pt x="73" y="228"/>
                    <a:pt x="73" y="228"/>
                  </a:cubicBezTo>
                  <a:cubicBezTo>
                    <a:pt x="71" y="229"/>
                    <a:pt x="69" y="230"/>
                    <a:pt x="67" y="232"/>
                  </a:cubicBezTo>
                  <a:cubicBezTo>
                    <a:pt x="65" y="234"/>
                    <a:pt x="63" y="236"/>
                    <a:pt x="62" y="240"/>
                  </a:cubicBezTo>
                  <a:cubicBezTo>
                    <a:pt x="60" y="243"/>
                    <a:pt x="62" y="251"/>
                    <a:pt x="64" y="257"/>
                  </a:cubicBezTo>
                  <a:cubicBezTo>
                    <a:pt x="64" y="256"/>
                    <a:pt x="65" y="256"/>
                    <a:pt x="66" y="256"/>
                  </a:cubicBezTo>
                  <a:cubicBezTo>
                    <a:pt x="68" y="255"/>
                    <a:pt x="74" y="252"/>
                    <a:pt x="77" y="255"/>
                  </a:cubicBezTo>
                  <a:cubicBezTo>
                    <a:pt x="80" y="258"/>
                    <a:pt x="77" y="257"/>
                    <a:pt x="81" y="261"/>
                  </a:cubicBezTo>
                  <a:cubicBezTo>
                    <a:pt x="85" y="266"/>
                    <a:pt x="87" y="265"/>
                    <a:pt x="90" y="268"/>
                  </a:cubicBezTo>
                  <a:cubicBezTo>
                    <a:pt x="93" y="271"/>
                    <a:pt x="99" y="268"/>
                    <a:pt x="100" y="270"/>
                  </a:cubicBezTo>
                  <a:cubicBezTo>
                    <a:pt x="102" y="272"/>
                    <a:pt x="99" y="272"/>
                    <a:pt x="98" y="27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Freeform 8"/>
            <p:cNvSpPr>
              <a:spLocks/>
            </p:cNvSpPr>
            <p:nvPr/>
          </p:nvSpPr>
          <p:spPr bwMode="auto">
            <a:xfrm>
              <a:off x="4938" y="3469"/>
              <a:ext cx="212" cy="154"/>
            </a:xfrm>
            <a:custGeom>
              <a:avLst/>
              <a:gdLst>
                <a:gd name="T0" fmla="*/ 19 w 95"/>
                <a:gd name="T1" fmla="*/ 56 h 69"/>
                <a:gd name="T2" fmla="*/ 13 w 95"/>
                <a:gd name="T3" fmla="*/ 59 h 69"/>
                <a:gd name="T4" fmla="*/ 7 w 95"/>
                <a:gd name="T5" fmla="*/ 64 h 69"/>
                <a:gd name="T6" fmla="*/ 5 w 95"/>
                <a:gd name="T7" fmla="*/ 68 h 69"/>
                <a:gd name="T8" fmla="*/ 12 w 95"/>
                <a:gd name="T9" fmla="*/ 65 h 69"/>
                <a:gd name="T10" fmla="*/ 23 w 95"/>
                <a:gd name="T11" fmla="*/ 58 h 69"/>
                <a:gd name="T12" fmla="*/ 30 w 95"/>
                <a:gd name="T13" fmla="*/ 55 h 69"/>
                <a:gd name="T14" fmla="*/ 38 w 95"/>
                <a:gd name="T15" fmla="*/ 48 h 69"/>
                <a:gd name="T16" fmla="*/ 48 w 95"/>
                <a:gd name="T17" fmla="*/ 42 h 69"/>
                <a:gd name="T18" fmla="*/ 58 w 95"/>
                <a:gd name="T19" fmla="*/ 38 h 69"/>
                <a:gd name="T20" fmla="*/ 69 w 95"/>
                <a:gd name="T21" fmla="*/ 38 h 69"/>
                <a:gd name="T22" fmla="*/ 78 w 95"/>
                <a:gd name="T23" fmla="*/ 38 h 69"/>
                <a:gd name="T24" fmla="*/ 88 w 95"/>
                <a:gd name="T25" fmla="*/ 39 h 69"/>
                <a:gd name="T26" fmla="*/ 94 w 95"/>
                <a:gd name="T27" fmla="*/ 35 h 69"/>
                <a:gd name="T28" fmla="*/ 87 w 95"/>
                <a:gd name="T29" fmla="*/ 28 h 69"/>
                <a:gd name="T30" fmla="*/ 75 w 95"/>
                <a:gd name="T31" fmla="*/ 20 h 69"/>
                <a:gd name="T32" fmla="*/ 66 w 95"/>
                <a:gd name="T33" fmla="*/ 15 h 69"/>
                <a:gd name="T34" fmla="*/ 64 w 95"/>
                <a:gd name="T35" fmla="*/ 3 h 69"/>
                <a:gd name="T36" fmla="*/ 59 w 95"/>
                <a:gd name="T37" fmla="*/ 4 h 69"/>
                <a:gd name="T38" fmla="*/ 49 w 95"/>
                <a:gd name="T39" fmla="*/ 5 h 69"/>
                <a:gd name="T40" fmla="*/ 43 w 95"/>
                <a:gd name="T41" fmla="*/ 2 h 69"/>
                <a:gd name="T42" fmla="*/ 37 w 95"/>
                <a:gd name="T43" fmla="*/ 0 h 69"/>
                <a:gd name="T44" fmla="*/ 32 w 95"/>
                <a:gd name="T45" fmla="*/ 1 h 69"/>
                <a:gd name="T46" fmla="*/ 24 w 95"/>
                <a:gd name="T47" fmla="*/ 4 h 69"/>
                <a:gd name="T48" fmla="*/ 18 w 95"/>
                <a:gd name="T49" fmla="*/ 8 h 69"/>
                <a:gd name="T50" fmla="*/ 16 w 95"/>
                <a:gd name="T51" fmla="*/ 10 h 69"/>
                <a:gd name="T52" fmla="*/ 21 w 95"/>
                <a:gd name="T53" fmla="*/ 22 h 69"/>
                <a:gd name="T54" fmla="*/ 17 w 95"/>
                <a:gd name="T55" fmla="*/ 29 h 69"/>
                <a:gd name="T56" fmla="*/ 17 w 95"/>
                <a:gd name="T57" fmla="*/ 29 h 69"/>
                <a:gd name="T58" fmla="*/ 17 w 95"/>
                <a:gd name="T59" fmla="*/ 29 h 69"/>
                <a:gd name="T60" fmla="*/ 16 w 95"/>
                <a:gd name="T61" fmla="*/ 30 h 69"/>
                <a:gd name="T62" fmla="*/ 10 w 95"/>
                <a:gd name="T63" fmla="*/ 36 h 69"/>
                <a:gd name="T64" fmla="*/ 6 w 95"/>
                <a:gd name="T65" fmla="*/ 47 h 69"/>
                <a:gd name="T66" fmla="*/ 1 w 95"/>
                <a:gd name="T67" fmla="*/ 53 h 69"/>
                <a:gd name="T68" fmla="*/ 0 w 95"/>
                <a:gd name="T69" fmla="*/ 54 h 69"/>
                <a:gd name="T70" fmla="*/ 2 w 95"/>
                <a:gd name="T71" fmla="*/ 54 h 69"/>
                <a:gd name="T72" fmla="*/ 9 w 95"/>
                <a:gd name="T73" fmla="*/ 53 h 69"/>
                <a:gd name="T74" fmla="*/ 20 w 95"/>
                <a:gd name="T75" fmla="*/ 52 h 69"/>
                <a:gd name="T76" fmla="*/ 19 w 95"/>
                <a:gd name="T77" fmla="*/ 5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5" h="69">
                  <a:moveTo>
                    <a:pt x="19" y="56"/>
                  </a:moveTo>
                  <a:cubicBezTo>
                    <a:pt x="17" y="57"/>
                    <a:pt x="15" y="57"/>
                    <a:pt x="13" y="59"/>
                  </a:cubicBezTo>
                  <a:cubicBezTo>
                    <a:pt x="10" y="61"/>
                    <a:pt x="7" y="63"/>
                    <a:pt x="7" y="64"/>
                  </a:cubicBezTo>
                  <a:cubicBezTo>
                    <a:pt x="7" y="66"/>
                    <a:pt x="3" y="68"/>
                    <a:pt x="5" y="68"/>
                  </a:cubicBezTo>
                  <a:cubicBezTo>
                    <a:pt x="8" y="69"/>
                    <a:pt x="11" y="67"/>
                    <a:pt x="12" y="65"/>
                  </a:cubicBezTo>
                  <a:cubicBezTo>
                    <a:pt x="14" y="62"/>
                    <a:pt x="21" y="59"/>
                    <a:pt x="23" y="58"/>
                  </a:cubicBezTo>
                  <a:cubicBezTo>
                    <a:pt x="25" y="57"/>
                    <a:pt x="29" y="56"/>
                    <a:pt x="30" y="55"/>
                  </a:cubicBezTo>
                  <a:cubicBezTo>
                    <a:pt x="32" y="54"/>
                    <a:pt x="35" y="52"/>
                    <a:pt x="38" y="48"/>
                  </a:cubicBezTo>
                  <a:cubicBezTo>
                    <a:pt x="41" y="45"/>
                    <a:pt x="44" y="45"/>
                    <a:pt x="48" y="42"/>
                  </a:cubicBezTo>
                  <a:cubicBezTo>
                    <a:pt x="53" y="38"/>
                    <a:pt x="52" y="38"/>
                    <a:pt x="58" y="38"/>
                  </a:cubicBezTo>
                  <a:cubicBezTo>
                    <a:pt x="64" y="38"/>
                    <a:pt x="63" y="38"/>
                    <a:pt x="69" y="38"/>
                  </a:cubicBezTo>
                  <a:cubicBezTo>
                    <a:pt x="75" y="38"/>
                    <a:pt x="74" y="37"/>
                    <a:pt x="78" y="38"/>
                  </a:cubicBezTo>
                  <a:cubicBezTo>
                    <a:pt x="82" y="39"/>
                    <a:pt x="85" y="40"/>
                    <a:pt x="88" y="39"/>
                  </a:cubicBezTo>
                  <a:cubicBezTo>
                    <a:pt x="91" y="38"/>
                    <a:pt x="93" y="37"/>
                    <a:pt x="94" y="35"/>
                  </a:cubicBezTo>
                  <a:cubicBezTo>
                    <a:pt x="95" y="32"/>
                    <a:pt x="91" y="29"/>
                    <a:pt x="87" y="28"/>
                  </a:cubicBezTo>
                  <a:cubicBezTo>
                    <a:pt x="83" y="26"/>
                    <a:pt x="77" y="21"/>
                    <a:pt x="75" y="20"/>
                  </a:cubicBezTo>
                  <a:cubicBezTo>
                    <a:pt x="73" y="19"/>
                    <a:pt x="67" y="19"/>
                    <a:pt x="66" y="15"/>
                  </a:cubicBezTo>
                  <a:cubicBezTo>
                    <a:pt x="65" y="11"/>
                    <a:pt x="65" y="7"/>
                    <a:pt x="64" y="3"/>
                  </a:cubicBezTo>
                  <a:cubicBezTo>
                    <a:pt x="63" y="4"/>
                    <a:pt x="61" y="4"/>
                    <a:pt x="59" y="4"/>
                  </a:cubicBezTo>
                  <a:cubicBezTo>
                    <a:pt x="55" y="5"/>
                    <a:pt x="51" y="5"/>
                    <a:pt x="49" y="5"/>
                  </a:cubicBezTo>
                  <a:cubicBezTo>
                    <a:pt x="47" y="5"/>
                    <a:pt x="45" y="4"/>
                    <a:pt x="43" y="2"/>
                  </a:cubicBezTo>
                  <a:cubicBezTo>
                    <a:pt x="41" y="1"/>
                    <a:pt x="39" y="0"/>
                    <a:pt x="37" y="0"/>
                  </a:cubicBezTo>
                  <a:cubicBezTo>
                    <a:pt x="36" y="0"/>
                    <a:pt x="34" y="0"/>
                    <a:pt x="32" y="1"/>
                  </a:cubicBezTo>
                  <a:cubicBezTo>
                    <a:pt x="29" y="1"/>
                    <a:pt x="27" y="2"/>
                    <a:pt x="24" y="4"/>
                  </a:cubicBezTo>
                  <a:cubicBezTo>
                    <a:pt x="22" y="5"/>
                    <a:pt x="20" y="7"/>
                    <a:pt x="18" y="8"/>
                  </a:cubicBezTo>
                  <a:cubicBezTo>
                    <a:pt x="17" y="9"/>
                    <a:pt x="16" y="10"/>
                    <a:pt x="16" y="10"/>
                  </a:cubicBezTo>
                  <a:cubicBezTo>
                    <a:pt x="17" y="13"/>
                    <a:pt x="20" y="20"/>
                    <a:pt x="21" y="22"/>
                  </a:cubicBezTo>
                  <a:cubicBezTo>
                    <a:pt x="22" y="26"/>
                    <a:pt x="21" y="27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6" y="30"/>
                    <a:pt x="16" y="30"/>
                    <a:pt x="16" y="30"/>
                  </a:cubicBezTo>
                  <a:cubicBezTo>
                    <a:pt x="13" y="32"/>
                    <a:pt x="10" y="34"/>
                    <a:pt x="10" y="36"/>
                  </a:cubicBezTo>
                  <a:cubicBezTo>
                    <a:pt x="9" y="39"/>
                    <a:pt x="8" y="43"/>
                    <a:pt x="6" y="47"/>
                  </a:cubicBezTo>
                  <a:cubicBezTo>
                    <a:pt x="5" y="49"/>
                    <a:pt x="3" y="51"/>
                    <a:pt x="1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1" y="54"/>
                    <a:pt x="2" y="54"/>
                  </a:cubicBezTo>
                  <a:cubicBezTo>
                    <a:pt x="6" y="54"/>
                    <a:pt x="5" y="53"/>
                    <a:pt x="9" y="53"/>
                  </a:cubicBezTo>
                  <a:cubicBezTo>
                    <a:pt x="14" y="53"/>
                    <a:pt x="18" y="52"/>
                    <a:pt x="20" y="52"/>
                  </a:cubicBezTo>
                  <a:cubicBezTo>
                    <a:pt x="21" y="53"/>
                    <a:pt x="21" y="54"/>
                    <a:pt x="19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4557" y="2078"/>
              <a:ext cx="413" cy="253"/>
            </a:xfrm>
            <a:custGeom>
              <a:avLst/>
              <a:gdLst>
                <a:gd name="T0" fmla="*/ 107 w 185"/>
                <a:gd name="T1" fmla="*/ 6 h 113"/>
                <a:gd name="T2" fmla="*/ 93 w 185"/>
                <a:gd name="T3" fmla="*/ 3 h 113"/>
                <a:gd name="T4" fmla="*/ 77 w 185"/>
                <a:gd name="T5" fmla="*/ 3 h 113"/>
                <a:gd name="T6" fmla="*/ 63 w 185"/>
                <a:gd name="T7" fmla="*/ 2 h 113"/>
                <a:gd name="T8" fmla="*/ 51 w 185"/>
                <a:gd name="T9" fmla="*/ 3 h 113"/>
                <a:gd name="T10" fmla="*/ 47 w 185"/>
                <a:gd name="T11" fmla="*/ 2 h 113"/>
                <a:gd name="T12" fmla="*/ 11 w 185"/>
                <a:gd name="T13" fmla="*/ 11 h 113"/>
                <a:gd name="T14" fmla="*/ 2 w 185"/>
                <a:gd name="T15" fmla="*/ 27 h 113"/>
                <a:gd name="T16" fmla="*/ 9 w 185"/>
                <a:gd name="T17" fmla="*/ 49 h 113"/>
                <a:gd name="T18" fmla="*/ 28 w 185"/>
                <a:gd name="T19" fmla="*/ 57 h 113"/>
                <a:gd name="T20" fmla="*/ 45 w 185"/>
                <a:gd name="T21" fmla="*/ 59 h 113"/>
                <a:gd name="T22" fmla="*/ 62 w 185"/>
                <a:gd name="T23" fmla="*/ 69 h 113"/>
                <a:gd name="T24" fmla="*/ 63 w 185"/>
                <a:gd name="T25" fmla="*/ 72 h 113"/>
                <a:gd name="T26" fmla="*/ 61 w 185"/>
                <a:gd name="T27" fmla="*/ 84 h 113"/>
                <a:gd name="T28" fmla="*/ 77 w 185"/>
                <a:gd name="T29" fmla="*/ 97 h 113"/>
                <a:gd name="T30" fmla="*/ 83 w 185"/>
                <a:gd name="T31" fmla="*/ 109 h 113"/>
                <a:gd name="T32" fmla="*/ 106 w 185"/>
                <a:gd name="T33" fmla="*/ 112 h 113"/>
                <a:gd name="T34" fmla="*/ 124 w 185"/>
                <a:gd name="T35" fmla="*/ 110 h 113"/>
                <a:gd name="T36" fmla="*/ 126 w 185"/>
                <a:gd name="T37" fmla="*/ 107 h 113"/>
                <a:gd name="T38" fmla="*/ 141 w 185"/>
                <a:gd name="T39" fmla="*/ 100 h 113"/>
                <a:gd name="T40" fmla="*/ 155 w 185"/>
                <a:gd name="T41" fmla="*/ 98 h 113"/>
                <a:gd name="T42" fmla="*/ 154 w 185"/>
                <a:gd name="T43" fmla="*/ 88 h 113"/>
                <a:gd name="T44" fmla="*/ 161 w 185"/>
                <a:gd name="T45" fmla="*/ 69 h 113"/>
                <a:gd name="T46" fmla="*/ 183 w 185"/>
                <a:gd name="T47" fmla="*/ 56 h 113"/>
                <a:gd name="T48" fmla="*/ 183 w 185"/>
                <a:gd name="T49" fmla="*/ 53 h 113"/>
                <a:gd name="T50" fmla="*/ 183 w 185"/>
                <a:gd name="T51" fmla="*/ 40 h 113"/>
                <a:gd name="T52" fmla="*/ 179 w 185"/>
                <a:gd name="T53" fmla="*/ 31 h 113"/>
                <a:gd name="T54" fmla="*/ 158 w 185"/>
                <a:gd name="T55" fmla="*/ 14 h 113"/>
                <a:gd name="T56" fmla="*/ 146 w 185"/>
                <a:gd name="T57" fmla="*/ 10 h 113"/>
                <a:gd name="T58" fmla="*/ 131 w 185"/>
                <a:gd name="T59" fmla="*/ 3 h 113"/>
                <a:gd name="T60" fmla="*/ 131 w 185"/>
                <a:gd name="T61" fmla="*/ 3 h 113"/>
                <a:gd name="T62" fmla="*/ 124 w 185"/>
                <a:gd name="T63" fmla="*/ 1 h 113"/>
                <a:gd name="T64" fmla="*/ 124 w 185"/>
                <a:gd name="T65" fmla="*/ 1 h 113"/>
                <a:gd name="T66" fmla="*/ 115 w 185"/>
                <a:gd name="T67" fmla="*/ 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5" h="113">
                  <a:moveTo>
                    <a:pt x="115" y="5"/>
                  </a:moveTo>
                  <a:cubicBezTo>
                    <a:pt x="113" y="6"/>
                    <a:pt x="110" y="6"/>
                    <a:pt x="107" y="6"/>
                  </a:cubicBezTo>
                  <a:cubicBezTo>
                    <a:pt x="103" y="6"/>
                    <a:pt x="101" y="6"/>
                    <a:pt x="98" y="5"/>
                  </a:cubicBezTo>
                  <a:cubicBezTo>
                    <a:pt x="97" y="4"/>
                    <a:pt x="95" y="4"/>
                    <a:pt x="93" y="3"/>
                  </a:cubicBezTo>
                  <a:cubicBezTo>
                    <a:pt x="89" y="2"/>
                    <a:pt x="87" y="3"/>
                    <a:pt x="85" y="3"/>
                  </a:cubicBezTo>
                  <a:cubicBezTo>
                    <a:pt x="82" y="3"/>
                    <a:pt x="80" y="3"/>
                    <a:pt x="77" y="3"/>
                  </a:cubicBezTo>
                  <a:cubicBezTo>
                    <a:pt x="71" y="3"/>
                    <a:pt x="69" y="3"/>
                    <a:pt x="67" y="3"/>
                  </a:cubicBezTo>
                  <a:cubicBezTo>
                    <a:pt x="66" y="2"/>
                    <a:pt x="65" y="2"/>
                    <a:pt x="63" y="2"/>
                  </a:cubicBezTo>
                  <a:cubicBezTo>
                    <a:pt x="60" y="1"/>
                    <a:pt x="58" y="2"/>
                    <a:pt x="57" y="2"/>
                  </a:cubicBezTo>
                  <a:cubicBezTo>
                    <a:pt x="55" y="3"/>
                    <a:pt x="53" y="3"/>
                    <a:pt x="51" y="3"/>
                  </a:cubicBezTo>
                  <a:cubicBezTo>
                    <a:pt x="50" y="3"/>
                    <a:pt x="48" y="3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2" y="2"/>
                    <a:pt x="36" y="1"/>
                    <a:pt x="28" y="4"/>
                  </a:cubicBezTo>
                  <a:cubicBezTo>
                    <a:pt x="24" y="6"/>
                    <a:pt x="17" y="9"/>
                    <a:pt x="11" y="11"/>
                  </a:cubicBezTo>
                  <a:cubicBezTo>
                    <a:pt x="6" y="13"/>
                    <a:pt x="2" y="15"/>
                    <a:pt x="0" y="16"/>
                  </a:cubicBezTo>
                  <a:cubicBezTo>
                    <a:pt x="0" y="20"/>
                    <a:pt x="0" y="24"/>
                    <a:pt x="2" y="27"/>
                  </a:cubicBezTo>
                  <a:cubicBezTo>
                    <a:pt x="4" y="31"/>
                    <a:pt x="6" y="38"/>
                    <a:pt x="8" y="41"/>
                  </a:cubicBezTo>
                  <a:cubicBezTo>
                    <a:pt x="9" y="43"/>
                    <a:pt x="9" y="46"/>
                    <a:pt x="9" y="49"/>
                  </a:cubicBezTo>
                  <a:cubicBezTo>
                    <a:pt x="12" y="49"/>
                    <a:pt x="16" y="51"/>
                    <a:pt x="23" y="54"/>
                  </a:cubicBezTo>
                  <a:cubicBezTo>
                    <a:pt x="25" y="55"/>
                    <a:pt x="26" y="56"/>
                    <a:pt x="28" y="57"/>
                  </a:cubicBezTo>
                  <a:cubicBezTo>
                    <a:pt x="33" y="60"/>
                    <a:pt x="34" y="60"/>
                    <a:pt x="39" y="60"/>
                  </a:cubicBezTo>
                  <a:cubicBezTo>
                    <a:pt x="41" y="60"/>
                    <a:pt x="43" y="59"/>
                    <a:pt x="45" y="59"/>
                  </a:cubicBezTo>
                  <a:cubicBezTo>
                    <a:pt x="50" y="58"/>
                    <a:pt x="54" y="58"/>
                    <a:pt x="57" y="61"/>
                  </a:cubicBezTo>
                  <a:cubicBezTo>
                    <a:pt x="61" y="64"/>
                    <a:pt x="61" y="64"/>
                    <a:pt x="62" y="69"/>
                  </a:cubicBezTo>
                  <a:cubicBezTo>
                    <a:pt x="62" y="70"/>
                    <a:pt x="62" y="71"/>
                    <a:pt x="63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4" y="77"/>
                    <a:pt x="63" y="79"/>
                    <a:pt x="62" y="81"/>
                  </a:cubicBezTo>
                  <a:cubicBezTo>
                    <a:pt x="61" y="82"/>
                    <a:pt x="61" y="83"/>
                    <a:pt x="61" y="84"/>
                  </a:cubicBezTo>
                  <a:cubicBezTo>
                    <a:pt x="61" y="86"/>
                    <a:pt x="60" y="89"/>
                    <a:pt x="60" y="92"/>
                  </a:cubicBezTo>
                  <a:cubicBezTo>
                    <a:pt x="68" y="92"/>
                    <a:pt x="71" y="92"/>
                    <a:pt x="77" y="97"/>
                  </a:cubicBezTo>
                  <a:cubicBezTo>
                    <a:pt x="81" y="100"/>
                    <a:pt x="82" y="104"/>
                    <a:pt x="83" y="109"/>
                  </a:cubicBezTo>
                  <a:cubicBezTo>
                    <a:pt x="83" y="109"/>
                    <a:pt x="83" y="109"/>
                    <a:pt x="83" y="109"/>
                  </a:cubicBezTo>
                  <a:cubicBezTo>
                    <a:pt x="83" y="109"/>
                    <a:pt x="84" y="109"/>
                    <a:pt x="85" y="109"/>
                  </a:cubicBezTo>
                  <a:cubicBezTo>
                    <a:pt x="90" y="110"/>
                    <a:pt x="98" y="110"/>
                    <a:pt x="106" y="112"/>
                  </a:cubicBezTo>
                  <a:cubicBezTo>
                    <a:pt x="112" y="113"/>
                    <a:pt x="115" y="113"/>
                    <a:pt x="118" y="113"/>
                  </a:cubicBezTo>
                  <a:cubicBezTo>
                    <a:pt x="121" y="112"/>
                    <a:pt x="122" y="111"/>
                    <a:pt x="124" y="110"/>
                  </a:cubicBezTo>
                  <a:cubicBezTo>
                    <a:pt x="126" y="109"/>
                    <a:pt x="126" y="108"/>
                    <a:pt x="126" y="107"/>
                  </a:cubicBezTo>
                  <a:cubicBezTo>
                    <a:pt x="126" y="107"/>
                    <a:pt x="126" y="107"/>
                    <a:pt x="126" y="107"/>
                  </a:cubicBezTo>
                  <a:cubicBezTo>
                    <a:pt x="127" y="104"/>
                    <a:pt x="128" y="102"/>
                    <a:pt x="134" y="101"/>
                  </a:cubicBezTo>
                  <a:cubicBezTo>
                    <a:pt x="137" y="101"/>
                    <a:pt x="139" y="101"/>
                    <a:pt x="141" y="100"/>
                  </a:cubicBezTo>
                  <a:cubicBezTo>
                    <a:pt x="145" y="99"/>
                    <a:pt x="148" y="98"/>
                    <a:pt x="153" y="99"/>
                  </a:cubicBezTo>
                  <a:cubicBezTo>
                    <a:pt x="154" y="99"/>
                    <a:pt x="155" y="99"/>
                    <a:pt x="155" y="98"/>
                  </a:cubicBezTo>
                  <a:cubicBezTo>
                    <a:pt x="155" y="97"/>
                    <a:pt x="155" y="96"/>
                    <a:pt x="155" y="94"/>
                  </a:cubicBezTo>
                  <a:cubicBezTo>
                    <a:pt x="155" y="93"/>
                    <a:pt x="154" y="91"/>
                    <a:pt x="154" y="88"/>
                  </a:cubicBezTo>
                  <a:cubicBezTo>
                    <a:pt x="154" y="87"/>
                    <a:pt x="154" y="85"/>
                    <a:pt x="154" y="84"/>
                  </a:cubicBezTo>
                  <a:cubicBezTo>
                    <a:pt x="154" y="77"/>
                    <a:pt x="154" y="72"/>
                    <a:pt x="161" y="69"/>
                  </a:cubicBezTo>
                  <a:cubicBezTo>
                    <a:pt x="164" y="67"/>
                    <a:pt x="169" y="64"/>
                    <a:pt x="173" y="61"/>
                  </a:cubicBezTo>
                  <a:cubicBezTo>
                    <a:pt x="177" y="59"/>
                    <a:pt x="181" y="57"/>
                    <a:pt x="183" y="56"/>
                  </a:cubicBezTo>
                  <a:cubicBezTo>
                    <a:pt x="184" y="55"/>
                    <a:pt x="184" y="54"/>
                    <a:pt x="183" y="53"/>
                  </a:cubicBezTo>
                  <a:cubicBezTo>
                    <a:pt x="183" y="53"/>
                    <a:pt x="183" y="53"/>
                    <a:pt x="183" y="53"/>
                  </a:cubicBezTo>
                  <a:cubicBezTo>
                    <a:pt x="183" y="52"/>
                    <a:pt x="182" y="51"/>
                    <a:pt x="182" y="49"/>
                  </a:cubicBezTo>
                  <a:cubicBezTo>
                    <a:pt x="181" y="47"/>
                    <a:pt x="182" y="43"/>
                    <a:pt x="183" y="40"/>
                  </a:cubicBezTo>
                  <a:cubicBezTo>
                    <a:pt x="184" y="38"/>
                    <a:pt x="184" y="37"/>
                    <a:pt x="185" y="35"/>
                  </a:cubicBezTo>
                  <a:cubicBezTo>
                    <a:pt x="184" y="34"/>
                    <a:pt x="180" y="32"/>
                    <a:pt x="179" y="31"/>
                  </a:cubicBezTo>
                  <a:cubicBezTo>
                    <a:pt x="178" y="30"/>
                    <a:pt x="176" y="29"/>
                    <a:pt x="174" y="27"/>
                  </a:cubicBezTo>
                  <a:cubicBezTo>
                    <a:pt x="169" y="23"/>
                    <a:pt x="162" y="17"/>
                    <a:pt x="158" y="14"/>
                  </a:cubicBezTo>
                  <a:cubicBezTo>
                    <a:pt x="155" y="12"/>
                    <a:pt x="153" y="11"/>
                    <a:pt x="149" y="11"/>
                  </a:cubicBezTo>
                  <a:cubicBezTo>
                    <a:pt x="148" y="11"/>
                    <a:pt x="147" y="11"/>
                    <a:pt x="146" y="10"/>
                  </a:cubicBezTo>
                  <a:cubicBezTo>
                    <a:pt x="142" y="10"/>
                    <a:pt x="139" y="9"/>
                    <a:pt x="137" y="8"/>
                  </a:cubicBezTo>
                  <a:cubicBezTo>
                    <a:pt x="134" y="7"/>
                    <a:pt x="132" y="5"/>
                    <a:pt x="131" y="3"/>
                  </a:cubicBezTo>
                  <a:cubicBezTo>
                    <a:pt x="131" y="3"/>
                    <a:pt x="131" y="3"/>
                    <a:pt x="131" y="3"/>
                  </a:cubicBezTo>
                  <a:cubicBezTo>
                    <a:pt x="131" y="3"/>
                    <a:pt x="131" y="3"/>
                    <a:pt x="131" y="3"/>
                  </a:cubicBezTo>
                  <a:cubicBezTo>
                    <a:pt x="130" y="2"/>
                    <a:pt x="129" y="1"/>
                    <a:pt x="127" y="1"/>
                  </a:cubicBezTo>
                  <a:cubicBezTo>
                    <a:pt x="126" y="0"/>
                    <a:pt x="125" y="1"/>
                    <a:pt x="124" y="1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4" y="1"/>
                    <a:pt x="124" y="1"/>
                    <a:pt x="124" y="1"/>
                  </a:cubicBezTo>
                  <a:cubicBezTo>
                    <a:pt x="122" y="2"/>
                    <a:pt x="119" y="4"/>
                    <a:pt x="115" y="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3426" y="2712"/>
              <a:ext cx="45" cy="61"/>
            </a:xfrm>
            <a:custGeom>
              <a:avLst/>
              <a:gdLst>
                <a:gd name="T0" fmla="*/ 3 w 20"/>
                <a:gd name="T1" fmla="*/ 26 h 27"/>
                <a:gd name="T2" fmla="*/ 13 w 20"/>
                <a:gd name="T3" fmla="*/ 27 h 27"/>
                <a:gd name="T4" fmla="*/ 14 w 20"/>
                <a:gd name="T5" fmla="*/ 27 h 27"/>
                <a:gd name="T6" fmla="*/ 16 w 20"/>
                <a:gd name="T7" fmla="*/ 27 h 27"/>
                <a:gd name="T8" fmla="*/ 16 w 20"/>
                <a:gd name="T9" fmla="*/ 27 h 27"/>
                <a:gd name="T10" fmla="*/ 19 w 20"/>
                <a:gd name="T11" fmla="*/ 17 h 27"/>
                <a:gd name="T12" fmla="*/ 16 w 20"/>
                <a:gd name="T13" fmla="*/ 11 h 27"/>
                <a:gd name="T14" fmla="*/ 11 w 20"/>
                <a:gd name="T15" fmla="*/ 8 h 27"/>
                <a:gd name="T16" fmla="*/ 7 w 20"/>
                <a:gd name="T17" fmla="*/ 1 h 27"/>
                <a:gd name="T18" fmla="*/ 7 w 20"/>
                <a:gd name="T19" fmla="*/ 0 h 27"/>
                <a:gd name="T20" fmla="*/ 3 w 20"/>
                <a:gd name="T21" fmla="*/ 3 h 27"/>
                <a:gd name="T22" fmla="*/ 2 w 20"/>
                <a:gd name="T23" fmla="*/ 16 h 27"/>
                <a:gd name="T24" fmla="*/ 2 w 20"/>
                <a:gd name="T25" fmla="*/ 16 h 27"/>
                <a:gd name="T26" fmla="*/ 2 w 20"/>
                <a:gd name="T27" fmla="*/ 17 h 27"/>
                <a:gd name="T28" fmla="*/ 2 w 20"/>
                <a:gd name="T29" fmla="*/ 17 h 27"/>
                <a:gd name="T30" fmla="*/ 2 w 20"/>
                <a:gd name="T31" fmla="*/ 26 h 27"/>
                <a:gd name="T32" fmla="*/ 3 w 20"/>
                <a:gd name="T33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7">
                  <a:moveTo>
                    <a:pt x="3" y="26"/>
                  </a:moveTo>
                  <a:cubicBezTo>
                    <a:pt x="8" y="27"/>
                    <a:pt x="11" y="27"/>
                    <a:pt x="13" y="27"/>
                  </a:cubicBezTo>
                  <a:cubicBezTo>
                    <a:pt x="13" y="27"/>
                    <a:pt x="14" y="27"/>
                    <a:pt x="14" y="27"/>
                  </a:cubicBezTo>
                  <a:cubicBezTo>
                    <a:pt x="15" y="27"/>
                    <a:pt x="15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7" y="25"/>
                    <a:pt x="20" y="21"/>
                    <a:pt x="19" y="17"/>
                  </a:cubicBezTo>
                  <a:cubicBezTo>
                    <a:pt x="19" y="13"/>
                    <a:pt x="18" y="12"/>
                    <a:pt x="16" y="11"/>
                  </a:cubicBezTo>
                  <a:cubicBezTo>
                    <a:pt x="14" y="10"/>
                    <a:pt x="13" y="9"/>
                    <a:pt x="11" y="8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4" y="0"/>
                    <a:pt x="3" y="3"/>
                  </a:cubicBezTo>
                  <a:cubicBezTo>
                    <a:pt x="0" y="10"/>
                    <a:pt x="1" y="12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4" y="20"/>
                    <a:pt x="3" y="24"/>
                    <a:pt x="2" y="26"/>
                  </a:cubicBezTo>
                  <a:cubicBezTo>
                    <a:pt x="3" y="26"/>
                    <a:pt x="3" y="26"/>
                    <a:pt x="3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Freeform 11"/>
            <p:cNvSpPr>
              <a:spLocks/>
            </p:cNvSpPr>
            <p:nvPr/>
          </p:nvSpPr>
          <p:spPr bwMode="auto">
            <a:xfrm>
              <a:off x="3607" y="1931"/>
              <a:ext cx="176" cy="116"/>
            </a:xfrm>
            <a:custGeom>
              <a:avLst/>
              <a:gdLst>
                <a:gd name="T0" fmla="*/ 79 w 79"/>
                <a:gd name="T1" fmla="*/ 2 h 52"/>
                <a:gd name="T2" fmla="*/ 75 w 79"/>
                <a:gd name="T3" fmla="*/ 2 h 52"/>
                <a:gd name="T4" fmla="*/ 70 w 79"/>
                <a:gd name="T5" fmla="*/ 5 h 52"/>
                <a:gd name="T6" fmla="*/ 59 w 79"/>
                <a:gd name="T7" fmla="*/ 9 h 52"/>
                <a:gd name="T8" fmla="*/ 49 w 79"/>
                <a:gd name="T9" fmla="*/ 17 h 52"/>
                <a:gd name="T10" fmla="*/ 42 w 79"/>
                <a:gd name="T11" fmla="*/ 26 h 52"/>
                <a:gd name="T12" fmla="*/ 35 w 79"/>
                <a:gd name="T13" fmla="*/ 28 h 52"/>
                <a:gd name="T14" fmla="*/ 21 w 79"/>
                <a:gd name="T15" fmla="*/ 28 h 52"/>
                <a:gd name="T16" fmla="*/ 11 w 79"/>
                <a:gd name="T17" fmla="*/ 32 h 52"/>
                <a:gd name="T18" fmla="*/ 4 w 79"/>
                <a:gd name="T19" fmla="*/ 40 h 52"/>
                <a:gd name="T20" fmla="*/ 1 w 79"/>
                <a:gd name="T21" fmla="*/ 49 h 52"/>
                <a:gd name="T22" fmla="*/ 7 w 79"/>
                <a:gd name="T23" fmla="*/ 49 h 52"/>
                <a:gd name="T24" fmla="*/ 12 w 79"/>
                <a:gd name="T25" fmla="*/ 42 h 52"/>
                <a:gd name="T26" fmla="*/ 19 w 79"/>
                <a:gd name="T27" fmla="*/ 37 h 52"/>
                <a:gd name="T28" fmla="*/ 27 w 79"/>
                <a:gd name="T29" fmla="*/ 34 h 52"/>
                <a:gd name="T30" fmla="*/ 33 w 79"/>
                <a:gd name="T31" fmla="*/ 32 h 52"/>
                <a:gd name="T32" fmla="*/ 40 w 79"/>
                <a:gd name="T33" fmla="*/ 32 h 52"/>
                <a:gd name="T34" fmla="*/ 46 w 79"/>
                <a:gd name="T35" fmla="*/ 31 h 52"/>
                <a:gd name="T36" fmla="*/ 54 w 79"/>
                <a:gd name="T37" fmla="*/ 31 h 52"/>
                <a:gd name="T38" fmla="*/ 58 w 79"/>
                <a:gd name="T39" fmla="*/ 32 h 52"/>
                <a:gd name="T40" fmla="*/ 65 w 79"/>
                <a:gd name="T41" fmla="*/ 31 h 52"/>
                <a:gd name="T42" fmla="*/ 72 w 79"/>
                <a:gd name="T43" fmla="*/ 27 h 52"/>
                <a:gd name="T44" fmla="*/ 73 w 79"/>
                <a:gd name="T45" fmla="*/ 20 h 52"/>
                <a:gd name="T46" fmla="*/ 72 w 79"/>
                <a:gd name="T47" fmla="*/ 13 h 52"/>
                <a:gd name="T48" fmla="*/ 79 w 79"/>
                <a:gd name="T49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" h="52">
                  <a:moveTo>
                    <a:pt x="79" y="2"/>
                  </a:moveTo>
                  <a:cubicBezTo>
                    <a:pt x="79" y="0"/>
                    <a:pt x="76" y="0"/>
                    <a:pt x="75" y="2"/>
                  </a:cubicBezTo>
                  <a:cubicBezTo>
                    <a:pt x="74" y="4"/>
                    <a:pt x="73" y="5"/>
                    <a:pt x="70" y="5"/>
                  </a:cubicBezTo>
                  <a:cubicBezTo>
                    <a:pt x="66" y="6"/>
                    <a:pt x="64" y="6"/>
                    <a:pt x="59" y="9"/>
                  </a:cubicBezTo>
                  <a:cubicBezTo>
                    <a:pt x="55" y="12"/>
                    <a:pt x="54" y="12"/>
                    <a:pt x="49" y="17"/>
                  </a:cubicBezTo>
                  <a:cubicBezTo>
                    <a:pt x="45" y="22"/>
                    <a:pt x="44" y="24"/>
                    <a:pt x="42" y="26"/>
                  </a:cubicBezTo>
                  <a:cubicBezTo>
                    <a:pt x="40" y="28"/>
                    <a:pt x="38" y="29"/>
                    <a:pt x="35" y="28"/>
                  </a:cubicBezTo>
                  <a:cubicBezTo>
                    <a:pt x="32" y="28"/>
                    <a:pt x="24" y="26"/>
                    <a:pt x="21" y="28"/>
                  </a:cubicBezTo>
                  <a:cubicBezTo>
                    <a:pt x="18" y="29"/>
                    <a:pt x="14" y="29"/>
                    <a:pt x="11" y="32"/>
                  </a:cubicBezTo>
                  <a:cubicBezTo>
                    <a:pt x="8" y="36"/>
                    <a:pt x="4" y="36"/>
                    <a:pt x="4" y="40"/>
                  </a:cubicBezTo>
                  <a:cubicBezTo>
                    <a:pt x="4" y="44"/>
                    <a:pt x="0" y="47"/>
                    <a:pt x="1" y="49"/>
                  </a:cubicBezTo>
                  <a:cubicBezTo>
                    <a:pt x="3" y="50"/>
                    <a:pt x="6" y="52"/>
                    <a:pt x="7" y="49"/>
                  </a:cubicBezTo>
                  <a:cubicBezTo>
                    <a:pt x="8" y="46"/>
                    <a:pt x="8" y="45"/>
                    <a:pt x="12" y="42"/>
                  </a:cubicBezTo>
                  <a:cubicBezTo>
                    <a:pt x="15" y="40"/>
                    <a:pt x="16" y="38"/>
                    <a:pt x="19" y="37"/>
                  </a:cubicBezTo>
                  <a:cubicBezTo>
                    <a:pt x="23" y="36"/>
                    <a:pt x="24" y="36"/>
                    <a:pt x="27" y="34"/>
                  </a:cubicBezTo>
                  <a:cubicBezTo>
                    <a:pt x="29" y="32"/>
                    <a:pt x="30" y="32"/>
                    <a:pt x="33" y="32"/>
                  </a:cubicBezTo>
                  <a:cubicBezTo>
                    <a:pt x="36" y="32"/>
                    <a:pt x="37" y="33"/>
                    <a:pt x="40" y="32"/>
                  </a:cubicBezTo>
                  <a:cubicBezTo>
                    <a:pt x="43" y="31"/>
                    <a:pt x="42" y="30"/>
                    <a:pt x="46" y="31"/>
                  </a:cubicBezTo>
                  <a:cubicBezTo>
                    <a:pt x="50" y="32"/>
                    <a:pt x="50" y="31"/>
                    <a:pt x="54" y="31"/>
                  </a:cubicBezTo>
                  <a:cubicBezTo>
                    <a:pt x="57" y="31"/>
                    <a:pt x="56" y="31"/>
                    <a:pt x="58" y="32"/>
                  </a:cubicBezTo>
                  <a:cubicBezTo>
                    <a:pt x="61" y="33"/>
                    <a:pt x="62" y="33"/>
                    <a:pt x="65" y="31"/>
                  </a:cubicBezTo>
                  <a:cubicBezTo>
                    <a:pt x="68" y="30"/>
                    <a:pt x="71" y="31"/>
                    <a:pt x="72" y="27"/>
                  </a:cubicBezTo>
                  <a:cubicBezTo>
                    <a:pt x="73" y="24"/>
                    <a:pt x="74" y="23"/>
                    <a:pt x="73" y="20"/>
                  </a:cubicBezTo>
                  <a:cubicBezTo>
                    <a:pt x="73" y="17"/>
                    <a:pt x="71" y="15"/>
                    <a:pt x="72" y="13"/>
                  </a:cubicBezTo>
                  <a:cubicBezTo>
                    <a:pt x="73" y="10"/>
                    <a:pt x="78" y="4"/>
                    <a:pt x="7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Freeform 12"/>
            <p:cNvSpPr>
              <a:spLocks/>
            </p:cNvSpPr>
            <p:nvPr/>
          </p:nvSpPr>
          <p:spPr bwMode="auto">
            <a:xfrm>
              <a:off x="3435" y="2235"/>
              <a:ext cx="667" cy="741"/>
            </a:xfrm>
            <a:custGeom>
              <a:avLst/>
              <a:gdLst>
                <a:gd name="T0" fmla="*/ 58 w 299"/>
                <a:gd name="T1" fmla="*/ 321 h 332"/>
                <a:gd name="T2" fmla="*/ 60 w 299"/>
                <a:gd name="T3" fmla="*/ 322 h 332"/>
                <a:gd name="T4" fmla="*/ 89 w 299"/>
                <a:gd name="T5" fmla="*/ 313 h 332"/>
                <a:gd name="T6" fmla="*/ 111 w 299"/>
                <a:gd name="T7" fmla="*/ 319 h 332"/>
                <a:gd name="T8" fmla="*/ 137 w 299"/>
                <a:gd name="T9" fmla="*/ 324 h 332"/>
                <a:gd name="T10" fmla="*/ 154 w 299"/>
                <a:gd name="T11" fmla="*/ 321 h 332"/>
                <a:gd name="T12" fmla="*/ 173 w 299"/>
                <a:gd name="T13" fmla="*/ 327 h 332"/>
                <a:gd name="T14" fmla="*/ 193 w 299"/>
                <a:gd name="T15" fmla="*/ 321 h 332"/>
                <a:gd name="T16" fmla="*/ 230 w 299"/>
                <a:gd name="T17" fmla="*/ 320 h 332"/>
                <a:gd name="T18" fmla="*/ 230 w 299"/>
                <a:gd name="T19" fmla="*/ 313 h 332"/>
                <a:gd name="T20" fmla="*/ 245 w 299"/>
                <a:gd name="T21" fmla="*/ 288 h 332"/>
                <a:gd name="T22" fmla="*/ 260 w 299"/>
                <a:gd name="T23" fmla="*/ 278 h 332"/>
                <a:gd name="T24" fmla="*/ 246 w 299"/>
                <a:gd name="T25" fmla="*/ 261 h 332"/>
                <a:gd name="T26" fmla="*/ 216 w 299"/>
                <a:gd name="T27" fmla="*/ 235 h 332"/>
                <a:gd name="T28" fmla="*/ 208 w 299"/>
                <a:gd name="T29" fmla="*/ 211 h 332"/>
                <a:gd name="T30" fmla="*/ 220 w 299"/>
                <a:gd name="T31" fmla="*/ 199 h 332"/>
                <a:gd name="T32" fmla="*/ 255 w 299"/>
                <a:gd name="T33" fmla="*/ 186 h 332"/>
                <a:gd name="T34" fmla="*/ 275 w 299"/>
                <a:gd name="T35" fmla="*/ 179 h 332"/>
                <a:gd name="T36" fmla="*/ 291 w 299"/>
                <a:gd name="T37" fmla="*/ 174 h 332"/>
                <a:gd name="T38" fmla="*/ 294 w 299"/>
                <a:gd name="T39" fmla="*/ 154 h 332"/>
                <a:gd name="T40" fmla="*/ 290 w 299"/>
                <a:gd name="T41" fmla="*/ 126 h 332"/>
                <a:gd name="T42" fmla="*/ 286 w 299"/>
                <a:gd name="T43" fmla="*/ 104 h 332"/>
                <a:gd name="T44" fmla="*/ 279 w 299"/>
                <a:gd name="T45" fmla="*/ 80 h 332"/>
                <a:gd name="T46" fmla="*/ 272 w 299"/>
                <a:gd name="T47" fmla="*/ 53 h 332"/>
                <a:gd name="T48" fmla="*/ 264 w 299"/>
                <a:gd name="T49" fmla="*/ 37 h 332"/>
                <a:gd name="T50" fmla="*/ 229 w 299"/>
                <a:gd name="T51" fmla="*/ 23 h 332"/>
                <a:gd name="T52" fmla="*/ 184 w 299"/>
                <a:gd name="T53" fmla="*/ 39 h 332"/>
                <a:gd name="T54" fmla="*/ 170 w 299"/>
                <a:gd name="T55" fmla="*/ 25 h 332"/>
                <a:gd name="T56" fmla="*/ 142 w 299"/>
                <a:gd name="T57" fmla="*/ 24 h 332"/>
                <a:gd name="T58" fmla="*/ 135 w 299"/>
                <a:gd name="T59" fmla="*/ 11 h 332"/>
                <a:gd name="T60" fmla="*/ 113 w 299"/>
                <a:gd name="T61" fmla="*/ 3 h 332"/>
                <a:gd name="T62" fmla="*/ 95 w 299"/>
                <a:gd name="T63" fmla="*/ 6 h 332"/>
                <a:gd name="T64" fmla="*/ 91 w 299"/>
                <a:gd name="T65" fmla="*/ 23 h 332"/>
                <a:gd name="T66" fmla="*/ 98 w 299"/>
                <a:gd name="T67" fmla="*/ 32 h 332"/>
                <a:gd name="T68" fmla="*/ 115 w 299"/>
                <a:gd name="T69" fmla="*/ 47 h 332"/>
                <a:gd name="T70" fmla="*/ 111 w 299"/>
                <a:gd name="T71" fmla="*/ 50 h 332"/>
                <a:gd name="T72" fmla="*/ 87 w 299"/>
                <a:gd name="T73" fmla="*/ 55 h 332"/>
                <a:gd name="T74" fmla="*/ 83 w 299"/>
                <a:gd name="T75" fmla="*/ 65 h 332"/>
                <a:gd name="T76" fmla="*/ 73 w 299"/>
                <a:gd name="T77" fmla="*/ 66 h 332"/>
                <a:gd name="T78" fmla="*/ 59 w 299"/>
                <a:gd name="T79" fmla="*/ 54 h 332"/>
                <a:gd name="T80" fmla="*/ 40 w 299"/>
                <a:gd name="T81" fmla="*/ 60 h 332"/>
                <a:gd name="T82" fmla="*/ 44 w 299"/>
                <a:gd name="T83" fmla="*/ 74 h 332"/>
                <a:gd name="T84" fmla="*/ 39 w 299"/>
                <a:gd name="T85" fmla="*/ 95 h 332"/>
                <a:gd name="T86" fmla="*/ 34 w 299"/>
                <a:gd name="T87" fmla="*/ 110 h 332"/>
                <a:gd name="T88" fmla="*/ 28 w 299"/>
                <a:gd name="T89" fmla="*/ 129 h 332"/>
                <a:gd name="T90" fmla="*/ 7 w 299"/>
                <a:gd name="T91" fmla="*/ 138 h 332"/>
                <a:gd name="T92" fmla="*/ 6 w 299"/>
                <a:gd name="T93" fmla="*/ 145 h 332"/>
                <a:gd name="T94" fmla="*/ 2 w 299"/>
                <a:gd name="T95" fmla="*/ 173 h 332"/>
                <a:gd name="T96" fmla="*/ 14 w 299"/>
                <a:gd name="T97" fmla="*/ 199 h 332"/>
                <a:gd name="T98" fmla="*/ 10 w 299"/>
                <a:gd name="T99" fmla="*/ 218 h 332"/>
                <a:gd name="T100" fmla="*/ 28 w 299"/>
                <a:gd name="T101" fmla="*/ 252 h 332"/>
                <a:gd name="T102" fmla="*/ 57 w 299"/>
                <a:gd name="T103" fmla="*/ 258 h 332"/>
                <a:gd name="T104" fmla="*/ 72 w 299"/>
                <a:gd name="T105" fmla="*/ 274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9" h="332">
                  <a:moveTo>
                    <a:pt x="62" y="286"/>
                  </a:moveTo>
                  <a:cubicBezTo>
                    <a:pt x="57" y="291"/>
                    <a:pt x="57" y="293"/>
                    <a:pt x="57" y="296"/>
                  </a:cubicBezTo>
                  <a:cubicBezTo>
                    <a:pt x="57" y="299"/>
                    <a:pt x="57" y="301"/>
                    <a:pt x="56" y="305"/>
                  </a:cubicBezTo>
                  <a:cubicBezTo>
                    <a:pt x="55" y="311"/>
                    <a:pt x="56" y="316"/>
                    <a:pt x="58" y="321"/>
                  </a:cubicBezTo>
                  <a:cubicBezTo>
                    <a:pt x="58" y="321"/>
                    <a:pt x="58" y="321"/>
                    <a:pt x="58" y="321"/>
                  </a:cubicBezTo>
                  <a:cubicBezTo>
                    <a:pt x="58" y="322"/>
                    <a:pt x="58" y="322"/>
                    <a:pt x="58" y="322"/>
                  </a:cubicBezTo>
                  <a:cubicBezTo>
                    <a:pt x="59" y="322"/>
                    <a:pt x="59" y="322"/>
                    <a:pt x="60" y="322"/>
                  </a:cubicBezTo>
                  <a:cubicBezTo>
                    <a:pt x="60" y="322"/>
                    <a:pt x="60" y="322"/>
                    <a:pt x="60" y="322"/>
                  </a:cubicBezTo>
                  <a:cubicBezTo>
                    <a:pt x="61" y="322"/>
                    <a:pt x="61" y="322"/>
                    <a:pt x="61" y="322"/>
                  </a:cubicBezTo>
                  <a:cubicBezTo>
                    <a:pt x="66" y="322"/>
                    <a:pt x="72" y="322"/>
                    <a:pt x="77" y="319"/>
                  </a:cubicBezTo>
                  <a:cubicBezTo>
                    <a:pt x="79" y="318"/>
                    <a:pt x="80" y="317"/>
                    <a:pt x="81" y="316"/>
                  </a:cubicBezTo>
                  <a:cubicBezTo>
                    <a:pt x="84" y="314"/>
                    <a:pt x="86" y="313"/>
                    <a:pt x="89" y="313"/>
                  </a:cubicBezTo>
                  <a:cubicBezTo>
                    <a:pt x="93" y="312"/>
                    <a:pt x="95" y="314"/>
                    <a:pt x="97" y="316"/>
                  </a:cubicBezTo>
                  <a:cubicBezTo>
                    <a:pt x="97" y="316"/>
                    <a:pt x="99" y="317"/>
                    <a:pt x="100" y="318"/>
                  </a:cubicBezTo>
                  <a:cubicBezTo>
                    <a:pt x="103" y="318"/>
                    <a:pt x="104" y="318"/>
                    <a:pt x="106" y="318"/>
                  </a:cubicBezTo>
                  <a:cubicBezTo>
                    <a:pt x="107" y="318"/>
                    <a:pt x="109" y="319"/>
                    <a:pt x="111" y="319"/>
                  </a:cubicBezTo>
                  <a:cubicBezTo>
                    <a:pt x="114" y="319"/>
                    <a:pt x="116" y="320"/>
                    <a:pt x="118" y="321"/>
                  </a:cubicBezTo>
                  <a:cubicBezTo>
                    <a:pt x="120" y="322"/>
                    <a:pt x="122" y="323"/>
                    <a:pt x="123" y="323"/>
                  </a:cubicBezTo>
                  <a:cubicBezTo>
                    <a:pt x="125" y="323"/>
                    <a:pt x="127" y="323"/>
                    <a:pt x="129" y="323"/>
                  </a:cubicBezTo>
                  <a:cubicBezTo>
                    <a:pt x="132" y="323"/>
                    <a:pt x="135" y="324"/>
                    <a:pt x="137" y="324"/>
                  </a:cubicBezTo>
                  <a:cubicBezTo>
                    <a:pt x="139" y="325"/>
                    <a:pt x="141" y="327"/>
                    <a:pt x="143" y="329"/>
                  </a:cubicBezTo>
                  <a:cubicBezTo>
                    <a:pt x="143" y="331"/>
                    <a:pt x="144" y="332"/>
                    <a:pt x="144" y="332"/>
                  </a:cubicBezTo>
                  <a:cubicBezTo>
                    <a:pt x="145" y="331"/>
                    <a:pt x="147" y="330"/>
                    <a:pt x="148" y="328"/>
                  </a:cubicBezTo>
                  <a:cubicBezTo>
                    <a:pt x="150" y="325"/>
                    <a:pt x="152" y="323"/>
                    <a:pt x="154" y="321"/>
                  </a:cubicBezTo>
                  <a:cubicBezTo>
                    <a:pt x="160" y="317"/>
                    <a:pt x="164" y="321"/>
                    <a:pt x="168" y="324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168" y="325"/>
                    <a:pt x="168" y="325"/>
                    <a:pt x="169" y="325"/>
                  </a:cubicBezTo>
                  <a:cubicBezTo>
                    <a:pt x="170" y="327"/>
                    <a:pt x="171" y="327"/>
                    <a:pt x="173" y="327"/>
                  </a:cubicBezTo>
                  <a:cubicBezTo>
                    <a:pt x="174" y="327"/>
                    <a:pt x="176" y="327"/>
                    <a:pt x="178" y="326"/>
                  </a:cubicBezTo>
                  <a:cubicBezTo>
                    <a:pt x="181" y="324"/>
                    <a:pt x="183" y="323"/>
                    <a:pt x="185" y="322"/>
                  </a:cubicBezTo>
                  <a:cubicBezTo>
                    <a:pt x="187" y="321"/>
                    <a:pt x="190" y="321"/>
                    <a:pt x="192" y="321"/>
                  </a:cubicBezTo>
                  <a:cubicBezTo>
                    <a:pt x="193" y="321"/>
                    <a:pt x="193" y="321"/>
                    <a:pt x="193" y="321"/>
                  </a:cubicBezTo>
                  <a:cubicBezTo>
                    <a:pt x="197" y="321"/>
                    <a:pt x="203" y="321"/>
                    <a:pt x="210" y="318"/>
                  </a:cubicBezTo>
                  <a:cubicBezTo>
                    <a:pt x="216" y="315"/>
                    <a:pt x="218" y="316"/>
                    <a:pt x="220" y="318"/>
                  </a:cubicBezTo>
                  <a:cubicBezTo>
                    <a:pt x="221" y="318"/>
                    <a:pt x="223" y="319"/>
                    <a:pt x="225" y="320"/>
                  </a:cubicBezTo>
                  <a:cubicBezTo>
                    <a:pt x="227" y="320"/>
                    <a:pt x="229" y="320"/>
                    <a:pt x="230" y="320"/>
                  </a:cubicBezTo>
                  <a:cubicBezTo>
                    <a:pt x="231" y="320"/>
                    <a:pt x="231" y="320"/>
                    <a:pt x="232" y="320"/>
                  </a:cubicBezTo>
                  <a:cubicBezTo>
                    <a:pt x="232" y="320"/>
                    <a:pt x="232" y="320"/>
                    <a:pt x="232" y="319"/>
                  </a:cubicBezTo>
                  <a:cubicBezTo>
                    <a:pt x="232" y="319"/>
                    <a:pt x="232" y="318"/>
                    <a:pt x="231" y="318"/>
                  </a:cubicBezTo>
                  <a:cubicBezTo>
                    <a:pt x="231" y="316"/>
                    <a:pt x="230" y="315"/>
                    <a:pt x="230" y="313"/>
                  </a:cubicBezTo>
                  <a:cubicBezTo>
                    <a:pt x="228" y="309"/>
                    <a:pt x="226" y="305"/>
                    <a:pt x="226" y="301"/>
                  </a:cubicBezTo>
                  <a:cubicBezTo>
                    <a:pt x="227" y="297"/>
                    <a:pt x="231" y="296"/>
                    <a:pt x="235" y="295"/>
                  </a:cubicBezTo>
                  <a:cubicBezTo>
                    <a:pt x="237" y="294"/>
                    <a:pt x="239" y="294"/>
                    <a:pt x="241" y="293"/>
                  </a:cubicBezTo>
                  <a:cubicBezTo>
                    <a:pt x="244" y="292"/>
                    <a:pt x="244" y="290"/>
                    <a:pt x="245" y="288"/>
                  </a:cubicBezTo>
                  <a:cubicBezTo>
                    <a:pt x="245" y="286"/>
                    <a:pt x="246" y="285"/>
                    <a:pt x="247" y="283"/>
                  </a:cubicBezTo>
                  <a:cubicBezTo>
                    <a:pt x="249" y="281"/>
                    <a:pt x="252" y="281"/>
                    <a:pt x="255" y="281"/>
                  </a:cubicBezTo>
                  <a:cubicBezTo>
                    <a:pt x="257" y="281"/>
                    <a:pt x="258" y="281"/>
                    <a:pt x="258" y="281"/>
                  </a:cubicBezTo>
                  <a:cubicBezTo>
                    <a:pt x="259" y="280"/>
                    <a:pt x="259" y="279"/>
                    <a:pt x="260" y="278"/>
                  </a:cubicBezTo>
                  <a:cubicBezTo>
                    <a:pt x="260" y="277"/>
                    <a:pt x="261" y="275"/>
                    <a:pt x="261" y="274"/>
                  </a:cubicBezTo>
                  <a:cubicBezTo>
                    <a:pt x="261" y="273"/>
                    <a:pt x="261" y="273"/>
                    <a:pt x="260" y="273"/>
                  </a:cubicBezTo>
                  <a:cubicBezTo>
                    <a:pt x="260" y="272"/>
                    <a:pt x="259" y="271"/>
                    <a:pt x="259" y="271"/>
                  </a:cubicBezTo>
                  <a:cubicBezTo>
                    <a:pt x="256" y="269"/>
                    <a:pt x="251" y="265"/>
                    <a:pt x="246" y="261"/>
                  </a:cubicBezTo>
                  <a:cubicBezTo>
                    <a:pt x="246" y="261"/>
                    <a:pt x="246" y="261"/>
                    <a:pt x="246" y="261"/>
                  </a:cubicBezTo>
                  <a:cubicBezTo>
                    <a:pt x="244" y="259"/>
                    <a:pt x="242" y="258"/>
                    <a:pt x="240" y="257"/>
                  </a:cubicBezTo>
                  <a:cubicBezTo>
                    <a:pt x="235" y="254"/>
                    <a:pt x="230" y="250"/>
                    <a:pt x="224" y="245"/>
                  </a:cubicBezTo>
                  <a:cubicBezTo>
                    <a:pt x="219" y="240"/>
                    <a:pt x="217" y="237"/>
                    <a:pt x="216" y="235"/>
                  </a:cubicBezTo>
                  <a:cubicBezTo>
                    <a:pt x="214" y="232"/>
                    <a:pt x="214" y="230"/>
                    <a:pt x="215" y="227"/>
                  </a:cubicBezTo>
                  <a:cubicBezTo>
                    <a:pt x="215" y="224"/>
                    <a:pt x="215" y="223"/>
                    <a:pt x="215" y="222"/>
                  </a:cubicBezTo>
                  <a:cubicBezTo>
                    <a:pt x="214" y="221"/>
                    <a:pt x="214" y="220"/>
                    <a:pt x="212" y="218"/>
                  </a:cubicBezTo>
                  <a:cubicBezTo>
                    <a:pt x="208" y="215"/>
                    <a:pt x="208" y="214"/>
                    <a:pt x="208" y="211"/>
                  </a:cubicBezTo>
                  <a:cubicBezTo>
                    <a:pt x="208" y="211"/>
                    <a:pt x="208" y="210"/>
                    <a:pt x="208" y="210"/>
                  </a:cubicBezTo>
                  <a:cubicBezTo>
                    <a:pt x="208" y="207"/>
                    <a:pt x="209" y="207"/>
                    <a:pt x="211" y="206"/>
                  </a:cubicBezTo>
                  <a:cubicBezTo>
                    <a:pt x="211" y="206"/>
                    <a:pt x="212" y="205"/>
                    <a:pt x="212" y="204"/>
                  </a:cubicBezTo>
                  <a:cubicBezTo>
                    <a:pt x="214" y="202"/>
                    <a:pt x="217" y="200"/>
                    <a:pt x="220" y="199"/>
                  </a:cubicBezTo>
                  <a:cubicBezTo>
                    <a:pt x="223" y="198"/>
                    <a:pt x="227" y="197"/>
                    <a:pt x="232" y="197"/>
                  </a:cubicBezTo>
                  <a:cubicBezTo>
                    <a:pt x="238" y="197"/>
                    <a:pt x="240" y="196"/>
                    <a:pt x="243" y="194"/>
                  </a:cubicBezTo>
                  <a:cubicBezTo>
                    <a:pt x="244" y="193"/>
                    <a:pt x="245" y="192"/>
                    <a:pt x="246" y="191"/>
                  </a:cubicBezTo>
                  <a:cubicBezTo>
                    <a:pt x="249" y="189"/>
                    <a:pt x="252" y="187"/>
                    <a:pt x="255" y="186"/>
                  </a:cubicBezTo>
                  <a:cubicBezTo>
                    <a:pt x="258" y="184"/>
                    <a:pt x="261" y="183"/>
                    <a:pt x="266" y="182"/>
                  </a:cubicBezTo>
                  <a:cubicBezTo>
                    <a:pt x="267" y="182"/>
                    <a:pt x="268" y="182"/>
                    <a:pt x="269" y="181"/>
                  </a:cubicBezTo>
                  <a:cubicBezTo>
                    <a:pt x="272" y="181"/>
                    <a:pt x="273" y="181"/>
                    <a:pt x="273" y="180"/>
                  </a:cubicBezTo>
                  <a:cubicBezTo>
                    <a:pt x="274" y="180"/>
                    <a:pt x="274" y="180"/>
                    <a:pt x="275" y="179"/>
                  </a:cubicBezTo>
                  <a:cubicBezTo>
                    <a:pt x="275" y="179"/>
                    <a:pt x="276" y="179"/>
                    <a:pt x="277" y="178"/>
                  </a:cubicBezTo>
                  <a:cubicBezTo>
                    <a:pt x="279" y="177"/>
                    <a:pt x="279" y="176"/>
                    <a:pt x="280" y="175"/>
                  </a:cubicBezTo>
                  <a:cubicBezTo>
                    <a:pt x="281" y="172"/>
                    <a:pt x="282" y="170"/>
                    <a:pt x="287" y="172"/>
                  </a:cubicBezTo>
                  <a:cubicBezTo>
                    <a:pt x="288" y="172"/>
                    <a:pt x="290" y="173"/>
                    <a:pt x="291" y="174"/>
                  </a:cubicBezTo>
                  <a:cubicBezTo>
                    <a:pt x="293" y="174"/>
                    <a:pt x="294" y="175"/>
                    <a:pt x="296" y="175"/>
                  </a:cubicBezTo>
                  <a:cubicBezTo>
                    <a:pt x="297" y="173"/>
                    <a:pt x="299" y="165"/>
                    <a:pt x="299" y="163"/>
                  </a:cubicBezTo>
                  <a:cubicBezTo>
                    <a:pt x="299" y="162"/>
                    <a:pt x="299" y="161"/>
                    <a:pt x="298" y="160"/>
                  </a:cubicBezTo>
                  <a:cubicBezTo>
                    <a:pt x="298" y="158"/>
                    <a:pt x="296" y="156"/>
                    <a:pt x="294" y="154"/>
                  </a:cubicBezTo>
                  <a:cubicBezTo>
                    <a:pt x="290" y="150"/>
                    <a:pt x="290" y="148"/>
                    <a:pt x="289" y="145"/>
                  </a:cubicBezTo>
                  <a:cubicBezTo>
                    <a:pt x="289" y="144"/>
                    <a:pt x="289" y="142"/>
                    <a:pt x="288" y="140"/>
                  </a:cubicBezTo>
                  <a:cubicBezTo>
                    <a:pt x="287" y="136"/>
                    <a:pt x="288" y="134"/>
                    <a:pt x="289" y="132"/>
                  </a:cubicBezTo>
                  <a:cubicBezTo>
                    <a:pt x="289" y="131"/>
                    <a:pt x="290" y="130"/>
                    <a:pt x="290" y="126"/>
                  </a:cubicBezTo>
                  <a:cubicBezTo>
                    <a:pt x="290" y="122"/>
                    <a:pt x="289" y="121"/>
                    <a:pt x="288" y="120"/>
                  </a:cubicBezTo>
                  <a:cubicBezTo>
                    <a:pt x="287" y="118"/>
                    <a:pt x="286" y="117"/>
                    <a:pt x="285" y="114"/>
                  </a:cubicBezTo>
                  <a:cubicBezTo>
                    <a:pt x="285" y="111"/>
                    <a:pt x="285" y="109"/>
                    <a:pt x="286" y="108"/>
                  </a:cubicBezTo>
                  <a:cubicBezTo>
                    <a:pt x="286" y="106"/>
                    <a:pt x="287" y="106"/>
                    <a:pt x="286" y="104"/>
                  </a:cubicBezTo>
                  <a:cubicBezTo>
                    <a:pt x="285" y="103"/>
                    <a:pt x="283" y="101"/>
                    <a:pt x="280" y="99"/>
                  </a:cubicBezTo>
                  <a:cubicBezTo>
                    <a:pt x="278" y="97"/>
                    <a:pt x="275" y="94"/>
                    <a:pt x="273" y="92"/>
                  </a:cubicBezTo>
                  <a:cubicBezTo>
                    <a:pt x="271" y="87"/>
                    <a:pt x="273" y="85"/>
                    <a:pt x="276" y="82"/>
                  </a:cubicBezTo>
                  <a:cubicBezTo>
                    <a:pt x="277" y="82"/>
                    <a:pt x="278" y="81"/>
                    <a:pt x="279" y="80"/>
                  </a:cubicBezTo>
                  <a:cubicBezTo>
                    <a:pt x="280" y="79"/>
                    <a:pt x="280" y="76"/>
                    <a:pt x="280" y="74"/>
                  </a:cubicBezTo>
                  <a:cubicBezTo>
                    <a:pt x="280" y="71"/>
                    <a:pt x="279" y="68"/>
                    <a:pt x="279" y="64"/>
                  </a:cubicBezTo>
                  <a:cubicBezTo>
                    <a:pt x="278" y="61"/>
                    <a:pt x="277" y="58"/>
                    <a:pt x="277" y="55"/>
                  </a:cubicBezTo>
                  <a:cubicBezTo>
                    <a:pt x="275" y="54"/>
                    <a:pt x="273" y="53"/>
                    <a:pt x="272" y="53"/>
                  </a:cubicBezTo>
                  <a:cubicBezTo>
                    <a:pt x="271" y="51"/>
                    <a:pt x="264" y="51"/>
                    <a:pt x="266" y="48"/>
                  </a:cubicBezTo>
                  <a:cubicBezTo>
                    <a:pt x="268" y="44"/>
                    <a:pt x="270" y="46"/>
                    <a:pt x="272" y="45"/>
                  </a:cubicBezTo>
                  <a:cubicBezTo>
                    <a:pt x="273" y="44"/>
                    <a:pt x="275" y="44"/>
                    <a:pt x="272" y="42"/>
                  </a:cubicBezTo>
                  <a:cubicBezTo>
                    <a:pt x="269" y="40"/>
                    <a:pt x="266" y="39"/>
                    <a:pt x="264" y="37"/>
                  </a:cubicBezTo>
                  <a:cubicBezTo>
                    <a:pt x="262" y="35"/>
                    <a:pt x="259" y="34"/>
                    <a:pt x="254" y="34"/>
                  </a:cubicBezTo>
                  <a:cubicBezTo>
                    <a:pt x="249" y="35"/>
                    <a:pt x="249" y="36"/>
                    <a:pt x="244" y="31"/>
                  </a:cubicBezTo>
                  <a:cubicBezTo>
                    <a:pt x="239" y="26"/>
                    <a:pt x="239" y="22"/>
                    <a:pt x="236" y="22"/>
                  </a:cubicBezTo>
                  <a:cubicBezTo>
                    <a:pt x="234" y="22"/>
                    <a:pt x="233" y="21"/>
                    <a:pt x="229" y="23"/>
                  </a:cubicBezTo>
                  <a:cubicBezTo>
                    <a:pt x="224" y="25"/>
                    <a:pt x="219" y="25"/>
                    <a:pt x="214" y="25"/>
                  </a:cubicBezTo>
                  <a:cubicBezTo>
                    <a:pt x="209" y="26"/>
                    <a:pt x="207" y="32"/>
                    <a:pt x="206" y="34"/>
                  </a:cubicBezTo>
                  <a:cubicBezTo>
                    <a:pt x="205" y="35"/>
                    <a:pt x="199" y="35"/>
                    <a:pt x="197" y="35"/>
                  </a:cubicBezTo>
                  <a:cubicBezTo>
                    <a:pt x="195" y="35"/>
                    <a:pt x="188" y="37"/>
                    <a:pt x="184" y="39"/>
                  </a:cubicBezTo>
                  <a:cubicBezTo>
                    <a:pt x="180" y="42"/>
                    <a:pt x="178" y="43"/>
                    <a:pt x="173" y="42"/>
                  </a:cubicBezTo>
                  <a:cubicBezTo>
                    <a:pt x="168" y="42"/>
                    <a:pt x="164" y="44"/>
                    <a:pt x="163" y="41"/>
                  </a:cubicBezTo>
                  <a:cubicBezTo>
                    <a:pt x="163" y="38"/>
                    <a:pt x="164" y="35"/>
                    <a:pt x="166" y="32"/>
                  </a:cubicBezTo>
                  <a:cubicBezTo>
                    <a:pt x="168" y="29"/>
                    <a:pt x="171" y="26"/>
                    <a:pt x="170" y="25"/>
                  </a:cubicBezTo>
                  <a:cubicBezTo>
                    <a:pt x="169" y="23"/>
                    <a:pt x="166" y="24"/>
                    <a:pt x="163" y="25"/>
                  </a:cubicBezTo>
                  <a:cubicBezTo>
                    <a:pt x="160" y="27"/>
                    <a:pt x="158" y="25"/>
                    <a:pt x="155" y="24"/>
                  </a:cubicBezTo>
                  <a:cubicBezTo>
                    <a:pt x="152" y="22"/>
                    <a:pt x="148" y="21"/>
                    <a:pt x="146" y="22"/>
                  </a:cubicBezTo>
                  <a:cubicBezTo>
                    <a:pt x="143" y="24"/>
                    <a:pt x="144" y="25"/>
                    <a:pt x="142" y="24"/>
                  </a:cubicBezTo>
                  <a:cubicBezTo>
                    <a:pt x="139" y="23"/>
                    <a:pt x="140" y="20"/>
                    <a:pt x="138" y="20"/>
                  </a:cubicBezTo>
                  <a:cubicBezTo>
                    <a:pt x="135" y="20"/>
                    <a:pt x="133" y="21"/>
                    <a:pt x="132" y="19"/>
                  </a:cubicBezTo>
                  <a:cubicBezTo>
                    <a:pt x="131" y="18"/>
                    <a:pt x="131" y="18"/>
                    <a:pt x="132" y="16"/>
                  </a:cubicBezTo>
                  <a:cubicBezTo>
                    <a:pt x="135" y="14"/>
                    <a:pt x="135" y="14"/>
                    <a:pt x="135" y="11"/>
                  </a:cubicBezTo>
                  <a:cubicBezTo>
                    <a:pt x="136" y="9"/>
                    <a:pt x="136" y="9"/>
                    <a:pt x="134" y="7"/>
                  </a:cubicBezTo>
                  <a:cubicBezTo>
                    <a:pt x="132" y="7"/>
                    <a:pt x="130" y="7"/>
                    <a:pt x="128" y="7"/>
                  </a:cubicBezTo>
                  <a:cubicBezTo>
                    <a:pt x="123" y="7"/>
                    <a:pt x="121" y="7"/>
                    <a:pt x="113" y="3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09" y="2"/>
                    <a:pt x="107" y="2"/>
                    <a:pt x="105" y="2"/>
                  </a:cubicBezTo>
                  <a:cubicBezTo>
                    <a:pt x="103" y="2"/>
                    <a:pt x="100" y="2"/>
                    <a:pt x="95" y="1"/>
                  </a:cubicBezTo>
                  <a:cubicBezTo>
                    <a:pt x="94" y="1"/>
                    <a:pt x="92" y="1"/>
                    <a:pt x="91" y="0"/>
                  </a:cubicBezTo>
                  <a:cubicBezTo>
                    <a:pt x="93" y="3"/>
                    <a:pt x="94" y="4"/>
                    <a:pt x="95" y="6"/>
                  </a:cubicBezTo>
                  <a:cubicBezTo>
                    <a:pt x="96" y="7"/>
                    <a:pt x="97" y="9"/>
                    <a:pt x="98" y="11"/>
                  </a:cubicBezTo>
                  <a:cubicBezTo>
                    <a:pt x="100" y="14"/>
                    <a:pt x="102" y="13"/>
                    <a:pt x="101" y="15"/>
                  </a:cubicBezTo>
                  <a:cubicBezTo>
                    <a:pt x="101" y="17"/>
                    <a:pt x="97" y="19"/>
                    <a:pt x="96" y="20"/>
                  </a:cubicBezTo>
                  <a:cubicBezTo>
                    <a:pt x="95" y="21"/>
                    <a:pt x="92" y="20"/>
                    <a:pt x="91" y="23"/>
                  </a:cubicBezTo>
                  <a:cubicBezTo>
                    <a:pt x="90" y="25"/>
                    <a:pt x="90" y="28"/>
                    <a:pt x="92" y="28"/>
                  </a:cubicBezTo>
                  <a:cubicBezTo>
                    <a:pt x="94" y="28"/>
                    <a:pt x="95" y="27"/>
                    <a:pt x="97" y="27"/>
                  </a:cubicBezTo>
                  <a:cubicBezTo>
                    <a:pt x="99" y="26"/>
                    <a:pt x="99" y="27"/>
                    <a:pt x="99" y="28"/>
                  </a:cubicBezTo>
                  <a:cubicBezTo>
                    <a:pt x="99" y="29"/>
                    <a:pt x="98" y="30"/>
                    <a:pt x="98" y="32"/>
                  </a:cubicBezTo>
                  <a:cubicBezTo>
                    <a:pt x="97" y="34"/>
                    <a:pt x="97" y="37"/>
                    <a:pt x="98" y="38"/>
                  </a:cubicBezTo>
                  <a:cubicBezTo>
                    <a:pt x="99" y="40"/>
                    <a:pt x="99" y="40"/>
                    <a:pt x="102" y="41"/>
                  </a:cubicBezTo>
                  <a:cubicBezTo>
                    <a:pt x="105" y="41"/>
                    <a:pt x="107" y="41"/>
                    <a:pt x="108" y="43"/>
                  </a:cubicBezTo>
                  <a:cubicBezTo>
                    <a:pt x="109" y="44"/>
                    <a:pt x="113" y="45"/>
                    <a:pt x="115" y="47"/>
                  </a:cubicBezTo>
                  <a:cubicBezTo>
                    <a:pt x="117" y="49"/>
                    <a:pt x="120" y="50"/>
                    <a:pt x="123" y="54"/>
                  </a:cubicBezTo>
                  <a:cubicBezTo>
                    <a:pt x="125" y="58"/>
                    <a:pt x="125" y="60"/>
                    <a:pt x="124" y="59"/>
                  </a:cubicBezTo>
                  <a:cubicBezTo>
                    <a:pt x="123" y="59"/>
                    <a:pt x="120" y="55"/>
                    <a:pt x="118" y="54"/>
                  </a:cubicBezTo>
                  <a:cubicBezTo>
                    <a:pt x="116" y="53"/>
                    <a:pt x="114" y="51"/>
                    <a:pt x="111" y="50"/>
                  </a:cubicBezTo>
                  <a:cubicBezTo>
                    <a:pt x="109" y="48"/>
                    <a:pt x="108" y="48"/>
                    <a:pt x="105" y="48"/>
                  </a:cubicBezTo>
                  <a:cubicBezTo>
                    <a:pt x="101" y="48"/>
                    <a:pt x="96" y="48"/>
                    <a:pt x="94" y="48"/>
                  </a:cubicBezTo>
                  <a:cubicBezTo>
                    <a:pt x="92" y="47"/>
                    <a:pt x="87" y="46"/>
                    <a:pt x="86" y="48"/>
                  </a:cubicBezTo>
                  <a:cubicBezTo>
                    <a:pt x="85" y="50"/>
                    <a:pt x="85" y="53"/>
                    <a:pt x="87" y="55"/>
                  </a:cubicBezTo>
                  <a:cubicBezTo>
                    <a:pt x="88" y="58"/>
                    <a:pt x="87" y="58"/>
                    <a:pt x="88" y="61"/>
                  </a:cubicBezTo>
                  <a:cubicBezTo>
                    <a:pt x="89" y="63"/>
                    <a:pt x="89" y="67"/>
                    <a:pt x="88" y="68"/>
                  </a:cubicBezTo>
                  <a:cubicBezTo>
                    <a:pt x="87" y="69"/>
                    <a:pt x="85" y="70"/>
                    <a:pt x="84" y="69"/>
                  </a:cubicBezTo>
                  <a:cubicBezTo>
                    <a:pt x="83" y="68"/>
                    <a:pt x="83" y="67"/>
                    <a:pt x="83" y="65"/>
                  </a:cubicBezTo>
                  <a:cubicBezTo>
                    <a:pt x="84" y="64"/>
                    <a:pt x="85" y="63"/>
                    <a:pt x="83" y="62"/>
                  </a:cubicBezTo>
                  <a:cubicBezTo>
                    <a:pt x="82" y="61"/>
                    <a:pt x="80" y="60"/>
                    <a:pt x="79" y="61"/>
                  </a:cubicBezTo>
                  <a:cubicBezTo>
                    <a:pt x="78" y="62"/>
                    <a:pt x="78" y="64"/>
                    <a:pt x="77" y="65"/>
                  </a:cubicBezTo>
                  <a:cubicBezTo>
                    <a:pt x="76" y="66"/>
                    <a:pt x="74" y="67"/>
                    <a:pt x="73" y="66"/>
                  </a:cubicBezTo>
                  <a:cubicBezTo>
                    <a:pt x="72" y="65"/>
                    <a:pt x="71" y="65"/>
                    <a:pt x="71" y="63"/>
                  </a:cubicBezTo>
                  <a:cubicBezTo>
                    <a:pt x="71" y="62"/>
                    <a:pt x="72" y="60"/>
                    <a:pt x="70" y="58"/>
                  </a:cubicBezTo>
                  <a:cubicBezTo>
                    <a:pt x="68" y="57"/>
                    <a:pt x="67" y="55"/>
                    <a:pt x="64" y="54"/>
                  </a:cubicBezTo>
                  <a:cubicBezTo>
                    <a:pt x="61" y="54"/>
                    <a:pt x="60" y="56"/>
                    <a:pt x="59" y="54"/>
                  </a:cubicBezTo>
                  <a:cubicBezTo>
                    <a:pt x="58" y="53"/>
                    <a:pt x="56" y="52"/>
                    <a:pt x="54" y="52"/>
                  </a:cubicBezTo>
                  <a:cubicBezTo>
                    <a:pt x="52" y="53"/>
                    <a:pt x="49" y="54"/>
                    <a:pt x="49" y="56"/>
                  </a:cubicBezTo>
                  <a:cubicBezTo>
                    <a:pt x="49" y="57"/>
                    <a:pt x="47" y="58"/>
                    <a:pt x="45" y="58"/>
                  </a:cubicBezTo>
                  <a:cubicBezTo>
                    <a:pt x="42" y="59"/>
                    <a:pt x="40" y="58"/>
                    <a:pt x="40" y="60"/>
                  </a:cubicBezTo>
                  <a:cubicBezTo>
                    <a:pt x="39" y="62"/>
                    <a:pt x="38" y="65"/>
                    <a:pt x="39" y="66"/>
                  </a:cubicBezTo>
                  <a:cubicBezTo>
                    <a:pt x="40" y="68"/>
                    <a:pt x="43" y="69"/>
                    <a:pt x="44" y="70"/>
                  </a:cubicBezTo>
                  <a:cubicBezTo>
                    <a:pt x="45" y="72"/>
                    <a:pt x="45" y="73"/>
                    <a:pt x="44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5"/>
                    <a:pt x="44" y="76"/>
                    <a:pt x="44" y="78"/>
                  </a:cubicBezTo>
                  <a:cubicBezTo>
                    <a:pt x="44" y="81"/>
                    <a:pt x="44" y="83"/>
                    <a:pt x="44" y="85"/>
                  </a:cubicBezTo>
                  <a:cubicBezTo>
                    <a:pt x="43" y="87"/>
                    <a:pt x="42" y="89"/>
                    <a:pt x="41" y="91"/>
                  </a:cubicBezTo>
                  <a:cubicBezTo>
                    <a:pt x="40" y="93"/>
                    <a:pt x="40" y="94"/>
                    <a:pt x="39" y="95"/>
                  </a:cubicBezTo>
                  <a:cubicBezTo>
                    <a:pt x="37" y="99"/>
                    <a:pt x="36" y="102"/>
                    <a:pt x="32" y="104"/>
                  </a:cubicBezTo>
                  <a:cubicBezTo>
                    <a:pt x="30" y="105"/>
                    <a:pt x="31" y="106"/>
                    <a:pt x="32" y="107"/>
                  </a:cubicBezTo>
                  <a:cubicBezTo>
                    <a:pt x="32" y="108"/>
                    <a:pt x="32" y="108"/>
                    <a:pt x="32" y="108"/>
                  </a:cubicBezTo>
                  <a:cubicBezTo>
                    <a:pt x="33" y="109"/>
                    <a:pt x="33" y="110"/>
                    <a:pt x="34" y="110"/>
                  </a:cubicBezTo>
                  <a:cubicBezTo>
                    <a:pt x="34" y="110"/>
                    <a:pt x="34" y="111"/>
                    <a:pt x="34" y="111"/>
                  </a:cubicBezTo>
                  <a:cubicBezTo>
                    <a:pt x="36" y="113"/>
                    <a:pt x="38" y="116"/>
                    <a:pt x="37" y="120"/>
                  </a:cubicBezTo>
                  <a:cubicBezTo>
                    <a:pt x="36" y="123"/>
                    <a:pt x="34" y="125"/>
                    <a:pt x="31" y="126"/>
                  </a:cubicBezTo>
                  <a:cubicBezTo>
                    <a:pt x="30" y="127"/>
                    <a:pt x="29" y="128"/>
                    <a:pt x="28" y="129"/>
                  </a:cubicBezTo>
                  <a:cubicBezTo>
                    <a:pt x="28" y="130"/>
                    <a:pt x="27" y="132"/>
                    <a:pt x="26" y="133"/>
                  </a:cubicBezTo>
                  <a:cubicBezTo>
                    <a:pt x="25" y="135"/>
                    <a:pt x="25" y="137"/>
                    <a:pt x="23" y="138"/>
                  </a:cubicBezTo>
                  <a:cubicBezTo>
                    <a:pt x="21" y="140"/>
                    <a:pt x="18" y="139"/>
                    <a:pt x="15" y="139"/>
                  </a:cubicBezTo>
                  <a:cubicBezTo>
                    <a:pt x="12" y="138"/>
                    <a:pt x="9" y="137"/>
                    <a:pt x="7" y="138"/>
                  </a:cubicBezTo>
                  <a:cubicBezTo>
                    <a:pt x="7" y="138"/>
                    <a:pt x="6" y="139"/>
                    <a:pt x="6" y="139"/>
                  </a:cubicBezTo>
                  <a:cubicBezTo>
                    <a:pt x="5" y="141"/>
                    <a:pt x="5" y="142"/>
                    <a:pt x="5" y="143"/>
                  </a:cubicBezTo>
                  <a:cubicBezTo>
                    <a:pt x="5" y="143"/>
                    <a:pt x="6" y="144"/>
                    <a:pt x="6" y="145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8" y="148"/>
                    <a:pt x="11" y="152"/>
                    <a:pt x="9" y="158"/>
                  </a:cubicBezTo>
                  <a:cubicBezTo>
                    <a:pt x="8" y="164"/>
                    <a:pt x="7" y="165"/>
                    <a:pt x="6" y="166"/>
                  </a:cubicBezTo>
                  <a:cubicBezTo>
                    <a:pt x="6" y="167"/>
                    <a:pt x="5" y="168"/>
                    <a:pt x="4" y="170"/>
                  </a:cubicBezTo>
                  <a:cubicBezTo>
                    <a:pt x="3" y="171"/>
                    <a:pt x="3" y="172"/>
                    <a:pt x="2" y="173"/>
                  </a:cubicBezTo>
                  <a:cubicBezTo>
                    <a:pt x="1" y="176"/>
                    <a:pt x="0" y="177"/>
                    <a:pt x="3" y="181"/>
                  </a:cubicBezTo>
                  <a:cubicBezTo>
                    <a:pt x="5" y="183"/>
                    <a:pt x="6" y="185"/>
                    <a:pt x="8" y="186"/>
                  </a:cubicBezTo>
                  <a:cubicBezTo>
                    <a:pt x="10" y="189"/>
                    <a:pt x="13" y="192"/>
                    <a:pt x="14" y="197"/>
                  </a:cubicBezTo>
                  <a:cubicBezTo>
                    <a:pt x="14" y="198"/>
                    <a:pt x="14" y="198"/>
                    <a:pt x="14" y="199"/>
                  </a:cubicBezTo>
                  <a:cubicBezTo>
                    <a:pt x="15" y="205"/>
                    <a:pt x="16" y="208"/>
                    <a:pt x="11" y="212"/>
                  </a:cubicBezTo>
                  <a:cubicBezTo>
                    <a:pt x="10" y="213"/>
                    <a:pt x="9" y="213"/>
                    <a:pt x="7" y="213"/>
                  </a:cubicBezTo>
                  <a:cubicBezTo>
                    <a:pt x="8" y="214"/>
                    <a:pt x="7" y="214"/>
                    <a:pt x="7" y="215"/>
                  </a:cubicBezTo>
                  <a:cubicBezTo>
                    <a:pt x="7" y="216"/>
                    <a:pt x="7" y="216"/>
                    <a:pt x="10" y="218"/>
                  </a:cubicBezTo>
                  <a:cubicBezTo>
                    <a:pt x="11" y="220"/>
                    <a:pt x="13" y="221"/>
                    <a:pt x="14" y="221"/>
                  </a:cubicBezTo>
                  <a:cubicBezTo>
                    <a:pt x="17" y="223"/>
                    <a:pt x="19" y="224"/>
                    <a:pt x="20" y="230"/>
                  </a:cubicBezTo>
                  <a:cubicBezTo>
                    <a:pt x="20" y="235"/>
                    <a:pt x="18" y="240"/>
                    <a:pt x="17" y="242"/>
                  </a:cubicBezTo>
                  <a:cubicBezTo>
                    <a:pt x="21" y="244"/>
                    <a:pt x="25" y="248"/>
                    <a:pt x="28" y="252"/>
                  </a:cubicBezTo>
                  <a:cubicBezTo>
                    <a:pt x="30" y="253"/>
                    <a:pt x="31" y="254"/>
                    <a:pt x="31" y="255"/>
                  </a:cubicBezTo>
                  <a:cubicBezTo>
                    <a:pt x="34" y="256"/>
                    <a:pt x="36" y="256"/>
                    <a:pt x="39" y="255"/>
                  </a:cubicBezTo>
                  <a:cubicBezTo>
                    <a:pt x="42" y="255"/>
                    <a:pt x="45" y="254"/>
                    <a:pt x="48" y="255"/>
                  </a:cubicBezTo>
                  <a:cubicBezTo>
                    <a:pt x="54" y="255"/>
                    <a:pt x="55" y="256"/>
                    <a:pt x="57" y="258"/>
                  </a:cubicBezTo>
                  <a:cubicBezTo>
                    <a:pt x="57" y="259"/>
                    <a:pt x="58" y="259"/>
                    <a:pt x="61" y="260"/>
                  </a:cubicBezTo>
                  <a:cubicBezTo>
                    <a:pt x="63" y="261"/>
                    <a:pt x="66" y="261"/>
                    <a:pt x="67" y="261"/>
                  </a:cubicBezTo>
                  <a:cubicBezTo>
                    <a:pt x="71" y="261"/>
                    <a:pt x="74" y="262"/>
                    <a:pt x="74" y="266"/>
                  </a:cubicBezTo>
                  <a:cubicBezTo>
                    <a:pt x="75" y="269"/>
                    <a:pt x="74" y="271"/>
                    <a:pt x="72" y="274"/>
                  </a:cubicBezTo>
                  <a:cubicBezTo>
                    <a:pt x="70" y="277"/>
                    <a:pt x="67" y="281"/>
                    <a:pt x="62" y="28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Freeform 13"/>
            <p:cNvSpPr>
              <a:spLocks/>
            </p:cNvSpPr>
            <p:nvPr/>
          </p:nvSpPr>
          <p:spPr bwMode="auto">
            <a:xfrm>
              <a:off x="3636" y="2025"/>
              <a:ext cx="22" cy="22"/>
            </a:xfrm>
            <a:custGeom>
              <a:avLst/>
              <a:gdLst>
                <a:gd name="T0" fmla="*/ 3 w 10"/>
                <a:gd name="T1" fmla="*/ 2 h 10"/>
                <a:gd name="T2" fmla="*/ 0 w 10"/>
                <a:gd name="T3" fmla="*/ 6 h 10"/>
                <a:gd name="T4" fmla="*/ 3 w 10"/>
                <a:gd name="T5" fmla="*/ 8 h 10"/>
                <a:gd name="T6" fmla="*/ 6 w 10"/>
                <a:gd name="T7" fmla="*/ 4 h 10"/>
                <a:gd name="T8" fmla="*/ 9 w 10"/>
                <a:gd name="T9" fmla="*/ 0 h 10"/>
                <a:gd name="T10" fmla="*/ 3 w 10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3" y="2"/>
                  </a:moveTo>
                  <a:cubicBezTo>
                    <a:pt x="1" y="3"/>
                    <a:pt x="0" y="3"/>
                    <a:pt x="0" y="6"/>
                  </a:cubicBezTo>
                  <a:cubicBezTo>
                    <a:pt x="1" y="8"/>
                    <a:pt x="1" y="10"/>
                    <a:pt x="3" y="8"/>
                  </a:cubicBezTo>
                  <a:cubicBezTo>
                    <a:pt x="5" y="7"/>
                    <a:pt x="3" y="6"/>
                    <a:pt x="6" y="4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6" y="0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Freeform 14"/>
            <p:cNvSpPr>
              <a:spLocks/>
            </p:cNvSpPr>
            <p:nvPr/>
          </p:nvSpPr>
          <p:spPr bwMode="auto">
            <a:xfrm>
              <a:off x="3506" y="3007"/>
              <a:ext cx="864" cy="822"/>
            </a:xfrm>
            <a:custGeom>
              <a:avLst/>
              <a:gdLst>
                <a:gd name="T0" fmla="*/ 41 w 387"/>
                <a:gd name="T1" fmla="*/ 130 h 368"/>
                <a:gd name="T2" fmla="*/ 69 w 387"/>
                <a:gd name="T3" fmla="*/ 112 h 368"/>
                <a:gd name="T4" fmla="*/ 108 w 387"/>
                <a:gd name="T5" fmla="*/ 128 h 368"/>
                <a:gd name="T6" fmla="*/ 128 w 387"/>
                <a:gd name="T7" fmla="*/ 169 h 368"/>
                <a:gd name="T8" fmla="*/ 148 w 387"/>
                <a:gd name="T9" fmla="*/ 193 h 368"/>
                <a:gd name="T10" fmla="*/ 175 w 387"/>
                <a:gd name="T11" fmla="*/ 212 h 368"/>
                <a:gd name="T12" fmla="*/ 206 w 387"/>
                <a:gd name="T13" fmla="*/ 235 h 368"/>
                <a:gd name="T14" fmla="*/ 236 w 387"/>
                <a:gd name="T15" fmla="*/ 248 h 368"/>
                <a:gd name="T16" fmla="*/ 259 w 387"/>
                <a:gd name="T17" fmla="*/ 261 h 368"/>
                <a:gd name="T18" fmla="*/ 272 w 387"/>
                <a:gd name="T19" fmla="*/ 282 h 368"/>
                <a:gd name="T20" fmla="*/ 292 w 387"/>
                <a:gd name="T21" fmla="*/ 286 h 368"/>
                <a:gd name="T22" fmla="*/ 304 w 387"/>
                <a:gd name="T23" fmla="*/ 312 h 368"/>
                <a:gd name="T24" fmla="*/ 305 w 387"/>
                <a:gd name="T25" fmla="*/ 335 h 368"/>
                <a:gd name="T26" fmla="*/ 296 w 387"/>
                <a:gd name="T27" fmla="*/ 353 h 368"/>
                <a:gd name="T28" fmla="*/ 305 w 387"/>
                <a:gd name="T29" fmla="*/ 367 h 368"/>
                <a:gd name="T30" fmla="*/ 322 w 387"/>
                <a:gd name="T31" fmla="*/ 349 h 368"/>
                <a:gd name="T32" fmla="*/ 334 w 387"/>
                <a:gd name="T33" fmla="*/ 330 h 368"/>
                <a:gd name="T34" fmla="*/ 337 w 387"/>
                <a:gd name="T35" fmla="*/ 308 h 368"/>
                <a:gd name="T36" fmla="*/ 324 w 387"/>
                <a:gd name="T37" fmla="*/ 286 h 368"/>
                <a:gd name="T38" fmla="*/ 344 w 387"/>
                <a:gd name="T39" fmla="*/ 266 h 368"/>
                <a:gd name="T40" fmla="*/ 364 w 387"/>
                <a:gd name="T41" fmla="*/ 276 h 368"/>
                <a:gd name="T42" fmla="*/ 385 w 387"/>
                <a:gd name="T43" fmla="*/ 288 h 368"/>
                <a:gd name="T44" fmla="*/ 370 w 387"/>
                <a:gd name="T45" fmla="*/ 262 h 368"/>
                <a:gd name="T46" fmla="*/ 323 w 387"/>
                <a:gd name="T47" fmla="*/ 240 h 368"/>
                <a:gd name="T48" fmla="*/ 308 w 387"/>
                <a:gd name="T49" fmla="*/ 219 h 368"/>
                <a:gd name="T50" fmla="*/ 284 w 387"/>
                <a:gd name="T51" fmla="*/ 211 h 368"/>
                <a:gd name="T52" fmla="*/ 240 w 387"/>
                <a:gd name="T53" fmla="*/ 184 h 368"/>
                <a:gd name="T54" fmla="*/ 216 w 387"/>
                <a:gd name="T55" fmla="*/ 143 h 368"/>
                <a:gd name="T56" fmla="*/ 180 w 387"/>
                <a:gd name="T57" fmla="*/ 105 h 368"/>
                <a:gd name="T58" fmla="*/ 187 w 387"/>
                <a:gd name="T59" fmla="*/ 88 h 368"/>
                <a:gd name="T60" fmla="*/ 182 w 387"/>
                <a:gd name="T61" fmla="*/ 65 h 368"/>
                <a:gd name="T62" fmla="*/ 204 w 387"/>
                <a:gd name="T63" fmla="*/ 60 h 368"/>
                <a:gd name="T64" fmla="*/ 209 w 387"/>
                <a:gd name="T65" fmla="*/ 48 h 368"/>
                <a:gd name="T66" fmla="*/ 215 w 387"/>
                <a:gd name="T67" fmla="*/ 30 h 368"/>
                <a:gd name="T68" fmla="*/ 207 w 387"/>
                <a:gd name="T69" fmla="*/ 21 h 368"/>
                <a:gd name="T70" fmla="*/ 182 w 387"/>
                <a:gd name="T71" fmla="*/ 15 h 368"/>
                <a:gd name="T72" fmla="*/ 178 w 387"/>
                <a:gd name="T73" fmla="*/ 7 h 368"/>
                <a:gd name="T74" fmla="*/ 172 w 387"/>
                <a:gd name="T75" fmla="*/ 0 h 368"/>
                <a:gd name="T76" fmla="*/ 150 w 387"/>
                <a:gd name="T77" fmla="*/ 5 h 368"/>
                <a:gd name="T78" fmla="*/ 132 w 387"/>
                <a:gd name="T79" fmla="*/ 11 h 368"/>
                <a:gd name="T80" fmla="*/ 121 w 387"/>
                <a:gd name="T81" fmla="*/ 17 h 368"/>
                <a:gd name="T82" fmla="*/ 110 w 387"/>
                <a:gd name="T83" fmla="*/ 22 h 368"/>
                <a:gd name="T84" fmla="*/ 94 w 387"/>
                <a:gd name="T85" fmla="*/ 31 h 368"/>
                <a:gd name="T86" fmla="*/ 81 w 387"/>
                <a:gd name="T87" fmla="*/ 36 h 368"/>
                <a:gd name="T88" fmla="*/ 68 w 387"/>
                <a:gd name="T89" fmla="*/ 49 h 368"/>
                <a:gd name="T90" fmla="*/ 62 w 387"/>
                <a:gd name="T91" fmla="*/ 48 h 368"/>
                <a:gd name="T92" fmla="*/ 51 w 387"/>
                <a:gd name="T93" fmla="*/ 34 h 368"/>
                <a:gd name="T94" fmla="*/ 40 w 387"/>
                <a:gd name="T95" fmla="*/ 41 h 368"/>
                <a:gd name="T96" fmla="*/ 17 w 387"/>
                <a:gd name="T97" fmla="*/ 46 h 368"/>
                <a:gd name="T98" fmla="*/ 4 w 387"/>
                <a:gd name="T99" fmla="*/ 49 h 368"/>
                <a:gd name="T100" fmla="*/ 6 w 387"/>
                <a:gd name="T101" fmla="*/ 60 h 368"/>
                <a:gd name="T102" fmla="*/ 5 w 387"/>
                <a:gd name="T103" fmla="*/ 78 h 368"/>
                <a:gd name="T104" fmla="*/ 0 w 387"/>
                <a:gd name="T105" fmla="*/ 82 h 368"/>
                <a:gd name="T106" fmla="*/ 2 w 387"/>
                <a:gd name="T107" fmla="*/ 88 h 368"/>
                <a:gd name="T108" fmla="*/ 2 w 387"/>
                <a:gd name="T109" fmla="*/ 104 h 368"/>
                <a:gd name="T110" fmla="*/ 26 w 387"/>
                <a:gd name="T111" fmla="*/ 121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7" h="368">
                  <a:moveTo>
                    <a:pt x="23" y="136"/>
                  </a:moveTo>
                  <a:cubicBezTo>
                    <a:pt x="26" y="134"/>
                    <a:pt x="28" y="133"/>
                    <a:pt x="30" y="133"/>
                  </a:cubicBezTo>
                  <a:cubicBezTo>
                    <a:pt x="35" y="132"/>
                    <a:pt x="39" y="132"/>
                    <a:pt x="41" y="130"/>
                  </a:cubicBezTo>
                  <a:cubicBezTo>
                    <a:pt x="43" y="128"/>
                    <a:pt x="46" y="123"/>
                    <a:pt x="49" y="120"/>
                  </a:cubicBezTo>
                  <a:cubicBezTo>
                    <a:pt x="52" y="116"/>
                    <a:pt x="52" y="113"/>
                    <a:pt x="56" y="112"/>
                  </a:cubicBezTo>
                  <a:cubicBezTo>
                    <a:pt x="60" y="111"/>
                    <a:pt x="65" y="111"/>
                    <a:pt x="69" y="112"/>
                  </a:cubicBezTo>
                  <a:cubicBezTo>
                    <a:pt x="74" y="114"/>
                    <a:pt x="76" y="114"/>
                    <a:pt x="82" y="116"/>
                  </a:cubicBezTo>
                  <a:cubicBezTo>
                    <a:pt x="88" y="117"/>
                    <a:pt x="95" y="120"/>
                    <a:pt x="99" y="122"/>
                  </a:cubicBezTo>
                  <a:cubicBezTo>
                    <a:pt x="103" y="124"/>
                    <a:pt x="107" y="124"/>
                    <a:pt x="108" y="128"/>
                  </a:cubicBezTo>
                  <a:cubicBezTo>
                    <a:pt x="110" y="132"/>
                    <a:pt x="111" y="141"/>
                    <a:pt x="113" y="148"/>
                  </a:cubicBezTo>
                  <a:cubicBezTo>
                    <a:pt x="115" y="156"/>
                    <a:pt x="115" y="163"/>
                    <a:pt x="118" y="166"/>
                  </a:cubicBezTo>
                  <a:cubicBezTo>
                    <a:pt x="120" y="169"/>
                    <a:pt x="126" y="166"/>
                    <a:pt x="128" y="169"/>
                  </a:cubicBezTo>
                  <a:cubicBezTo>
                    <a:pt x="130" y="171"/>
                    <a:pt x="133" y="174"/>
                    <a:pt x="135" y="177"/>
                  </a:cubicBezTo>
                  <a:cubicBezTo>
                    <a:pt x="137" y="181"/>
                    <a:pt x="139" y="184"/>
                    <a:pt x="140" y="187"/>
                  </a:cubicBezTo>
                  <a:cubicBezTo>
                    <a:pt x="141" y="191"/>
                    <a:pt x="145" y="192"/>
                    <a:pt x="148" y="193"/>
                  </a:cubicBezTo>
                  <a:cubicBezTo>
                    <a:pt x="150" y="193"/>
                    <a:pt x="153" y="192"/>
                    <a:pt x="155" y="194"/>
                  </a:cubicBezTo>
                  <a:cubicBezTo>
                    <a:pt x="157" y="196"/>
                    <a:pt x="164" y="202"/>
                    <a:pt x="165" y="204"/>
                  </a:cubicBezTo>
                  <a:cubicBezTo>
                    <a:pt x="167" y="207"/>
                    <a:pt x="172" y="211"/>
                    <a:pt x="175" y="212"/>
                  </a:cubicBezTo>
                  <a:cubicBezTo>
                    <a:pt x="179" y="214"/>
                    <a:pt x="182" y="218"/>
                    <a:pt x="184" y="221"/>
                  </a:cubicBezTo>
                  <a:cubicBezTo>
                    <a:pt x="187" y="224"/>
                    <a:pt x="193" y="227"/>
                    <a:pt x="196" y="229"/>
                  </a:cubicBezTo>
                  <a:cubicBezTo>
                    <a:pt x="199" y="232"/>
                    <a:pt x="202" y="234"/>
                    <a:pt x="206" y="235"/>
                  </a:cubicBezTo>
                  <a:cubicBezTo>
                    <a:pt x="210" y="237"/>
                    <a:pt x="214" y="237"/>
                    <a:pt x="217" y="237"/>
                  </a:cubicBezTo>
                  <a:cubicBezTo>
                    <a:pt x="221" y="237"/>
                    <a:pt x="225" y="235"/>
                    <a:pt x="229" y="239"/>
                  </a:cubicBezTo>
                  <a:cubicBezTo>
                    <a:pt x="232" y="243"/>
                    <a:pt x="229" y="244"/>
                    <a:pt x="236" y="248"/>
                  </a:cubicBezTo>
                  <a:cubicBezTo>
                    <a:pt x="242" y="252"/>
                    <a:pt x="245" y="252"/>
                    <a:pt x="247" y="255"/>
                  </a:cubicBezTo>
                  <a:cubicBezTo>
                    <a:pt x="248" y="257"/>
                    <a:pt x="243" y="260"/>
                    <a:pt x="248" y="262"/>
                  </a:cubicBezTo>
                  <a:cubicBezTo>
                    <a:pt x="252" y="264"/>
                    <a:pt x="255" y="261"/>
                    <a:pt x="259" y="261"/>
                  </a:cubicBezTo>
                  <a:cubicBezTo>
                    <a:pt x="263" y="260"/>
                    <a:pt x="265" y="265"/>
                    <a:pt x="266" y="267"/>
                  </a:cubicBezTo>
                  <a:cubicBezTo>
                    <a:pt x="268" y="269"/>
                    <a:pt x="268" y="271"/>
                    <a:pt x="268" y="275"/>
                  </a:cubicBezTo>
                  <a:cubicBezTo>
                    <a:pt x="268" y="278"/>
                    <a:pt x="269" y="281"/>
                    <a:pt x="272" y="282"/>
                  </a:cubicBezTo>
                  <a:cubicBezTo>
                    <a:pt x="276" y="283"/>
                    <a:pt x="276" y="285"/>
                    <a:pt x="279" y="286"/>
                  </a:cubicBezTo>
                  <a:cubicBezTo>
                    <a:pt x="281" y="286"/>
                    <a:pt x="281" y="287"/>
                    <a:pt x="286" y="286"/>
                  </a:cubicBezTo>
                  <a:cubicBezTo>
                    <a:pt x="289" y="286"/>
                    <a:pt x="289" y="285"/>
                    <a:pt x="292" y="286"/>
                  </a:cubicBezTo>
                  <a:cubicBezTo>
                    <a:pt x="294" y="288"/>
                    <a:pt x="297" y="291"/>
                    <a:pt x="297" y="294"/>
                  </a:cubicBezTo>
                  <a:cubicBezTo>
                    <a:pt x="297" y="298"/>
                    <a:pt x="297" y="300"/>
                    <a:pt x="300" y="303"/>
                  </a:cubicBezTo>
                  <a:cubicBezTo>
                    <a:pt x="303" y="306"/>
                    <a:pt x="303" y="307"/>
                    <a:pt x="304" y="312"/>
                  </a:cubicBezTo>
                  <a:cubicBezTo>
                    <a:pt x="304" y="317"/>
                    <a:pt x="305" y="321"/>
                    <a:pt x="307" y="323"/>
                  </a:cubicBezTo>
                  <a:cubicBezTo>
                    <a:pt x="309" y="325"/>
                    <a:pt x="310" y="328"/>
                    <a:pt x="310" y="330"/>
                  </a:cubicBezTo>
                  <a:cubicBezTo>
                    <a:pt x="310" y="332"/>
                    <a:pt x="306" y="335"/>
                    <a:pt x="305" y="335"/>
                  </a:cubicBezTo>
                  <a:cubicBezTo>
                    <a:pt x="303" y="336"/>
                    <a:pt x="300" y="338"/>
                    <a:pt x="300" y="340"/>
                  </a:cubicBezTo>
                  <a:cubicBezTo>
                    <a:pt x="300" y="343"/>
                    <a:pt x="300" y="344"/>
                    <a:pt x="299" y="346"/>
                  </a:cubicBezTo>
                  <a:cubicBezTo>
                    <a:pt x="298" y="348"/>
                    <a:pt x="297" y="351"/>
                    <a:pt x="296" y="353"/>
                  </a:cubicBezTo>
                  <a:cubicBezTo>
                    <a:pt x="295" y="355"/>
                    <a:pt x="294" y="359"/>
                    <a:pt x="294" y="362"/>
                  </a:cubicBezTo>
                  <a:cubicBezTo>
                    <a:pt x="294" y="364"/>
                    <a:pt x="295" y="367"/>
                    <a:pt x="297" y="367"/>
                  </a:cubicBezTo>
                  <a:cubicBezTo>
                    <a:pt x="299" y="368"/>
                    <a:pt x="303" y="367"/>
                    <a:pt x="305" y="367"/>
                  </a:cubicBezTo>
                  <a:cubicBezTo>
                    <a:pt x="306" y="366"/>
                    <a:pt x="309" y="362"/>
                    <a:pt x="310" y="360"/>
                  </a:cubicBezTo>
                  <a:cubicBezTo>
                    <a:pt x="312" y="358"/>
                    <a:pt x="314" y="357"/>
                    <a:pt x="317" y="355"/>
                  </a:cubicBezTo>
                  <a:cubicBezTo>
                    <a:pt x="320" y="352"/>
                    <a:pt x="322" y="353"/>
                    <a:pt x="322" y="349"/>
                  </a:cubicBezTo>
                  <a:cubicBezTo>
                    <a:pt x="322" y="345"/>
                    <a:pt x="321" y="341"/>
                    <a:pt x="322" y="338"/>
                  </a:cubicBezTo>
                  <a:cubicBezTo>
                    <a:pt x="324" y="334"/>
                    <a:pt x="324" y="333"/>
                    <a:pt x="327" y="332"/>
                  </a:cubicBezTo>
                  <a:cubicBezTo>
                    <a:pt x="329" y="330"/>
                    <a:pt x="331" y="330"/>
                    <a:pt x="334" y="330"/>
                  </a:cubicBezTo>
                  <a:cubicBezTo>
                    <a:pt x="337" y="330"/>
                    <a:pt x="339" y="330"/>
                    <a:pt x="341" y="327"/>
                  </a:cubicBezTo>
                  <a:cubicBezTo>
                    <a:pt x="343" y="325"/>
                    <a:pt x="342" y="319"/>
                    <a:pt x="342" y="316"/>
                  </a:cubicBezTo>
                  <a:cubicBezTo>
                    <a:pt x="341" y="313"/>
                    <a:pt x="341" y="311"/>
                    <a:pt x="337" y="308"/>
                  </a:cubicBezTo>
                  <a:cubicBezTo>
                    <a:pt x="333" y="306"/>
                    <a:pt x="330" y="304"/>
                    <a:pt x="327" y="302"/>
                  </a:cubicBezTo>
                  <a:cubicBezTo>
                    <a:pt x="324" y="301"/>
                    <a:pt x="321" y="299"/>
                    <a:pt x="321" y="296"/>
                  </a:cubicBezTo>
                  <a:cubicBezTo>
                    <a:pt x="321" y="293"/>
                    <a:pt x="323" y="287"/>
                    <a:pt x="324" y="286"/>
                  </a:cubicBezTo>
                  <a:cubicBezTo>
                    <a:pt x="324" y="285"/>
                    <a:pt x="325" y="281"/>
                    <a:pt x="328" y="277"/>
                  </a:cubicBezTo>
                  <a:cubicBezTo>
                    <a:pt x="330" y="274"/>
                    <a:pt x="332" y="270"/>
                    <a:pt x="336" y="268"/>
                  </a:cubicBezTo>
                  <a:cubicBezTo>
                    <a:pt x="339" y="267"/>
                    <a:pt x="342" y="265"/>
                    <a:pt x="344" y="266"/>
                  </a:cubicBezTo>
                  <a:cubicBezTo>
                    <a:pt x="347" y="268"/>
                    <a:pt x="345" y="271"/>
                    <a:pt x="348" y="271"/>
                  </a:cubicBezTo>
                  <a:cubicBezTo>
                    <a:pt x="351" y="272"/>
                    <a:pt x="352" y="271"/>
                    <a:pt x="357" y="272"/>
                  </a:cubicBezTo>
                  <a:cubicBezTo>
                    <a:pt x="361" y="273"/>
                    <a:pt x="362" y="274"/>
                    <a:pt x="364" y="276"/>
                  </a:cubicBezTo>
                  <a:cubicBezTo>
                    <a:pt x="365" y="279"/>
                    <a:pt x="365" y="281"/>
                    <a:pt x="368" y="284"/>
                  </a:cubicBezTo>
                  <a:cubicBezTo>
                    <a:pt x="371" y="288"/>
                    <a:pt x="375" y="290"/>
                    <a:pt x="377" y="290"/>
                  </a:cubicBezTo>
                  <a:cubicBezTo>
                    <a:pt x="379" y="291"/>
                    <a:pt x="384" y="291"/>
                    <a:pt x="385" y="288"/>
                  </a:cubicBezTo>
                  <a:cubicBezTo>
                    <a:pt x="386" y="285"/>
                    <a:pt x="387" y="283"/>
                    <a:pt x="387" y="281"/>
                  </a:cubicBezTo>
                  <a:cubicBezTo>
                    <a:pt x="387" y="279"/>
                    <a:pt x="382" y="275"/>
                    <a:pt x="379" y="271"/>
                  </a:cubicBezTo>
                  <a:cubicBezTo>
                    <a:pt x="376" y="268"/>
                    <a:pt x="373" y="264"/>
                    <a:pt x="370" y="262"/>
                  </a:cubicBezTo>
                  <a:cubicBezTo>
                    <a:pt x="367" y="260"/>
                    <a:pt x="359" y="255"/>
                    <a:pt x="355" y="254"/>
                  </a:cubicBezTo>
                  <a:cubicBezTo>
                    <a:pt x="352" y="252"/>
                    <a:pt x="343" y="249"/>
                    <a:pt x="339" y="246"/>
                  </a:cubicBezTo>
                  <a:cubicBezTo>
                    <a:pt x="335" y="244"/>
                    <a:pt x="329" y="243"/>
                    <a:pt x="323" y="240"/>
                  </a:cubicBezTo>
                  <a:cubicBezTo>
                    <a:pt x="317" y="237"/>
                    <a:pt x="308" y="231"/>
                    <a:pt x="306" y="228"/>
                  </a:cubicBezTo>
                  <a:cubicBezTo>
                    <a:pt x="304" y="226"/>
                    <a:pt x="302" y="224"/>
                    <a:pt x="303" y="222"/>
                  </a:cubicBezTo>
                  <a:cubicBezTo>
                    <a:pt x="305" y="221"/>
                    <a:pt x="306" y="221"/>
                    <a:pt x="308" y="219"/>
                  </a:cubicBezTo>
                  <a:cubicBezTo>
                    <a:pt x="310" y="217"/>
                    <a:pt x="311" y="214"/>
                    <a:pt x="310" y="212"/>
                  </a:cubicBezTo>
                  <a:cubicBezTo>
                    <a:pt x="308" y="211"/>
                    <a:pt x="304" y="210"/>
                    <a:pt x="299" y="210"/>
                  </a:cubicBezTo>
                  <a:cubicBezTo>
                    <a:pt x="294" y="211"/>
                    <a:pt x="289" y="211"/>
                    <a:pt x="284" y="211"/>
                  </a:cubicBezTo>
                  <a:cubicBezTo>
                    <a:pt x="278" y="211"/>
                    <a:pt x="273" y="210"/>
                    <a:pt x="271" y="209"/>
                  </a:cubicBezTo>
                  <a:cubicBezTo>
                    <a:pt x="269" y="209"/>
                    <a:pt x="261" y="204"/>
                    <a:pt x="254" y="198"/>
                  </a:cubicBezTo>
                  <a:cubicBezTo>
                    <a:pt x="248" y="192"/>
                    <a:pt x="243" y="188"/>
                    <a:pt x="240" y="184"/>
                  </a:cubicBezTo>
                  <a:cubicBezTo>
                    <a:pt x="238" y="180"/>
                    <a:pt x="237" y="179"/>
                    <a:pt x="234" y="173"/>
                  </a:cubicBezTo>
                  <a:cubicBezTo>
                    <a:pt x="231" y="166"/>
                    <a:pt x="233" y="164"/>
                    <a:pt x="229" y="156"/>
                  </a:cubicBezTo>
                  <a:cubicBezTo>
                    <a:pt x="226" y="149"/>
                    <a:pt x="220" y="146"/>
                    <a:pt x="216" y="143"/>
                  </a:cubicBezTo>
                  <a:cubicBezTo>
                    <a:pt x="212" y="139"/>
                    <a:pt x="207" y="137"/>
                    <a:pt x="203" y="133"/>
                  </a:cubicBezTo>
                  <a:cubicBezTo>
                    <a:pt x="199" y="130"/>
                    <a:pt x="187" y="122"/>
                    <a:pt x="184" y="118"/>
                  </a:cubicBezTo>
                  <a:cubicBezTo>
                    <a:pt x="181" y="115"/>
                    <a:pt x="180" y="108"/>
                    <a:pt x="180" y="105"/>
                  </a:cubicBezTo>
                  <a:cubicBezTo>
                    <a:pt x="179" y="102"/>
                    <a:pt x="178" y="99"/>
                    <a:pt x="179" y="97"/>
                  </a:cubicBezTo>
                  <a:cubicBezTo>
                    <a:pt x="180" y="95"/>
                    <a:pt x="180" y="95"/>
                    <a:pt x="182" y="94"/>
                  </a:cubicBezTo>
                  <a:cubicBezTo>
                    <a:pt x="184" y="94"/>
                    <a:pt x="187" y="90"/>
                    <a:pt x="187" y="88"/>
                  </a:cubicBezTo>
                  <a:cubicBezTo>
                    <a:pt x="187" y="87"/>
                    <a:pt x="189" y="85"/>
                    <a:pt x="184" y="80"/>
                  </a:cubicBezTo>
                  <a:cubicBezTo>
                    <a:pt x="179" y="75"/>
                    <a:pt x="178" y="75"/>
                    <a:pt x="178" y="72"/>
                  </a:cubicBezTo>
                  <a:cubicBezTo>
                    <a:pt x="178" y="68"/>
                    <a:pt x="180" y="66"/>
                    <a:pt x="182" y="65"/>
                  </a:cubicBezTo>
                  <a:cubicBezTo>
                    <a:pt x="185" y="64"/>
                    <a:pt x="186" y="66"/>
                    <a:pt x="188" y="66"/>
                  </a:cubicBezTo>
                  <a:cubicBezTo>
                    <a:pt x="189" y="66"/>
                    <a:pt x="196" y="64"/>
                    <a:pt x="197" y="63"/>
                  </a:cubicBezTo>
                  <a:cubicBezTo>
                    <a:pt x="199" y="61"/>
                    <a:pt x="202" y="62"/>
                    <a:pt x="204" y="60"/>
                  </a:cubicBezTo>
                  <a:cubicBezTo>
                    <a:pt x="206" y="58"/>
                    <a:pt x="208" y="57"/>
                    <a:pt x="209" y="55"/>
                  </a:cubicBezTo>
                  <a:cubicBezTo>
                    <a:pt x="209" y="54"/>
                    <a:pt x="210" y="54"/>
                    <a:pt x="210" y="54"/>
                  </a:cubicBezTo>
                  <a:cubicBezTo>
                    <a:pt x="210" y="52"/>
                    <a:pt x="209" y="50"/>
                    <a:pt x="209" y="48"/>
                  </a:cubicBezTo>
                  <a:cubicBezTo>
                    <a:pt x="209" y="45"/>
                    <a:pt x="209" y="43"/>
                    <a:pt x="210" y="41"/>
                  </a:cubicBezTo>
                  <a:cubicBezTo>
                    <a:pt x="210" y="40"/>
                    <a:pt x="210" y="40"/>
                    <a:pt x="210" y="39"/>
                  </a:cubicBezTo>
                  <a:cubicBezTo>
                    <a:pt x="210" y="36"/>
                    <a:pt x="210" y="34"/>
                    <a:pt x="215" y="30"/>
                  </a:cubicBezTo>
                  <a:cubicBezTo>
                    <a:pt x="218" y="28"/>
                    <a:pt x="221" y="24"/>
                    <a:pt x="223" y="22"/>
                  </a:cubicBezTo>
                  <a:cubicBezTo>
                    <a:pt x="222" y="22"/>
                    <a:pt x="221" y="22"/>
                    <a:pt x="221" y="22"/>
                  </a:cubicBezTo>
                  <a:cubicBezTo>
                    <a:pt x="217" y="21"/>
                    <a:pt x="214" y="21"/>
                    <a:pt x="207" y="21"/>
                  </a:cubicBezTo>
                  <a:cubicBezTo>
                    <a:pt x="202" y="21"/>
                    <a:pt x="198" y="21"/>
                    <a:pt x="194" y="20"/>
                  </a:cubicBezTo>
                  <a:cubicBezTo>
                    <a:pt x="190" y="20"/>
                    <a:pt x="187" y="18"/>
                    <a:pt x="185" y="16"/>
                  </a:cubicBezTo>
                  <a:cubicBezTo>
                    <a:pt x="184" y="16"/>
                    <a:pt x="183" y="15"/>
                    <a:pt x="182" y="15"/>
                  </a:cubicBezTo>
                  <a:cubicBezTo>
                    <a:pt x="182" y="15"/>
                    <a:pt x="182" y="15"/>
                    <a:pt x="182" y="15"/>
                  </a:cubicBezTo>
                  <a:cubicBezTo>
                    <a:pt x="179" y="13"/>
                    <a:pt x="178" y="12"/>
                    <a:pt x="178" y="7"/>
                  </a:cubicBezTo>
                  <a:cubicBezTo>
                    <a:pt x="178" y="7"/>
                    <a:pt x="178" y="7"/>
                    <a:pt x="178" y="7"/>
                  </a:cubicBezTo>
                  <a:cubicBezTo>
                    <a:pt x="178" y="7"/>
                    <a:pt x="178" y="7"/>
                    <a:pt x="178" y="7"/>
                  </a:cubicBezTo>
                  <a:cubicBezTo>
                    <a:pt x="178" y="5"/>
                    <a:pt x="177" y="3"/>
                    <a:pt x="176" y="2"/>
                  </a:cubicBezTo>
                  <a:cubicBezTo>
                    <a:pt x="175" y="1"/>
                    <a:pt x="174" y="0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69" y="1"/>
                    <a:pt x="164" y="1"/>
                    <a:pt x="159" y="2"/>
                  </a:cubicBezTo>
                  <a:cubicBezTo>
                    <a:pt x="156" y="3"/>
                    <a:pt x="152" y="4"/>
                    <a:pt x="150" y="5"/>
                  </a:cubicBezTo>
                  <a:cubicBezTo>
                    <a:pt x="148" y="5"/>
                    <a:pt x="147" y="6"/>
                    <a:pt x="146" y="7"/>
                  </a:cubicBezTo>
                  <a:cubicBezTo>
                    <a:pt x="144" y="9"/>
                    <a:pt x="143" y="10"/>
                    <a:pt x="140" y="11"/>
                  </a:cubicBezTo>
                  <a:cubicBezTo>
                    <a:pt x="137" y="11"/>
                    <a:pt x="134" y="11"/>
                    <a:pt x="132" y="11"/>
                  </a:cubicBezTo>
                  <a:cubicBezTo>
                    <a:pt x="129" y="11"/>
                    <a:pt x="126" y="10"/>
                    <a:pt x="124" y="9"/>
                  </a:cubicBezTo>
                  <a:cubicBezTo>
                    <a:pt x="124" y="8"/>
                    <a:pt x="123" y="8"/>
                    <a:pt x="123" y="8"/>
                  </a:cubicBezTo>
                  <a:cubicBezTo>
                    <a:pt x="122" y="11"/>
                    <a:pt x="122" y="14"/>
                    <a:pt x="121" y="17"/>
                  </a:cubicBezTo>
                  <a:cubicBezTo>
                    <a:pt x="121" y="17"/>
                    <a:pt x="121" y="17"/>
                    <a:pt x="121" y="17"/>
                  </a:cubicBezTo>
                  <a:cubicBezTo>
                    <a:pt x="121" y="21"/>
                    <a:pt x="118" y="21"/>
                    <a:pt x="114" y="21"/>
                  </a:cubicBezTo>
                  <a:cubicBezTo>
                    <a:pt x="113" y="21"/>
                    <a:pt x="111" y="21"/>
                    <a:pt x="110" y="22"/>
                  </a:cubicBezTo>
                  <a:cubicBezTo>
                    <a:pt x="109" y="23"/>
                    <a:pt x="109" y="26"/>
                    <a:pt x="109" y="28"/>
                  </a:cubicBezTo>
                  <a:cubicBezTo>
                    <a:pt x="109" y="31"/>
                    <a:pt x="109" y="35"/>
                    <a:pt x="105" y="36"/>
                  </a:cubicBezTo>
                  <a:cubicBezTo>
                    <a:pt x="102" y="36"/>
                    <a:pt x="98" y="34"/>
                    <a:pt x="94" y="31"/>
                  </a:cubicBezTo>
                  <a:cubicBezTo>
                    <a:pt x="90" y="29"/>
                    <a:pt x="86" y="27"/>
                    <a:pt x="86" y="27"/>
                  </a:cubicBezTo>
                  <a:cubicBezTo>
                    <a:pt x="84" y="29"/>
                    <a:pt x="83" y="31"/>
                    <a:pt x="82" y="34"/>
                  </a:cubicBezTo>
                  <a:cubicBezTo>
                    <a:pt x="81" y="34"/>
                    <a:pt x="81" y="35"/>
                    <a:pt x="81" y="36"/>
                  </a:cubicBezTo>
                  <a:cubicBezTo>
                    <a:pt x="79" y="40"/>
                    <a:pt x="73" y="44"/>
                    <a:pt x="70" y="47"/>
                  </a:cubicBezTo>
                  <a:cubicBezTo>
                    <a:pt x="70" y="48"/>
                    <a:pt x="69" y="48"/>
                    <a:pt x="69" y="48"/>
                  </a:cubicBezTo>
                  <a:cubicBezTo>
                    <a:pt x="69" y="49"/>
                    <a:pt x="68" y="49"/>
                    <a:pt x="68" y="49"/>
                  </a:cubicBezTo>
                  <a:cubicBezTo>
                    <a:pt x="68" y="49"/>
                    <a:pt x="68" y="49"/>
                    <a:pt x="68" y="49"/>
                  </a:cubicBezTo>
                  <a:cubicBezTo>
                    <a:pt x="66" y="50"/>
                    <a:pt x="64" y="49"/>
                    <a:pt x="62" y="48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0" y="46"/>
                    <a:pt x="59" y="45"/>
                    <a:pt x="57" y="43"/>
                  </a:cubicBezTo>
                  <a:cubicBezTo>
                    <a:pt x="55" y="41"/>
                    <a:pt x="54" y="39"/>
                    <a:pt x="53" y="37"/>
                  </a:cubicBezTo>
                  <a:cubicBezTo>
                    <a:pt x="52" y="36"/>
                    <a:pt x="52" y="35"/>
                    <a:pt x="51" y="34"/>
                  </a:cubicBezTo>
                  <a:cubicBezTo>
                    <a:pt x="50" y="32"/>
                    <a:pt x="50" y="30"/>
                    <a:pt x="48" y="30"/>
                  </a:cubicBezTo>
                  <a:cubicBezTo>
                    <a:pt x="46" y="31"/>
                    <a:pt x="45" y="33"/>
                    <a:pt x="43" y="36"/>
                  </a:cubicBezTo>
                  <a:cubicBezTo>
                    <a:pt x="42" y="37"/>
                    <a:pt x="41" y="39"/>
                    <a:pt x="40" y="41"/>
                  </a:cubicBezTo>
                  <a:cubicBezTo>
                    <a:pt x="38" y="43"/>
                    <a:pt x="36" y="45"/>
                    <a:pt x="33" y="45"/>
                  </a:cubicBezTo>
                  <a:cubicBezTo>
                    <a:pt x="31" y="46"/>
                    <a:pt x="29" y="46"/>
                    <a:pt x="25" y="46"/>
                  </a:cubicBezTo>
                  <a:cubicBezTo>
                    <a:pt x="21" y="46"/>
                    <a:pt x="19" y="45"/>
                    <a:pt x="17" y="46"/>
                  </a:cubicBezTo>
                  <a:cubicBezTo>
                    <a:pt x="15" y="46"/>
                    <a:pt x="13" y="46"/>
                    <a:pt x="12" y="47"/>
                  </a:cubicBezTo>
                  <a:cubicBezTo>
                    <a:pt x="10" y="48"/>
                    <a:pt x="6" y="48"/>
                    <a:pt x="4" y="48"/>
                  </a:cubicBezTo>
                  <a:cubicBezTo>
                    <a:pt x="4" y="48"/>
                    <a:pt x="4" y="49"/>
                    <a:pt x="4" y="49"/>
                  </a:cubicBezTo>
                  <a:cubicBezTo>
                    <a:pt x="4" y="50"/>
                    <a:pt x="3" y="51"/>
                    <a:pt x="3" y="51"/>
                  </a:cubicBezTo>
                  <a:cubicBezTo>
                    <a:pt x="3" y="54"/>
                    <a:pt x="2" y="55"/>
                    <a:pt x="4" y="57"/>
                  </a:cubicBezTo>
                  <a:cubicBezTo>
                    <a:pt x="5" y="58"/>
                    <a:pt x="5" y="59"/>
                    <a:pt x="6" y="60"/>
                  </a:cubicBezTo>
                  <a:cubicBezTo>
                    <a:pt x="7" y="62"/>
                    <a:pt x="8" y="65"/>
                    <a:pt x="9" y="68"/>
                  </a:cubicBezTo>
                  <a:cubicBezTo>
                    <a:pt x="9" y="72"/>
                    <a:pt x="8" y="75"/>
                    <a:pt x="6" y="77"/>
                  </a:cubicBezTo>
                  <a:cubicBezTo>
                    <a:pt x="5" y="77"/>
                    <a:pt x="5" y="77"/>
                    <a:pt x="5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4" y="78"/>
                    <a:pt x="4" y="78"/>
                    <a:pt x="4" y="78"/>
                  </a:cubicBezTo>
                  <a:cubicBezTo>
                    <a:pt x="2" y="79"/>
                    <a:pt x="1" y="81"/>
                    <a:pt x="0" y="82"/>
                  </a:cubicBezTo>
                  <a:cubicBezTo>
                    <a:pt x="0" y="84"/>
                    <a:pt x="0" y="86"/>
                    <a:pt x="1" y="87"/>
                  </a:cubicBezTo>
                  <a:cubicBezTo>
                    <a:pt x="1" y="88"/>
                    <a:pt x="1" y="88"/>
                    <a:pt x="2" y="88"/>
                  </a:cubicBezTo>
                  <a:cubicBezTo>
                    <a:pt x="2" y="88"/>
                    <a:pt x="2" y="88"/>
                    <a:pt x="2" y="88"/>
                  </a:cubicBezTo>
                  <a:cubicBezTo>
                    <a:pt x="5" y="93"/>
                    <a:pt x="4" y="95"/>
                    <a:pt x="3" y="99"/>
                  </a:cubicBezTo>
                  <a:cubicBezTo>
                    <a:pt x="3" y="100"/>
                    <a:pt x="3" y="101"/>
                    <a:pt x="3" y="101"/>
                  </a:cubicBezTo>
                  <a:cubicBezTo>
                    <a:pt x="3" y="102"/>
                    <a:pt x="2" y="103"/>
                    <a:pt x="2" y="104"/>
                  </a:cubicBezTo>
                  <a:cubicBezTo>
                    <a:pt x="1" y="107"/>
                    <a:pt x="1" y="109"/>
                    <a:pt x="5" y="111"/>
                  </a:cubicBezTo>
                  <a:cubicBezTo>
                    <a:pt x="6" y="112"/>
                    <a:pt x="9" y="112"/>
                    <a:pt x="11" y="113"/>
                  </a:cubicBezTo>
                  <a:cubicBezTo>
                    <a:pt x="18" y="116"/>
                    <a:pt x="24" y="118"/>
                    <a:pt x="26" y="121"/>
                  </a:cubicBezTo>
                  <a:cubicBezTo>
                    <a:pt x="28" y="124"/>
                    <a:pt x="26" y="129"/>
                    <a:pt x="23" y="134"/>
                  </a:cubicBezTo>
                  <a:cubicBezTo>
                    <a:pt x="23" y="135"/>
                    <a:pt x="23" y="135"/>
                    <a:pt x="23" y="13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Freeform 15"/>
            <p:cNvSpPr>
              <a:spLocks noEditPoints="1"/>
            </p:cNvSpPr>
            <p:nvPr/>
          </p:nvSpPr>
          <p:spPr bwMode="auto">
            <a:xfrm>
              <a:off x="3598" y="2011"/>
              <a:ext cx="332" cy="246"/>
            </a:xfrm>
            <a:custGeom>
              <a:avLst/>
              <a:gdLst>
                <a:gd name="T0" fmla="*/ 1 w 149"/>
                <a:gd name="T1" fmla="*/ 36 h 110"/>
                <a:gd name="T2" fmla="*/ 4 w 149"/>
                <a:gd name="T3" fmla="*/ 58 h 110"/>
                <a:gd name="T4" fmla="*/ 8 w 149"/>
                <a:gd name="T5" fmla="*/ 68 h 110"/>
                <a:gd name="T6" fmla="*/ 16 w 149"/>
                <a:gd name="T7" fmla="*/ 81 h 110"/>
                <a:gd name="T8" fmla="*/ 16 w 149"/>
                <a:gd name="T9" fmla="*/ 96 h 110"/>
                <a:gd name="T10" fmla="*/ 42 w 149"/>
                <a:gd name="T11" fmla="*/ 99 h 110"/>
                <a:gd name="T12" fmla="*/ 56 w 149"/>
                <a:gd name="T13" fmla="*/ 103 h 110"/>
                <a:gd name="T14" fmla="*/ 50 w 149"/>
                <a:gd name="T15" fmla="*/ 96 h 110"/>
                <a:gd name="T16" fmla="*/ 51 w 149"/>
                <a:gd name="T17" fmla="*/ 85 h 110"/>
                <a:gd name="T18" fmla="*/ 49 w 149"/>
                <a:gd name="T19" fmla="*/ 68 h 110"/>
                <a:gd name="T20" fmla="*/ 57 w 149"/>
                <a:gd name="T21" fmla="*/ 60 h 110"/>
                <a:gd name="T22" fmla="*/ 68 w 149"/>
                <a:gd name="T23" fmla="*/ 52 h 110"/>
                <a:gd name="T24" fmla="*/ 73 w 149"/>
                <a:gd name="T25" fmla="*/ 40 h 110"/>
                <a:gd name="T26" fmla="*/ 78 w 149"/>
                <a:gd name="T27" fmla="*/ 40 h 110"/>
                <a:gd name="T28" fmla="*/ 88 w 149"/>
                <a:gd name="T29" fmla="*/ 33 h 110"/>
                <a:gd name="T30" fmla="*/ 82 w 149"/>
                <a:gd name="T31" fmla="*/ 26 h 110"/>
                <a:gd name="T32" fmla="*/ 74 w 149"/>
                <a:gd name="T33" fmla="*/ 25 h 110"/>
                <a:gd name="T34" fmla="*/ 69 w 149"/>
                <a:gd name="T35" fmla="*/ 19 h 110"/>
                <a:gd name="T36" fmla="*/ 57 w 149"/>
                <a:gd name="T37" fmla="*/ 19 h 110"/>
                <a:gd name="T38" fmla="*/ 66 w 149"/>
                <a:gd name="T39" fmla="*/ 13 h 110"/>
                <a:gd name="T40" fmla="*/ 70 w 149"/>
                <a:gd name="T41" fmla="*/ 1 h 110"/>
                <a:gd name="T42" fmla="*/ 48 w 149"/>
                <a:gd name="T43" fmla="*/ 1 h 110"/>
                <a:gd name="T44" fmla="*/ 36 w 149"/>
                <a:gd name="T45" fmla="*/ 11 h 110"/>
                <a:gd name="T46" fmla="*/ 40 w 149"/>
                <a:gd name="T47" fmla="*/ 22 h 110"/>
                <a:gd name="T48" fmla="*/ 31 w 149"/>
                <a:gd name="T49" fmla="*/ 14 h 110"/>
                <a:gd name="T50" fmla="*/ 17 w 149"/>
                <a:gd name="T51" fmla="*/ 24 h 110"/>
                <a:gd name="T52" fmla="*/ 135 w 149"/>
                <a:gd name="T53" fmla="*/ 67 h 110"/>
                <a:gd name="T54" fmla="*/ 147 w 149"/>
                <a:gd name="T55" fmla="*/ 55 h 110"/>
                <a:gd name="T56" fmla="*/ 132 w 149"/>
                <a:gd name="T57" fmla="*/ 43 h 110"/>
                <a:gd name="T58" fmla="*/ 130 w 149"/>
                <a:gd name="T59" fmla="*/ 59 h 110"/>
                <a:gd name="T60" fmla="*/ 122 w 149"/>
                <a:gd name="T61" fmla="*/ 54 h 110"/>
                <a:gd name="T62" fmla="*/ 109 w 149"/>
                <a:gd name="T63" fmla="*/ 53 h 110"/>
                <a:gd name="T64" fmla="*/ 101 w 149"/>
                <a:gd name="T65" fmla="*/ 61 h 110"/>
                <a:gd name="T66" fmla="*/ 102 w 149"/>
                <a:gd name="T67" fmla="*/ 71 h 110"/>
                <a:gd name="T68" fmla="*/ 110 w 149"/>
                <a:gd name="T69" fmla="*/ 81 h 110"/>
                <a:gd name="T70" fmla="*/ 122 w 149"/>
                <a:gd name="T71" fmla="*/ 89 h 110"/>
                <a:gd name="T72" fmla="*/ 131 w 149"/>
                <a:gd name="T73" fmla="*/ 89 h 110"/>
                <a:gd name="T74" fmla="*/ 142 w 149"/>
                <a:gd name="T75" fmla="*/ 82 h 110"/>
                <a:gd name="T76" fmla="*/ 135 w 149"/>
                <a:gd name="T77" fmla="*/ 67 h 110"/>
                <a:gd name="T78" fmla="*/ 145 w 149"/>
                <a:gd name="T79" fmla="*/ 96 h 110"/>
                <a:gd name="T80" fmla="*/ 123 w 149"/>
                <a:gd name="T81" fmla="*/ 97 h 110"/>
                <a:gd name="T82" fmla="*/ 131 w 149"/>
                <a:gd name="T83" fmla="*/ 106 h 110"/>
                <a:gd name="T84" fmla="*/ 91 w 149"/>
                <a:gd name="T85" fmla="*/ 91 h 110"/>
                <a:gd name="T86" fmla="*/ 88 w 149"/>
                <a:gd name="T87" fmla="*/ 105 h 110"/>
                <a:gd name="T88" fmla="*/ 91 w 149"/>
                <a:gd name="T89" fmla="*/ 91 h 110"/>
                <a:gd name="T90" fmla="*/ 121 w 149"/>
                <a:gd name="T91" fmla="*/ 106 h 110"/>
                <a:gd name="T92" fmla="*/ 109 w 149"/>
                <a:gd name="T93" fmla="*/ 101 h 110"/>
                <a:gd name="T94" fmla="*/ 98 w 149"/>
                <a:gd name="T95" fmla="*/ 106 h 110"/>
                <a:gd name="T96" fmla="*/ 67 w 149"/>
                <a:gd name="T97" fmla="*/ 86 h 110"/>
                <a:gd name="T98" fmla="*/ 88 w 149"/>
                <a:gd name="T99" fmla="*/ 83 h 110"/>
                <a:gd name="T100" fmla="*/ 80 w 149"/>
                <a:gd name="T101" fmla="*/ 73 h 110"/>
                <a:gd name="T102" fmla="*/ 63 w 149"/>
                <a:gd name="T103" fmla="*/ 69 h 110"/>
                <a:gd name="T104" fmla="*/ 60 w 149"/>
                <a:gd name="T105" fmla="*/ 82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" h="110">
                  <a:moveTo>
                    <a:pt x="3" y="19"/>
                  </a:moveTo>
                  <a:cubicBezTo>
                    <a:pt x="1" y="20"/>
                    <a:pt x="1" y="23"/>
                    <a:pt x="0" y="26"/>
                  </a:cubicBezTo>
                  <a:cubicBezTo>
                    <a:pt x="0" y="29"/>
                    <a:pt x="1" y="33"/>
                    <a:pt x="1" y="36"/>
                  </a:cubicBezTo>
                  <a:cubicBezTo>
                    <a:pt x="1" y="40"/>
                    <a:pt x="2" y="42"/>
                    <a:pt x="4" y="44"/>
                  </a:cubicBezTo>
                  <a:cubicBezTo>
                    <a:pt x="5" y="47"/>
                    <a:pt x="7" y="49"/>
                    <a:pt x="7" y="52"/>
                  </a:cubicBezTo>
                  <a:cubicBezTo>
                    <a:pt x="7" y="55"/>
                    <a:pt x="7" y="55"/>
                    <a:pt x="4" y="58"/>
                  </a:cubicBezTo>
                  <a:cubicBezTo>
                    <a:pt x="2" y="60"/>
                    <a:pt x="0" y="61"/>
                    <a:pt x="1" y="63"/>
                  </a:cubicBezTo>
                  <a:cubicBezTo>
                    <a:pt x="1" y="65"/>
                    <a:pt x="1" y="66"/>
                    <a:pt x="3" y="67"/>
                  </a:cubicBezTo>
                  <a:cubicBezTo>
                    <a:pt x="5" y="67"/>
                    <a:pt x="5" y="67"/>
                    <a:pt x="8" y="68"/>
                  </a:cubicBezTo>
                  <a:cubicBezTo>
                    <a:pt x="12" y="69"/>
                    <a:pt x="13" y="67"/>
                    <a:pt x="14" y="70"/>
                  </a:cubicBezTo>
                  <a:cubicBezTo>
                    <a:pt x="16" y="73"/>
                    <a:pt x="17" y="76"/>
                    <a:pt x="17" y="77"/>
                  </a:cubicBezTo>
                  <a:cubicBezTo>
                    <a:pt x="17" y="78"/>
                    <a:pt x="16" y="79"/>
                    <a:pt x="16" y="81"/>
                  </a:cubicBezTo>
                  <a:cubicBezTo>
                    <a:pt x="15" y="83"/>
                    <a:pt x="14" y="83"/>
                    <a:pt x="15" y="87"/>
                  </a:cubicBezTo>
                  <a:cubicBezTo>
                    <a:pt x="15" y="90"/>
                    <a:pt x="15" y="90"/>
                    <a:pt x="16" y="93"/>
                  </a:cubicBezTo>
                  <a:cubicBezTo>
                    <a:pt x="17" y="94"/>
                    <a:pt x="16" y="95"/>
                    <a:pt x="16" y="96"/>
                  </a:cubicBezTo>
                  <a:cubicBezTo>
                    <a:pt x="17" y="96"/>
                    <a:pt x="19" y="97"/>
                    <a:pt x="23" y="97"/>
                  </a:cubicBezTo>
                  <a:cubicBezTo>
                    <a:pt x="27" y="97"/>
                    <a:pt x="30" y="97"/>
                    <a:pt x="32" y="97"/>
                  </a:cubicBezTo>
                  <a:cubicBezTo>
                    <a:pt x="35" y="97"/>
                    <a:pt x="37" y="97"/>
                    <a:pt x="42" y="99"/>
                  </a:cubicBezTo>
                  <a:cubicBezTo>
                    <a:pt x="42" y="99"/>
                    <a:pt x="42" y="99"/>
                    <a:pt x="42" y="99"/>
                  </a:cubicBezTo>
                  <a:cubicBezTo>
                    <a:pt x="49" y="102"/>
                    <a:pt x="51" y="103"/>
                    <a:pt x="55" y="103"/>
                  </a:cubicBezTo>
                  <a:cubicBezTo>
                    <a:pt x="55" y="103"/>
                    <a:pt x="56" y="103"/>
                    <a:pt x="56" y="103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53" y="101"/>
                    <a:pt x="52" y="102"/>
                    <a:pt x="52" y="100"/>
                  </a:cubicBezTo>
                  <a:cubicBezTo>
                    <a:pt x="52" y="97"/>
                    <a:pt x="52" y="96"/>
                    <a:pt x="50" y="96"/>
                  </a:cubicBezTo>
                  <a:cubicBezTo>
                    <a:pt x="47" y="95"/>
                    <a:pt x="45" y="95"/>
                    <a:pt x="45" y="93"/>
                  </a:cubicBezTo>
                  <a:cubicBezTo>
                    <a:pt x="45" y="92"/>
                    <a:pt x="44" y="89"/>
                    <a:pt x="45" y="88"/>
                  </a:cubicBezTo>
                  <a:cubicBezTo>
                    <a:pt x="45" y="87"/>
                    <a:pt x="50" y="87"/>
                    <a:pt x="51" y="85"/>
                  </a:cubicBezTo>
                  <a:cubicBezTo>
                    <a:pt x="51" y="83"/>
                    <a:pt x="51" y="82"/>
                    <a:pt x="50" y="79"/>
                  </a:cubicBezTo>
                  <a:cubicBezTo>
                    <a:pt x="49" y="75"/>
                    <a:pt x="48" y="75"/>
                    <a:pt x="48" y="73"/>
                  </a:cubicBezTo>
                  <a:cubicBezTo>
                    <a:pt x="48" y="71"/>
                    <a:pt x="47" y="69"/>
                    <a:pt x="49" y="68"/>
                  </a:cubicBezTo>
                  <a:cubicBezTo>
                    <a:pt x="50" y="67"/>
                    <a:pt x="51" y="66"/>
                    <a:pt x="51" y="65"/>
                  </a:cubicBezTo>
                  <a:cubicBezTo>
                    <a:pt x="51" y="64"/>
                    <a:pt x="49" y="63"/>
                    <a:pt x="51" y="62"/>
                  </a:cubicBezTo>
                  <a:cubicBezTo>
                    <a:pt x="52" y="61"/>
                    <a:pt x="55" y="61"/>
                    <a:pt x="57" y="60"/>
                  </a:cubicBezTo>
                  <a:cubicBezTo>
                    <a:pt x="58" y="59"/>
                    <a:pt x="59" y="61"/>
                    <a:pt x="61" y="59"/>
                  </a:cubicBezTo>
                  <a:cubicBezTo>
                    <a:pt x="62" y="57"/>
                    <a:pt x="62" y="54"/>
                    <a:pt x="64" y="54"/>
                  </a:cubicBezTo>
                  <a:cubicBezTo>
                    <a:pt x="66" y="53"/>
                    <a:pt x="67" y="53"/>
                    <a:pt x="68" y="52"/>
                  </a:cubicBezTo>
                  <a:cubicBezTo>
                    <a:pt x="69" y="51"/>
                    <a:pt x="70" y="50"/>
                    <a:pt x="70" y="48"/>
                  </a:cubicBezTo>
                  <a:cubicBezTo>
                    <a:pt x="70" y="45"/>
                    <a:pt x="69" y="45"/>
                    <a:pt x="70" y="43"/>
                  </a:cubicBezTo>
                  <a:cubicBezTo>
                    <a:pt x="72" y="42"/>
                    <a:pt x="73" y="43"/>
                    <a:pt x="73" y="40"/>
                  </a:cubicBezTo>
                  <a:cubicBezTo>
                    <a:pt x="73" y="37"/>
                    <a:pt x="72" y="35"/>
                    <a:pt x="74" y="35"/>
                  </a:cubicBezTo>
                  <a:cubicBezTo>
                    <a:pt x="76" y="34"/>
                    <a:pt x="78" y="33"/>
                    <a:pt x="78" y="35"/>
                  </a:cubicBezTo>
                  <a:cubicBezTo>
                    <a:pt x="78" y="36"/>
                    <a:pt x="77" y="38"/>
                    <a:pt x="78" y="40"/>
                  </a:cubicBezTo>
                  <a:cubicBezTo>
                    <a:pt x="79" y="41"/>
                    <a:pt x="80" y="42"/>
                    <a:pt x="82" y="40"/>
                  </a:cubicBezTo>
                  <a:cubicBezTo>
                    <a:pt x="83" y="38"/>
                    <a:pt x="82" y="37"/>
                    <a:pt x="85" y="36"/>
                  </a:cubicBezTo>
                  <a:cubicBezTo>
                    <a:pt x="87" y="35"/>
                    <a:pt x="88" y="35"/>
                    <a:pt x="88" y="33"/>
                  </a:cubicBezTo>
                  <a:cubicBezTo>
                    <a:pt x="89" y="31"/>
                    <a:pt x="90" y="30"/>
                    <a:pt x="90" y="28"/>
                  </a:cubicBezTo>
                  <a:cubicBezTo>
                    <a:pt x="90" y="27"/>
                    <a:pt x="88" y="26"/>
                    <a:pt x="87" y="26"/>
                  </a:cubicBezTo>
                  <a:cubicBezTo>
                    <a:pt x="86" y="26"/>
                    <a:pt x="83" y="26"/>
                    <a:pt x="82" y="26"/>
                  </a:cubicBezTo>
                  <a:cubicBezTo>
                    <a:pt x="81" y="25"/>
                    <a:pt x="79" y="23"/>
                    <a:pt x="79" y="23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2"/>
                    <a:pt x="74" y="24"/>
                    <a:pt x="74" y="25"/>
                  </a:cubicBezTo>
                  <a:cubicBezTo>
                    <a:pt x="73" y="27"/>
                    <a:pt x="72" y="27"/>
                    <a:pt x="70" y="27"/>
                  </a:cubicBezTo>
                  <a:cubicBezTo>
                    <a:pt x="69" y="27"/>
                    <a:pt x="66" y="26"/>
                    <a:pt x="67" y="24"/>
                  </a:cubicBezTo>
                  <a:cubicBezTo>
                    <a:pt x="68" y="22"/>
                    <a:pt x="69" y="21"/>
                    <a:pt x="69" y="19"/>
                  </a:cubicBezTo>
                  <a:cubicBezTo>
                    <a:pt x="69" y="18"/>
                    <a:pt x="69" y="17"/>
                    <a:pt x="67" y="17"/>
                  </a:cubicBezTo>
                  <a:cubicBezTo>
                    <a:pt x="65" y="17"/>
                    <a:pt x="66" y="17"/>
                    <a:pt x="63" y="18"/>
                  </a:cubicBezTo>
                  <a:cubicBezTo>
                    <a:pt x="59" y="19"/>
                    <a:pt x="57" y="20"/>
                    <a:pt x="57" y="19"/>
                  </a:cubicBezTo>
                  <a:cubicBezTo>
                    <a:pt x="56" y="17"/>
                    <a:pt x="55" y="16"/>
                    <a:pt x="57" y="15"/>
                  </a:cubicBezTo>
                  <a:cubicBezTo>
                    <a:pt x="58" y="14"/>
                    <a:pt x="57" y="14"/>
                    <a:pt x="60" y="13"/>
                  </a:cubicBezTo>
                  <a:cubicBezTo>
                    <a:pt x="63" y="13"/>
                    <a:pt x="63" y="13"/>
                    <a:pt x="66" y="13"/>
                  </a:cubicBezTo>
                  <a:cubicBezTo>
                    <a:pt x="68" y="13"/>
                    <a:pt x="70" y="14"/>
                    <a:pt x="71" y="11"/>
                  </a:cubicBezTo>
                  <a:cubicBezTo>
                    <a:pt x="72" y="9"/>
                    <a:pt x="73" y="7"/>
                    <a:pt x="72" y="5"/>
                  </a:cubicBezTo>
                  <a:cubicBezTo>
                    <a:pt x="72" y="3"/>
                    <a:pt x="73" y="2"/>
                    <a:pt x="70" y="1"/>
                  </a:cubicBezTo>
                  <a:cubicBezTo>
                    <a:pt x="66" y="0"/>
                    <a:pt x="64" y="0"/>
                    <a:pt x="61" y="0"/>
                  </a:cubicBezTo>
                  <a:cubicBezTo>
                    <a:pt x="59" y="0"/>
                    <a:pt x="59" y="0"/>
                    <a:pt x="56" y="1"/>
                  </a:cubicBezTo>
                  <a:cubicBezTo>
                    <a:pt x="52" y="2"/>
                    <a:pt x="51" y="1"/>
                    <a:pt x="48" y="1"/>
                  </a:cubicBezTo>
                  <a:cubicBezTo>
                    <a:pt x="45" y="1"/>
                    <a:pt x="44" y="0"/>
                    <a:pt x="42" y="2"/>
                  </a:cubicBezTo>
                  <a:cubicBezTo>
                    <a:pt x="40" y="4"/>
                    <a:pt x="39" y="4"/>
                    <a:pt x="38" y="6"/>
                  </a:cubicBezTo>
                  <a:cubicBezTo>
                    <a:pt x="37" y="9"/>
                    <a:pt x="35" y="9"/>
                    <a:pt x="36" y="11"/>
                  </a:cubicBezTo>
                  <a:cubicBezTo>
                    <a:pt x="37" y="13"/>
                    <a:pt x="38" y="13"/>
                    <a:pt x="39" y="14"/>
                  </a:cubicBezTo>
                  <a:cubicBezTo>
                    <a:pt x="41" y="15"/>
                    <a:pt x="42" y="15"/>
                    <a:pt x="42" y="18"/>
                  </a:cubicBezTo>
                  <a:cubicBezTo>
                    <a:pt x="42" y="21"/>
                    <a:pt x="44" y="22"/>
                    <a:pt x="40" y="22"/>
                  </a:cubicBezTo>
                  <a:cubicBezTo>
                    <a:pt x="36" y="22"/>
                    <a:pt x="36" y="20"/>
                    <a:pt x="33" y="20"/>
                  </a:cubicBezTo>
                  <a:cubicBezTo>
                    <a:pt x="31" y="20"/>
                    <a:pt x="28" y="21"/>
                    <a:pt x="29" y="18"/>
                  </a:cubicBezTo>
                  <a:cubicBezTo>
                    <a:pt x="31" y="16"/>
                    <a:pt x="34" y="15"/>
                    <a:pt x="31" y="14"/>
                  </a:cubicBezTo>
                  <a:cubicBezTo>
                    <a:pt x="29" y="13"/>
                    <a:pt x="25" y="14"/>
                    <a:pt x="24" y="15"/>
                  </a:cubicBezTo>
                  <a:cubicBezTo>
                    <a:pt x="22" y="17"/>
                    <a:pt x="22" y="20"/>
                    <a:pt x="21" y="21"/>
                  </a:cubicBezTo>
                  <a:cubicBezTo>
                    <a:pt x="20" y="23"/>
                    <a:pt x="21" y="26"/>
                    <a:pt x="17" y="24"/>
                  </a:cubicBezTo>
                  <a:cubicBezTo>
                    <a:pt x="13" y="22"/>
                    <a:pt x="11" y="22"/>
                    <a:pt x="9" y="21"/>
                  </a:cubicBezTo>
                  <a:cubicBezTo>
                    <a:pt x="7" y="19"/>
                    <a:pt x="4" y="17"/>
                    <a:pt x="3" y="19"/>
                  </a:cubicBezTo>
                  <a:close/>
                  <a:moveTo>
                    <a:pt x="135" y="67"/>
                  </a:moveTo>
                  <a:cubicBezTo>
                    <a:pt x="138" y="65"/>
                    <a:pt x="139" y="65"/>
                    <a:pt x="142" y="65"/>
                  </a:cubicBezTo>
                  <a:cubicBezTo>
                    <a:pt x="146" y="64"/>
                    <a:pt x="148" y="63"/>
                    <a:pt x="148" y="61"/>
                  </a:cubicBezTo>
                  <a:cubicBezTo>
                    <a:pt x="148" y="59"/>
                    <a:pt x="149" y="57"/>
                    <a:pt x="147" y="55"/>
                  </a:cubicBezTo>
                  <a:cubicBezTo>
                    <a:pt x="144" y="52"/>
                    <a:pt x="143" y="52"/>
                    <a:pt x="144" y="50"/>
                  </a:cubicBezTo>
                  <a:cubicBezTo>
                    <a:pt x="144" y="48"/>
                    <a:pt x="145" y="47"/>
                    <a:pt x="143" y="46"/>
                  </a:cubicBezTo>
                  <a:cubicBezTo>
                    <a:pt x="142" y="45"/>
                    <a:pt x="137" y="43"/>
                    <a:pt x="132" y="43"/>
                  </a:cubicBezTo>
                  <a:cubicBezTo>
                    <a:pt x="129" y="45"/>
                    <a:pt x="127" y="44"/>
                    <a:pt x="128" y="49"/>
                  </a:cubicBezTo>
                  <a:cubicBezTo>
                    <a:pt x="129" y="53"/>
                    <a:pt x="129" y="54"/>
                    <a:pt x="130" y="56"/>
                  </a:cubicBezTo>
                  <a:cubicBezTo>
                    <a:pt x="131" y="57"/>
                    <a:pt x="131" y="58"/>
                    <a:pt x="130" y="59"/>
                  </a:cubicBezTo>
                  <a:cubicBezTo>
                    <a:pt x="129" y="61"/>
                    <a:pt x="127" y="62"/>
                    <a:pt x="126" y="62"/>
                  </a:cubicBezTo>
                  <a:cubicBezTo>
                    <a:pt x="124" y="62"/>
                    <a:pt x="120" y="62"/>
                    <a:pt x="120" y="59"/>
                  </a:cubicBezTo>
                  <a:cubicBezTo>
                    <a:pt x="121" y="56"/>
                    <a:pt x="121" y="57"/>
                    <a:pt x="122" y="54"/>
                  </a:cubicBezTo>
                  <a:cubicBezTo>
                    <a:pt x="124" y="51"/>
                    <a:pt x="121" y="49"/>
                    <a:pt x="118" y="50"/>
                  </a:cubicBezTo>
                  <a:cubicBezTo>
                    <a:pt x="115" y="50"/>
                    <a:pt x="114" y="51"/>
                    <a:pt x="112" y="51"/>
                  </a:cubicBezTo>
                  <a:cubicBezTo>
                    <a:pt x="110" y="51"/>
                    <a:pt x="108" y="51"/>
                    <a:pt x="109" y="53"/>
                  </a:cubicBezTo>
                  <a:cubicBezTo>
                    <a:pt x="109" y="55"/>
                    <a:pt x="110" y="55"/>
                    <a:pt x="110" y="57"/>
                  </a:cubicBezTo>
                  <a:cubicBezTo>
                    <a:pt x="110" y="59"/>
                    <a:pt x="109" y="60"/>
                    <a:pt x="107" y="60"/>
                  </a:cubicBezTo>
                  <a:cubicBezTo>
                    <a:pt x="105" y="61"/>
                    <a:pt x="103" y="61"/>
                    <a:pt x="101" y="61"/>
                  </a:cubicBezTo>
                  <a:cubicBezTo>
                    <a:pt x="98" y="61"/>
                    <a:pt x="97" y="60"/>
                    <a:pt x="97" y="62"/>
                  </a:cubicBezTo>
                  <a:cubicBezTo>
                    <a:pt x="97" y="64"/>
                    <a:pt x="98" y="65"/>
                    <a:pt x="99" y="67"/>
                  </a:cubicBezTo>
                  <a:cubicBezTo>
                    <a:pt x="100" y="68"/>
                    <a:pt x="102" y="69"/>
                    <a:pt x="102" y="71"/>
                  </a:cubicBezTo>
                  <a:cubicBezTo>
                    <a:pt x="102" y="74"/>
                    <a:pt x="99" y="74"/>
                    <a:pt x="99" y="76"/>
                  </a:cubicBezTo>
                  <a:cubicBezTo>
                    <a:pt x="99" y="77"/>
                    <a:pt x="98" y="78"/>
                    <a:pt x="101" y="79"/>
                  </a:cubicBezTo>
                  <a:cubicBezTo>
                    <a:pt x="105" y="81"/>
                    <a:pt x="107" y="81"/>
                    <a:pt x="110" y="81"/>
                  </a:cubicBezTo>
                  <a:cubicBezTo>
                    <a:pt x="113" y="82"/>
                    <a:pt x="115" y="81"/>
                    <a:pt x="116" y="83"/>
                  </a:cubicBezTo>
                  <a:cubicBezTo>
                    <a:pt x="118" y="85"/>
                    <a:pt x="117" y="86"/>
                    <a:pt x="119" y="87"/>
                  </a:cubicBezTo>
                  <a:cubicBezTo>
                    <a:pt x="121" y="87"/>
                    <a:pt x="121" y="88"/>
                    <a:pt x="122" y="89"/>
                  </a:cubicBezTo>
                  <a:cubicBezTo>
                    <a:pt x="122" y="90"/>
                    <a:pt x="121" y="91"/>
                    <a:pt x="123" y="92"/>
                  </a:cubicBezTo>
                  <a:cubicBezTo>
                    <a:pt x="125" y="93"/>
                    <a:pt x="127" y="96"/>
                    <a:pt x="128" y="93"/>
                  </a:cubicBezTo>
                  <a:cubicBezTo>
                    <a:pt x="130" y="91"/>
                    <a:pt x="132" y="90"/>
                    <a:pt x="131" y="89"/>
                  </a:cubicBezTo>
                  <a:cubicBezTo>
                    <a:pt x="130" y="87"/>
                    <a:pt x="127" y="86"/>
                    <a:pt x="130" y="85"/>
                  </a:cubicBezTo>
                  <a:cubicBezTo>
                    <a:pt x="132" y="84"/>
                    <a:pt x="132" y="84"/>
                    <a:pt x="135" y="84"/>
                  </a:cubicBezTo>
                  <a:cubicBezTo>
                    <a:pt x="138" y="84"/>
                    <a:pt x="141" y="84"/>
                    <a:pt x="142" y="82"/>
                  </a:cubicBezTo>
                  <a:cubicBezTo>
                    <a:pt x="142" y="79"/>
                    <a:pt x="144" y="79"/>
                    <a:pt x="142" y="77"/>
                  </a:cubicBezTo>
                  <a:cubicBezTo>
                    <a:pt x="139" y="75"/>
                    <a:pt x="136" y="76"/>
                    <a:pt x="135" y="73"/>
                  </a:cubicBezTo>
                  <a:cubicBezTo>
                    <a:pt x="134" y="70"/>
                    <a:pt x="132" y="68"/>
                    <a:pt x="135" y="67"/>
                  </a:cubicBezTo>
                  <a:close/>
                  <a:moveTo>
                    <a:pt x="137" y="91"/>
                  </a:moveTo>
                  <a:cubicBezTo>
                    <a:pt x="135" y="94"/>
                    <a:pt x="134" y="95"/>
                    <a:pt x="135" y="98"/>
                  </a:cubicBezTo>
                  <a:cubicBezTo>
                    <a:pt x="137" y="99"/>
                    <a:pt x="144" y="97"/>
                    <a:pt x="145" y="96"/>
                  </a:cubicBezTo>
                  <a:cubicBezTo>
                    <a:pt x="145" y="94"/>
                    <a:pt x="141" y="89"/>
                    <a:pt x="137" y="91"/>
                  </a:cubicBezTo>
                  <a:close/>
                  <a:moveTo>
                    <a:pt x="128" y="99"/>
                  </a:moveTo>
                  <a:cubicBezTo>
                    <a:pt x="126" y="98"/>
                    <a:pt x="123" y="95"/>
                    <a:pt x="123" y="97"/>
                  </a:cubicBezTo>
                  <a:cubicBezTo>
                    <a:pt x="123" y="99"/>
                    <a:pt x="123" y="99"/>
                    <a:pt x="124" y="101"/>
                  </a:cubicBezTo>
                  <a:cubicBezTo>
                    <a:pt x="126" y="103"/>
                    <a:pt x="124" y="104"/>
                    <a:pt x="126" y="106"/>
                  </a:cubicBezTo>
                  <a:cubicBezTo>
                    <a:pt x="128" y="108"/>
                    <a:pt x="129" y="108"/>
                    <a:pt x="131" y="106"/>
                  </a:cubicBezTo>
                  <a:cubicBezTo>
                    <a:pt x="131" y="103"/>
                    <a:pt x="134" y="103"/>
                    <a:pt x="132" y="101"/>
                  </a:cubicBezTo>
                  <a:cubicBezTo>
                    <a:pt x="131" y="99"/>
                    <a:pt x="131" y="101"/>
                    <a:pt x="128" y="99"/>
                  </a:cubicBezTo>
                  <a:close/>
                  <a:moveTo>
                    <a:pt x="91" y="91"/>
                  </a:moveTo>
                  <a:cubicBezTo>
                    <a:pt x="89" y="93"/>
                    <a:pt x="90" y="94"/>
                    <a:pt x="88" y="97"/>
                  </a:cubicBezTo>
                  <a:cubicBezTo>
                    <a:pt x="85" y="99"/>
                    <a:pt x="82" y="101"/>
                    <a:pt x="82" y="104"/>
                  </a:cubicBezTo>
                  <a:cubicBezTo>
                    <a:pt x="83" y="106"/>
                    <a:pt x="87" y="109"/>
                    <a:pt x="88" y="105"/>
                  </a:cubicBezTo>
                  <a:cubicBezTo>
                    <a:pt x="89" y="101"/>
                    <a:pt x="88" y="101"/>
                    <a:pt x="89" y="99"/>
                  </a:cubicBezTo>
                  <a:cubicBezTo>
                    <a:pt x="91" y="97"/>
                    <a:pt x="91" y="96"/>
                    <a:pt x="93" y="94"/>
                  </a:cubicBezTo>
                  <a:cubicBezTo>
                    <a:pt x="94" y="92"/>
                    <a:pt x="94" y="90"/>
                    <a:pt x="91" y="91"/>
                  </a:cubicBezTo>
                  <a:close/>
                  <a:moveTo>
                    <a:pt x="109" y="110"/>
                  </a:moveTo>
                  <a:cubicBezTo>
                    <a:pt x="112" y="110"/>
                    <a:pt x="112" y="109"/>
                    <a:pt x="115" y="107"/>
                  </a:cubicBezTo>
                  <a:cubicBezTo>
                    <a:pt x="117" y="106"/>
                    <a:pt x="119" y="107"/>
                    <a:pt x="121" y="106"/>
                  </a:cubicBezTo>
                  <a:cubicBezTo>
                    <a:pt x="123" y="105"/>
                    <a:pt x="121" y="103"/>
                    <a:pt x="119" y="103"/>
                  </a:cubicBezTo>
                  <a:cubicBezTo>
                    <a:pt x="117" y="102"/>
                    <a:pt x="117" y="103"/>
                    <a:pt x="114" y="103"/>
                  </a:cubicBezTo>
                  <a:cubicBezTo>
                    <a:pt x="110" y="103"/>
                    <a:pt x="111" y="102"/>
                    <a:pt x="109" y="101"/>
                  </a:cubicBezTo>
                  <a:cubicBezTo>
                    <a:pt x="107" y="99"/>
                    <a:pt x="107" y="100"/>
                    <a:pt x="104" y="100"/>
                  </a:cubicBezTo>
                  <a:cubicBezTo>
                    <a:pt x="101" y="101"/>
                    <a:pt x="100" y="102"/>
                    <a:pt x="98" y="103"/>
                  </a:cubicBezTo>
                  <a:cubicBezTo>
                    <a:pt x="97" y="104"/>
                    <a:pt x="96" y="106"/>
                    <a:pt x="98" y="106"/>
                  </a:cubicBezTo>
                  <a:cubicBezTo>
                    <a:pt x="100" y="105"/>
                    <a:pt x="101" y="106"/>
                    <a:pt x="104" y="106"/>
                  </a:cubicBezTo>
                  <a:cubicBezTo>
                    <a:pt x="106" y="106"/>
                    <a:pt x="106" y="109"/>
                    <a:pt x="109" y="110"/>
                  </a:cubicBezTo>
                  <a:close/>
                  <a:moveTo>
                    <a:pt x="67" y="86"/>
                  </a:moveTo>
                  <a:cubicBezTo>
                    <a:pt x="69" y="89"/>
                    <a:pt x="72" y="91"/>
                    <a:pt x="76" y="92"/>
                  </a:cubicBezTo>
                  <a:cubicBezTo>
                    <a:pt x="80" y="93"/>
                    <a:pt x="81" y="90"/>
                    <a:pt x="85" y="89"/>
                  </a:cubicBezTo>
                  <a:cubicBezTo>
                    <a:pt x="89" y="88"/>
                    <a:pt x="88" y="86"/>
                    <a:pt x="88" y="83"/>
                  </a:cubicBezTo>
                  <a:cubicBezTo>
                    <a:pt x="89" y="80"/>
                    <a:pt x="88" y="80"/>
                    <a:pt x="87" y="75"/>
                  </a:cubicBezTo>
                  <a:cubicBezTo>
                    <a:pt x="85" y="71"/>
                    <a:pt x="85" y="71"/>
                    <a:pt x="85" y="70"/>
                  </a:cubicBezTo>
                  <a:cubicBezTo>
                    <a:pt x="84" y="68"/>
                    <a:pt x="82" y="72"/>
                    <a:pt x="80" y="73"/>
                  </a:cubicBezTo>
                  <a:cubicBezTo>
                    <a:pt x="79" y="74"/>
                    <a:pt x="78" y="73"/>
                    <a:pt x="77" y="71"/>
                  </a:cubicBezTo>
                  <a:cubicBezTo>
                    <a:pt x="75" y="70"/>
                    <a:pt x="75" y="69"/>
                    <a:pt x="72" y="68"/>
                  </a:cubicBezTo>
                  <a:cubicBezTo>
                    <a:pt x="70" y="67"/>
                    <a:pt x="69" y="69"/>
                    <a:pt x="63" y="69"/>
                  </a:cubicBezTo>
                  <a:cubicBezTo>
                    <a:pt x="58" y="68"/>
                    <a:pt x="55" y="69"/>
                    <a:pt x="54" y="71"/>
                  </a:cubicBezTo>
                  <a:cubicBezTo>
                    <a:pt x="52" y="73"/>
                    <a:pt x="56" y="73"/>
                    <a:pt x="58" y="77"/>
                  </a:cubicBezTo>
                  <a:cubicBezTo>
                    <a:pt x="60" y="80"/>
                    <a:pt x="59" y="80"/>
                    <a:pt x="60" y="82"/>
                  </a:cubicBezTo>
                  <a:cubicBezTo>
                    <a:pt x="62" y="85"/>
                    <a:pt x="65" y="84"/>
                    <a:pt x="67" y="8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Freeform 16"/>
            <p:cNvSpPr>
              <a:spLocks/>
            </p:cNvSpPr>
            <p:nvPr/>
          </p:nvSpPr>
          <p:spPr bwMode="auto">
            <a:xfrm>
              <a:off x="4994" y="2882"/>
              <a:ext cx="219" cy="270"/>
            </a:xfrm>
            <a:custGeom>
              <a:avLst/>
              <a:gdLst>
                <a:gd name="T0" fmla="*/ 78 w 98"/>
                <a:gd name="T1" fmla="*/ 25 h 121"/>
                <a:gd name="T2" fmla="*/ 74 w 98"/>
                <a:gd name="T3" fmla="*/ 20 h 121"/>
                <a:gd name="T4" fmla="*/ 69 w 98"/>
                <a:gd name="T5" fmla="*/ 17 h 121"/>
                <a:gd name="T6" fmla="*/ 62 w 98"/>
                <a:gd name="T7" fmla="*/ 14 h 121"/>
                <a:gd name="T8" fmla="*/ 49 w 98"/>
                <a:gd name="T9" fmla="*/ 10 h 121"/>
                <a:gd name="T10" fmla="*/ 38 w 98"/>
                <a:gd name="T11" fmla="*/ 4 h 121"/>
                <a:gd name="T12" fmla="*/ 26 w 98"/>
                <a:gd name="T13" fmla="*/ 0 h 121"/>
                <a:gd name="T14" fmla="*/ 17 w 98"/>
                <a:gd name="T15" fmla="*/ 1 h 121"/>
                <a:gd name="T16" fmla="*/ 14 w 98"/>
                <a:gd name="T17" fmla="*/ 2 h 121"/>
                <a:gd name="T18" fmla="*/ 8 w 98"/>
                <a:gd name="T19" fmla="*/ 2 h 121"/>
                <a:gd name="T20" fmla="*/ 2 w 98"/>
                <a:gd name="T21" fmla="*/ 3 h 121"/>
                <a:gd name="T22" fmla="*/ 0 w 98"/>
                <a:gd name="T23" fmla="*/ 3 h 121"/>
                <a:gd name="T24" fmla="*/ 10 w 98"/>
                <a:gd name="T25" fmla="*/ 15 h 121"/>
                <a:gd name="T26" fmla="*/ 17 w 98"/>
                <a:gd name="T27" fmla="*/ 26 h 121"/>
                <a:gd name="T28" fmla="*/ 22 w 98"/>
                <a:gd name="T29" fmla="*/ 36 h 121"/>
                <a:gd name="T30" fmla="*/ 28 w 98"/>
                <a:gd name="T31" fmla="*/ 45 h 121"/>
                <a:gd name="T32" fmla="*/ 39 w 98"/>
                <a:gd name="T33" fmla="*/ 56 h 121"/>
                <a:gd name="T34" fmla="*/ 46 w 98"/>
                <a:gd name="T35" fmla="*/ 75 h 121"/>
                <a:gd name="T36" fmla="*/ 46 w 98"/>
                <a:gd name="T37" fmla="*/ 77 h 121"/>
                <a:gd name="T38" fmla="*/ 44 w 98"/>
                <a:gd name="T39" fmla="*/ 88 h 121"/>
                <a:gd name="T40" fmla="*/ 41 w 98"/>
                <a:gd name="T41" fmla="*/ 99 h 121"/>
                <a:gd name="T42" fmla="*/ 41 w 98"/>
                <a:gd name="T43" fmla="*/ 103 h 121"/>
                <a:gd name="T44" fmla="*/ 41 w 98"/>
                <a:gd name="T45" fmla="*/ 117 h 121"/>
                <a:gd name="T46" fmla="*/ 46 w 98"/>
                <a:gd name="T47" fmla="*/ 121 h 121"/>
                <a:gd name="T48" fmla="*/ 65 w 98"/>
                <a:gd name="T49" fmla="*/ 97 h 121"/>
                <a:gd name="T50" fmla="*/ 65 w 98"/>
                <a:gd name="T51" fmla="*/ 97 h 121"/>
                <a:gd name="T52" fmla="*/ 68 w 98"/>
                <a:gd name="T53" fmla="*/ 87 h 121"/>
                <a:gd name="T54" fmla="*/ 70 w 98"/>
                <a:gd name="T55" fmla="*/ 80 h 121"/>
                <a:gd name="T56" fmla="*/ 75 w 98"/>
                <a:gd name="T57" fmla="*/ 80 h 121"/>
                <a:gd name="T58" fmla="*/ 75 w 98"/>
                <a:gd name="T59" fmla="*/ 80 h 121"/>
                <a:gd name="T60" fmla="*/ 77 w 98"/>
                <a:gd name="T61" fmla="*/ 81 h 121"/>
                <a:gd name="T62" fmla="*/ 79 w 98"/>
                <a:gd name="T63" fmla="*/ 83 h 121"/>
                <a:gd name="T64" fmla="*/ 82 w 98"/>
                <a:gd name="T65" fmla="*/ 82 h 121"/>
                <a:gd name="T66" fmla="*/ 88 w 98"/>
                <a:gd name="T67" fmla="*/ 79 h 121"/>
                <a:gd name="T68" fmla="*/ 94 w 98"/>
                <a:gd name="T69" fmla="*/ 79 h 121"/>
                <a:gd name="T70" fmla="*/ 96 w 98"/>
                <a:gd name="T71" fmla="*/ 79 h 121"/>
                <a:gd name="T72" fmla="*/ 97 w 98"/>
                <a:gd name="T73" fmla="*/ 78 h 121"/>
                <a:gd name="T74" fmla="*/ 97 w 98"/>
                <a:gd name="T75" fmla="*/ 73 h 121"/>
                <a:gd name="T76" fmla="*/ 95 w 98"/>
                <a:gd name="T77" fmla="*/ 62 h 121"/>
                <a:gd name="T78" fmla="*/ 90 w 98"/>
                <a:gd name="T79" fmla="*/ 56 h 121"/>
                <a:gd name="T80" fmla="*/ 83 w 98"/>
                <a:gd name="T81" fmla="*/ 47 h 121"/>
                <a:gd name="T82" fmla="*/ 79 w 98"/>
                <a:gd name="T83" fmla="*/ 33 h 121"/>
                <a:gd name="T84" fmla="*/ 78 w 98"/>
                <a:gd name="T85" fmla="*/ 2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" h="121">
                  <a:moveTo>
                    <a:pt x="78" y="25"/>
                  </a:moveTo>
                  <a:cubicBezTo>
                    <a:pt x="77" y="21"/>
                    <a:pt x="76" y="20"/>
                    <a:pt x="74" y="20"/>
                  </a:cubicBezTo>
                  <a:cubicBezTo>
                    <a:pt x="73" y="19"/>
                    <a:pt x="71" y="19"/>
                    <a:pt x="69" y="17"/>
                  </a:cubicBezTo>
                  <a:cubicBezTo>
                    <a:pt x="67" y="15"/>
                    <a:pt x="65" y="15"/>
                    <a:pt x="62" y="14"/>
                  </a:cubicBezTo>
                  <a:cubicBezTo>
                    <a:pt x="59" y="14"/>
                    <a:pt x="55" y="13"/>
                    <a:pt x="49" y="10"/>
                  </a:cubicBezTo>
                  <a:cubicBezTo>
                    <a:pt x="46" y="7"/>
                    <a:pt x="42" y="5"/>
                    <a:pt x="38" y="4"/>
                  </a:cubicBezTo>
                  <a:cubicBezTo>
                    <a:pt x="32" y="2"/>
                    <a:pt x="28" y="1"/>
                    <a:pt x="26" y="0"/>
                  </a:cubicBezTo>
                  <a:cubicBezTo>
                    <a:pt x="24" y="0"/>
                    <a:pt x="21" y="1"/>
                    <a:pt x="17" y="1"/>
                  </a:cubicBezTo>
                  <a:cubicBezTo>
                    <a:pt x="16" y="2"/>
                    <a:pt x="15" y="2"/>
                    <a:pt x="14" y="2"/>
                  </a:cubicBezTo>
                  <a:cubicBezTo>
                    <a:pt x="12" y="2"/>
                    <a:pt x="10" y="2"/>
                    <a:pt x="8" y="2"/>
                  </a:cubicBezTo>
                  <a:cubicBezTo>
                    <a:pt x="6" y="2"/>
                    <a:pt x="4" y="2"/>
                    <a:pt x="2" y="3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3" y="6"/>
                    <a:pt x="9" y="12"/>
                    <a:pt x="10" y="15"/>
                  </a:cubicBezTo>
                  <a:cubicBezTo>
                    <a:pt x="12" y="17"/>
                    <a:pt x="14" y="22"/>
                    <a:pt x="17" y="26"/>
                  </a:cubicBezTo>
                  <a:cubicBezTo>
                    <a:pt x="19" y="30"/>
                    <a:pt x="21" y="34"/>
                    <a:pt x="22" y="36"/>
                  </a:cubicBezTo>
                  <a:cubicBezTo>
                    <a:pt x="23" y="38"/>
                    <a:pt x="25" y="41"/>
                    <a:pt x="28" y="45"/>
                  </a:cubicBezTo>
                  <a:cubicBezTo>
                    <a:pt x="32" y="49"/>
                    <a:pt x="36" y="53"/>
                    <a:pt x="39" y="56"/>
                  </a:cubicBezTo>
                  <a:cubicBezTo>
                    <a:pt x="46" y="62"/>
                    <a:pt x="46" y="68"/>
                    <a:pt x="46" y="75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81"/>
                    <a:pt x="45" y="84"/>
                    <a:pt x="44" y="88"/>
                  </a:cubicBezTo>
                  <a:cubicBezTo>
                    <a:pt x="43" y="91"/>
                    <a:pt x="42" y="95"/>
                    <a:pt x="41" y="99"/>
                  </a:cubicBezTo>
                  <a:cubicBezTo>
                    <a:pt x="41" y="101"/>
                    <a:pt x="41" y="102"/>
                    <a:pt x="41" y="103"/>
                  </a:cubicBezTo>
                  <a:cubicBezTo>
                    <a:pt x="40" y="110"/>
                    <a:pt x="40" y="113"/>
                    <a:pt x="41" y="117"/>
                  </a:cubicBezTo>
                  <a:cubicBezTo>
                    <a:pt x="41" y="118"/>
                    <a:pt x="43" y="120"/>
                    <a:pt x="46" y="121"/>
                  </a:cubicBezTo>
                  <a:cubicBezTo>
                    <a:pt x="49" y="116"/>
                    <a:pt x="61" y="101"/>
                    <a:pt x="65" y="97"/>
                  </a:cubicBezTo>
                  <a:cubicBezTo>
                    <a:pt x="65" y="97"/>
                    <a:pt x="65" y="97"/>
                    <a:pt x="65" y="97"/>
                  </a:cubicBezTo>
                  <a:cubicBezTo>
                    <a:pt x="67" y="95"/>
                    <a:pt x="68" y="90"/>
                    <a:pt x="68" y="87"/>
                  </a:cubicBezTo>
                  <a:cubicBezTo>
                    <a:pt x="68" y="84"/>
                    <a:pt x="68" y="82"/>
                    <a:pt x="70" y="80"/>
                  </a:cubicBezTo>
                  <a:cubicBezTo>
                    <a:pt x="72" y="78"/>
                    <a:pt x="73" y="78"/>
                    <a:pt x="75" y="80"/>
                  </a:cubicBezTo>
                  <a:cubicBezTo>
                    <a:pt x="75" y="80"/>
                    <a:pt x="75" y="80"/>
                    <a:pt x="75" y="80"/>
                  </a:cubicBezTo>
                  <a:cubicBezTo>
                    <a:pt x="76" y="80"/>
                    <a:pt x="76" y="80"/>
                    <a:pt x="77" y="81"/>
                  </a:cubicBezTo>
                  <a:cubicBezTo>
                    <a:pt x="77" y="82"/>
                    <a:pt x="78" y="82"/>
                    <a:pt x="79" y="83"/>
                  </a:cubicBezTo>
                  <a:cubicBezTo>
                    <a:pt x="80" y="83"/>
                    <a:pt x="81" y="83"/>
                    <a:pt x="82" y="82"/>
                  </a:cubicBezTo>
                  <a:cubicBezTo>
                    <a:pt x="84" y="81"/>
                    <a:pt x="86" y="80"/>
                    <a:pt x="88" y="79"/>
                  </a:cubicBezTo>
                  <a:cubicBezTo>
                    <a:pt x="91" y="79"/>
                    <a:pt x="93" y="79"/>
                    <a:pt x="94" y="79"/>
                  </a:cubicBezTo>
                  <a:cubicBezTo>
                    <a:pt x="95" y="79"/>
                    <a:pt x="96" y="79"/>
                    <a:pt x="96" y="79"/>
                  </a:cubicBezTo>
                  <a:cubicBezTo>
                    <a:pt x="96" y="79"/>
                    <a:pt x="97" y="79"/>
                    <a:pt x="97" y="78"/>
                  </a:cubicBezTo>
                  <a:cubicBezTo>
                    <a:pt x="97" y="76"/>
                    <a:pt x="97" y="75"/>
                    <a:pt x="97" y="73"/>
                  </a:cubicBezTo>
                  <a:cubicBezTo>
                    <a:pt x="97" y="70"/>
                    <a:pt x="98" y="66"/>
                    <a:pt x="95" y="62"/>
                  </a:cubicBezTo>
                  <a:cubicBezTo>
                    <a:pt x="93" y="60"/>
                    <a:pt x="91" y="58"/>
                    <a:pt x="90" y="56"/>
                  </a:cubicBezTo>
                  <a:cubicBezTo>
                    <a:pt x="88" y="54"/>
                    <a:pt x="86" y="52"/>
                    <a:pt x="83" y="47"/>
                  </a:cubicBezTo>
                  <a:cubicBezTo>
                    <a:pt x="78" y="41"/>
                    <a:pt x="78" y="37"/>
                    <a:pt x="79" y="33"/>
                  </a:cubicBezTo>
                  <a:cubicBezTo>
                    <a:pt x="79" y="31"/>
                    <a:pt x="79" y="28"/>
                    <a:pt x="78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Freeform 17"/>
            <p:cNvSpPr>
              <a:spLocks/>
            </p:cNvSpPr>
            <p:nvPr/>
          </p:nvSpPr>
          <p:spPr bwMode="auto">
            <a:xfrm>
              <a:off x="4510" y="2895"/>
              <a:ext cx="696" cy="422"/>
            </a:xfrm>
            <a:custGeom>
              <a:avLst/>
              <a:gdLst>
                <a:gd name="T0" fmla="*/ 187 w 312"/>
                <a:gd name="T1" fmla="*/ 13 h 189"/>
                <a:gd name="T2" fmla="*/ 164 w 312"/>
                <a:gd name="T3" fmla="*/ 15 h 189"/>
                <a:gd name="T4" fmla="*/ 152 w 312"/>
                <a:gd name="T5" fmla="*/ 22 h 189"/>
                <a:gd name="T6" fmla="*/ 144 w 312"/>
                <a:gd name="T7" fmla="*/ 18 h 189"/>
                <a:gd name="T8" fmla="*/ 118 w 312"/>
                <a:gd name="T9" fmla="*/ 11 h 189"/>
                <a:gd name="T10" fmla="*/ 98 w 312"/>
                <a:gd name="T11" fmla="*/ 10 h 189"/>
                <a:gd name="T12" fmla="*/ 83 w 312"/>
                <a:gd name="T13" fmla="*/ 12 h 189"/>
                <a:gd name="T14" fmla="*/ 78 w 312"/>
                <a:gd name="T15" fmla="*/ 17 h 189"/>
                <a:gd name="T16" fmla="*/ 53 w 312"/>
                <a:gd name="T17" fmla="*/ 39 h 189"/>
                <a:gd name="T18" fmla="*/ 42 w 312"/>
                <a:gd name="T19" fmla="*/ 56 h 189"/>
                <a:gd name="T20" fmla="*/ 31 w 312"/>
                <a:gd name="T21" fmla="*/ 77 h 189"/>
                <a:gd name="T22" fmla="*/ 21 w 312"/>
                <a:gd name="T23" fmla="*/ 83 h 189"/>
                <a:gd name="T24" fmla="*/ 15 w 312"/>
                <a:gd name="T25" fmla="*/ 86 h 189"/>
                <a:gd name="T26" fmla="*/ 14 w 312"/>
                <a:gd name="T27" fmla="*/ 87 h 189"/>
                <a:gd name="T28" fmla="*/ 5 w 312"/>
                <a:gd name="T29" fmla="*/ 90 h 189"/>
                <a:gd name="T30" fmla="*/ 1 w 312"/>
                <a:gd name="T31" fmla="*/ 90 h 189"/>
                <a:gd name="T32" fmla="*/ 2 w 312"/>
                <a:gd name="T33" fmla="*/ 94 h 189"/>
                <a:gd name="T34" fmla="*/ 11 w 312"/>
                <a:gd name="T35" fmla="*/ 104 h 189"/>
                <a:gd name="T36" fmla="*/ 18 w 312"/>
                <a:gd name="T37" fmla="*/ 114 h 189"/>
                <a:gd name="T38" fmla="*/ 27 w 312"/>
                <a:gd name="T39" fmla="*/ 120 h 189"/>
                <a:gd name="T40" fmla="*/ 36 w 312"/>
                <a:gd name="T41" fmla="*/ 125 h 189"/>
                <a:gd name="T42" fmla="*/ 37 w 312"/>
                <a:gd name="T43" fmla="*/ 125 h 189"/>
                <a:gd name="T44" fmla="*/ 39 w 312"/>
                <a:gd name="T45" fmla="*/ 138 h 189"/>
                <a:gd name="T46" fmla="*/ 38 w 312"/>
                <a:gd name="T47" fmla="*/ 141 h 189"/>
                <a:gd name="T48" fmla="*/ 54 w 312"/>
                <a:gd name="T49" fmla="*/ 149 h 189"/>
                <a:gd name="T50" fmla="*/ 58 w 312"/>
                <a:gd name="T51" fmla="*/ 153 h 189"/>
                <a:gd name="T52" fmla="*/ 65 w 312"/>
                <a:gd name="T53" fmla="*/ 147 h 189"/>
                <a:gd name="T54" fmla="*/ 77 w 312"/>
                <a:gd name="T55" fmla="*/ 150 h 189"/>
                <a:gd name="T56" fmla="*/ 76 w 312"/>
                <a:gd name="T57" fmla="*/ 158 h 189"/>
                <a:gd name="T58" fmla="*/ 75 w 312"/>
                <a:gd name="T59" fmla="*/ 159 h 189"/>
                <a:gd name="T60" fmla="*/ 75 w 312"/>
                <a:gd name="T61" fmla="*/ 164 h 189"/>
                <a:gd name="T62" fmla="*/ 78 w 312"/>
                <a:gd name="T63" fmla="*/ 167 h 189"/>
                <a:gd name="T64" fmla="*/ 89 w 312"/>
                <a:gd name="T65" fmla="*/ 178 h 189"/>
                <a:gd name="T66" fmla="*/ 96 w 312"/>
                <a:gd name="T67" fmla="*/ 181 h 189"/>
                <a:gd name="T68" fmla="*/ 118 w 312"/>
                <a:gd name="T69" fmla="*/ 185 h 189"/>
                <a:gd name="T70" fmla="*/ 135 w 312"/>
                <a:gd name="T71" fmla="*/ 186 h 189"/>
                <a:gd name="T72" fmla="*/ 143 w 312"/>
                <a:gd name="T73" fmla="*/ 184 h 189"/>
                <a:gd name="T74" fmla="*/ 172 w 312"/>
                <a:gd name="T75" fmla="*/ 188 h 189"/>
                <a:gd name="T76" fmla="*/ 191 w 312"/>
                <a:gd name="T77" fmla="*/ 180 h 189"/>
                <a:gd name="T78" fmla="*/ 211 w 312"/>
                <a:gd name="T79" fmla="*/ 174 h 189"/>
                <a:gd name="T80" fmla="*/ 231 w 312"/>
                <a:gd name="T81" fmla="*/ 171 h 189"/>
                <a:gd name="T82" fmla="*/ 254 w 312"/>
                <a:gd name="T83" fmla="*/ 177 h 189"/>
                <a:gd name="T84" fmla="*/ 274 w 312"/>
                <a:gd name="T85" fmla="*/ 184 h 189"/>
                <a:gd name="T86" fmla="*/ 275 w 312"/>
                <a:gd name="T87" fmla="*/ 164 h 189"/>
                <a:gd name="T88" fmla="*/ 284 w 312"/>
                <a:gd name="T89" fmla="*/ 146 h 189"/>
                <a:gd name="T90" fmla="*/ 292 w 312"/>
                <a:gd name="T91" fmla="*/ 134 h 189"/>
                <a:gd name="T92" fmla="*/ 308 w 312"/>
                <a:gd name="T93" fmla="*/ 138 h 189"/>
                <a:gd name="T94" fmla="*/ 312 w 312"/>
                <a:gd name="T95" fmla="*/ 127 h 189"/>
                <a:gd name="T96" fmla="*/ 291 w 312"/>
                <a:gd name="T97" fmla="*/ 122 h 189"/>
                <a:gd name="T98" fmla="*/ 266 w 312"/>
                <a:gd name="T99" fmla="*/ 122 h 189"/>
                <a:gd name="T100" fmla="*/ 254 w 312"/>
                <a:gd name="T101" fmla="*/ 97 h 189"/>
                <a:gd name="T102" fmla="*/ 257 w 312"/>
                <a:gd name="T103" fmla="*/ 81 h 189"/>
                <a:gd name="T104" fmla="*/ 259 w 312"/>
                <a:gd name="T105" fmla="*/ 69 h 189"/>
                <a:gd name="T106" fmla="*/ 242 w 312"/>
                <a:gd name="T107" fmla="*/ 42 h 189"/>
                <a:gd name="T108" fmla="*/ 230 w 312"/>
                <a:gd name="T109" fmla="*/ 22 h 189"/>
                <a:gd name="T110" fmla="*/ 214 w 312"/>
                <a:gd name="T111" fmla="*/ 0 h 189"/>
                <a:gd name="T112" fmla="*/ 205 w 312"/>
                <a:gd name="T113" fmla="*/ 6 h 189"/>
                <a:gd name="T114" fmla="*/ 204 w 312"/>
                <a:gd name="T115" fmla="*/ 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2" h="189">
                  <a:moveTo>
                    <a:pt x="204" y="7"/>
                  </a:moveTo>
                  <a:cubicBezTo>
                    <a:pt x="200" y="9"/>
                    <a:pt x="193" y="13"/>
                    <a:pt x="187" y="13"/>
                  </a:cubicBezTo>
                  <a:cubicBezTo>
                    <a:pt x="184" y="14"/>
                    <a:pt x="179" y="14"/>
                    <a:pt x="174" y="14"/>
                  </a:cubicBezTo>
                  <a:cubicBezTo>
                    <a:pt x="171" y="14"/>
                    <a:pt x="167" y="14"/>
                    <a:pt x="164" y="15"/>
                  </a:cubicBezTo>
                  <a:cubicBezTo>
                    <a:pt x="161" y="15"/>
                    <a:pt x="159" y="17"/>
                    <a:pt x="158" y="18"/>
                  </a:cubicBezTo>
                  <a:cubicBezTo>
                    <a:pt x="156" y="20"/>
                    <a:pt x="155" y="22"/>
                    <a:pt x="152" y="22"/>
                  </a:cubicBezTo>
                  <a:cubicBezTo>
                    <a:pt x="152" y="22"/>
                    <a:pt x="152" y="22"/>
                    <a:pt x="152" y="22"/>
                  </a:cubicBezTo>
                  <a:cubicBezTo>
                    <a:pt x="149" y="22"/>
                    <a:pt x="147" y="20"/>
                    <a:pt x="144" y="18"/>
                  </a:cubicBezTo>
                  <a:cubicBezTo>
                    <a:pt x="141" y="16"/>
                    <a:pt x="139" y="13"/>
                    <a:pt x="135" y="12"/>
                  </a:cubicBezTo>
                  <a:cubicBezTo>
                    <a:pt x="131" y="11"/>
                    <a:pt x="124" y="11"/>
                    <a:pt x="118" y="11"/>
                  </a:cubicBezTo>
                  <a:cubicBezTo>
                    <a:pt x="115" y="12"/>
                    <a:pt x="111" y="12"/>
                    <a:pt x="107" y="12"/>
                  </a:cubicBezTo>
                  <a:cubicBezTo>
                    <a:pt x="102" y="11"/>
                    <a:pt x="100" y="11"/>
                    <a:pt x="98" y="10"/>
                  </a:cubicBezTo>
                  <a:cubicBezTo>
                    <a:pt x="97" y="9"/>
                    <a:pt x="95" y="9"/>
                    <a:pt x="93" y="8"/>
                  </a:cubicBezTo>
                  <a:cubicBezTo>
                    <a:pt x="90" y="8"/>
                    <a:pt x="86" y="10"/>
                    <a:pt x="83" y="12"/>
                  </a:cubicBezTo>
                  <a:cubicBezTo>
                    <a:pt x="83" y="12"/>
                    <a:pt x="83" y="12"/>
                    <a:pt x="82" y="13"/>
                  </a:cubicBezTo>
                  <a:cubicBezTo>
                    <a:pt x="82" y="14"/>
                    <a:pt x="80" y="16"/>
                    <a:pt x="78" y="17"/>
                  </a:cubicBezTo>
                  <a:cubicBezTo>
                    <a:pt x="75" y="18"/>
                    <a:pt x="70" y="23"/>
                    <a:pt x="65" y="27"/>
                  </a:cubicBezTo>
                  <a:cubicBezTo>
                    <a:pt x="59" y="32"/>
                    <a:pt x="54" y="37"/>
                    <a:pt x="53" y="39"/>
                  </a:cubicBezTo>
                  <a:cubicBezTo>
                    <a:pt x="51" y="41"/>
                    <a:pt x="48" y="45"/>
                    <a:pt x="46" y="48"/>
                  </a:cubicBezTo>
                  <a:cubicBezTo>
                    <a:pt x="44" y="52"/>
                    <a:pt x="42" y="55"/>
                    <a:pt x="42" y="56"/>
                  </a:cubicBezTo>
                  <a:cubicBezTo>
                    <a:pt x="41" y="58"/>
                    <a:pt x="38" y="64"/>
                    <a:pt x="35" y="69"/>
                  </a:cubicBezTo>
                  <a:cubicBezTo>
                    <a:pt x="33" y="72"/>
                    <a:pt x="32" y="76"/>
                    <a:pt x="31" y="77"/>
                  </a:cubicBezTo>
                  <a:cubicBezTo>
                    <a:pt x="30" y="78"/>
                    <a:pt x="30" y="78"/>
                    <a:pt x="30" y="78"/>
                  </a:cubicBezTo>
                  <a:cubicBezTo>
                    <a:pt x="27" y="82"/>
                    <a:pt x="26" y="83"/>
                    <a:pt x="21" y="83"/>
                  </a:cubicBezTo>
                  <a:cubicBezTo>
                    <a:pt x="18" y="83"/>
                    <a:pt x="16" y="85"/>
                    <a:pt x="15" y="86"/>
                  </a:cubicBezTo>
                  <a:cubicBezTo>
                    <a:pt x="15" y="86"/>
                    <a:pt x="15" y="86"/>
                    <a:pt x="15" y="86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3" y="88"/>
                    <a:pt x="11" y="89"/>
                    <a:pt x="10" y="89"/>
                  </a:cubicBezTo>
                  <a:cubicBezTo>
                    <a:pt x="9" y="90"/>
                    <a:pt x="7" y="90"/>
                    <a:pt x="5" y="90"/>
                  </a:cubicBezTo>
                  <a:cubicBezTo>
                    <a:pt x="5" y="90"/>
                    <a:pt x="5" y="90"/>
                    <a:pt x="5" y="90"/>
                  </a:cubicBezTo>
                  <a:cubicBezTo>
                    <a:pt x="3" y="90"/>
                    <a:pt x="2" y="90"/>
                    <a:pt x="1" y="90"/>
                  </a:cubicBezTo>
                  <a:cubicBezTo>
                    <a:pt x="1" y="90"/>
                    <a:pt x="1" y="91"/>
                    <a:pt x="1" y="91"/>
                  </a:cubicBezTo>
                  <a:cubicBezTo>
                    <a:pt x="0" y="92"/>
                    <a:pt x="1" y="92"/>
                    <a:pt x="2" y="94"/>
                  </a:cubicBezTo>
                  <a:cubicBezTo>
                    <a:pt x="3" y="95"/>
                    <a:pt x="4" y="96"/>
                    <a:pt x="4" y="96"/>
                  </a:cubicBezTo>
                  <a:cubicBezTo>
                    <a:pt x="6" y="99"/>
                    <a:pt x="8" y="101"/>
                    <a:pt x="11" y="104"/>
                  </a:cubicBezTo>
                  <a:cubicBezTo>
                    <a:pt x="13" y="107"/>
                    <a:pt x="16" y="109"/>
                    <a:pt x="17" y="111"/>
                  </a:cubicBezTo>
                  <a:cubicBezTo>
                    <a:pt x="17" y="112"/>
                    <a:pt x="18" y="113"/>
                    <a:pt x="18" y="114"/>
                  </a:cubicBezTo>
                  <a:cubicBezTo>
                    <a:pt x="18" y="115"/>
                    <a:pt x="18" y="116"/>
                    <a:pt x="20" y="117"/>
                  </a:cubicBezTo>
                  <a:cubicBezTo>
                    <a:pt x="22" y="118"/>
                    <a:pt x="25" y="119"/>
                    <a:pt x="27" y="120"/>
                  </a:cubicBezTo>
                  <a:cubicBezTo>
                    <a:pt x="31" y="122"/>
                    <a:pt x="35" y="123"/>
                    <a:pt x="36" y="125"/>
                  </a:cubicBezTo>
                  <a:cubicBezTo>
                    <a:pt x="36" y="125"/>
                    <a:pt x="36" y="125"/>
                    <a:pt x="36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37" y="125"/>
                    <a:pt x="37" y="125"/>
                    <a:pt x="37" y="125"/>
                  </a:cubicBezTo>
                  <a:cubicBezTo>
                    <a:pt x="40" y="128"/>
                    <a:pt x="41" y="128"/>
                    <a:pt x="41" y="133"/>
                  </a:cubicBezTo>
                  <a:cubicBezTo>
                    <a:pt x="41" y="135"/>
                    <a:pt x="40" y="136"/>
                    <a:pt x="39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8" y="139"/>
                    <a:pt x="38" y="140"/>
                    <a:pt x="38" y="141"/>
                  </a:cubicBezTo>
                  <a:cubicBezTo>
                    <a:pt x="38" y="142"/>
                    <a:pt x="43" y="144"/>
                    <a:pt x="47" y="146"/>
                  </a:cubicBezTo>
                  <a:cubicBezTo>
                    <a:pt x="50" y="147"/>
                    <a:pt x="53" y="148"/>
                    <a:pt x="54" y="149"/>
                  </a:cubicBezTo>
                  <a:cubicBezTo>
                    <a:pt x="56" y="151"/>
                    <a:pt x="57" y="151"/>
                    <a:pt x="57" y="152"/>
                  </a:cubicBezTo>
                  <a:cubicBezTo>
                    <a:pt x="58" y="152"/>
                    <a:pt x="58" y="153"/>
                    <a:pt x="58" y="153"/>
                  </a:cubicBezTo>
                  <a:cubicBezTo>
                    <a:pt x="60" y="152"/>
                    <a:pt x="63" y="150"/>
                    <a:pt x="64" y="148"/>
                  </a:cubicBezTo>
                  <a:cubicBezTo>
                    <a:pt x="65" y="147"/>
                    <a:pt x="65" y="147"/>
                    <a:pt x="65" y="147"/>
                  </a:cubicBezTo>
                  <a:cubicBezTo>
                    <a:pt x="66" y="146"/>
                    <a:pt x="68" y="146"/>
                    <a:pt x="71" y="146"/>
                  </a:cubicBezTo>
                  <a:cubicBezTo>
                    <a:pt x="73" y="147"/>
                    <a:pt x="76" y="149"/>
                    <a:pt x="77" y="150"/>
                  </a:cubicBezTo>
                  <a:cubicBezTo>
                    <a:pt x="80" y="152"/>
                    <a:pt x="79" y="154"/>
                    <a:pt x="77" y="156"/>
                  </a:cubicBezTo>
                  <a:cubicBezTo>
                    <a:pt x="77" y="157"/>
                    <a:pt x="77" y="157"/>
                    <a:pt x="76" y="158"/>
                  </a:cubicBezTo>
                  <a:cubicBezTo>
                    <a:pt x="76" y="158"/>
                    <a:pt x="76" y="158"/>
                    <a:pt x="76" y="158"/>
                  </a:cubicBezTo>
                  <a:cubicBezTo>
                    <a:pt x="76" y="158"/>
                    <a:pt x="75" y="159"/>
                    <a:pt x="75" y="159"/>
                  </a:cubicBezTo>
                  <a:cubicBezTo>
                    <a:pt x="74" y="160"/>
                    <a:pt x="74" y="160"/>
                    <a:pt x="74" y="161"/>
                  </a:cubicBezTo>
                  <a:cubicBezTo>
                    <a:pt x="74" y="162"/>
                    <a:pt x="75" y="163"/>
                    <a:pt x="75" y="164"/>
                  </a:cubicBezTo>
                  <a:cubicBezTo>
                    <a:pt x="75" y="164"/>
                    <a:pt x="76" y="164"/>
                    <a:pt x="76" y="165"/>
                  </a:cubicBezTo>
                  <a:cubicBezTo>
                    <a:pt x="77" y="165"/>
                    <a:pt x="78" y="166"/>
                    <a:pt x="78" y="167"/>
                  </a:cubicBezTo>
                  <a:cubicBezTo>
                    <a:pt x="81" y="168"/>
                    <a:pt x="86" y="169"/>
                    <a:pt x="88" y="171"/>
                  </a:cubicBezTo>
                  <a:cubicBezTo>
                    <a:pt x="90" y="172"/>
                    <a:pt x="90" y="175"/>
                    <a:pt x="89" y="178"/>
                  </a:cubicBezTo>
                  <a:cubicBezTo>
                    <a:pt x="89" y="180"/>
                    <a:pt x="89" y="182"/>
                    <a:pt x="89" y="182"/>
                  </a:cubicBezTo>
                  <a:cubicBezTo>
                    <a:pt x="90" y="182"/>
                    <a:pt x="93" y="182"/>
                    <a:pt x="96" y="181"/>
                  </a:cubicBezTo>
                  <a:cubicBezTo>
                    <a:pt x="98" y="181"/>
                    <a:pt x="101" y="181"/>
                    <a:pt x="104" y="181"/>
                  </a:cubicBezTo>
                  <a:cubicBezTo>
                    <a:pt x="109" y="181"/>
                    <a:pt x="114" y="183"/>
                    <a:pt x="118" y="185"/>
                  </a:cubicBezTo>
                  <a:cubicBezTo>
                    <a:pt x="121" y="186"/>
                    <a:pt x="123" y="188"/>
                    <a:pt x="126" y="188"/>
                  </a:cubicBezTo>
                  <a:cubicBezTo>
                    <a:pt x="128" y="189"/>
                    <a:pt x="132" y="188"/>
                    <a:pt x="135" y="186"/>
                  </a:cubicBezTo>
                  <a:cubicBezTo>
                    <a:pt x="135" y="186"/>
                    <a:pt x="135" y="186"/>
                    <a:pt x="135" y="186"/>
                  </a:cubicBezTo>
                  <a:cubicBezTo>
                    <a:pt x="138" y="185"/>
                    <a:pt x="140" y="184"/>
                    <a:pt x="143" y="184"/>
                  </a:cubicBezTo>
                  <a:cubicBezTo>
                    <a:pt x="147" y="184"/>
                    <a:pt x="153" y="185"/>
                    <a:pt x="159" y="186"/>
                  </a:cubicBezTo>
                  <a:cubicBezTo>
                    <a:pt x="164" y="187"/>
                    <a:pt x="169" y="188"/>
                    <a:pt x="172" y="188"/>
                  </a:cubicBezTo>
                  <a:cubicBezTo>
                    <a:pt x="175" y="188"/>
                    <a:pt x="178" y="187"/>
                    <a:pt x="181" y="186"/>
                  </a:cubicBezTo>
                  <a:cubicBezTo>
                    <a:pt x="184" y="185"/>
                    <a:pt x="187" y="183"/>
                    <a:pt x="191" y="180"/>
                  </a:cubicBezTo>
                  <a:cubicBezTo>
                    <a:pt x="194" y="177"/>
                    <a:pt x="198" y="176"/>
                    <a:pt x="201" y="175"/>
                  </a:cubicBezTo>
                  <a:cubicBezTo>
                    <a:pt x="205" y="174"/>
                    <a:pt x="208" y="174"/>
                    <a:pt x="211" y="174"/>
                  </a:cubicBezTo>
                  <a:cubicBezTo>
                    <a:pt x="214" y="174"/>
                    <a:pt x="217" y="173"/>
                    <a:pt x="219" y="172"/>
                  </a:cubicBezTo>
                  <a:cubicBezTo>
                    <a:pt x="223" y="171"/>
                    <a:pt x="227" y="170"/>
                    <a:pt x="231" y="171"/>
                  </a:cubicBezTo>
                  <a:cubicBezTo>
                    <a:pt x="236" y="171"/>
                    <a:pt x="240" y="172"/>
                    <a:pt x="245" y="174"/>
                  </a:cubicBezTo>
                  <a:cubicBezTo>
                    <a:pt x="248" y="175"/>
                    <a:pt x="251" y="176"/>
                    <a:pt x="254" y="177"/>
                  </a:cubicBezTo>
                  <a:cubicBezTo>
                    <a:pt x="259" y="178"/>
                    <a:pt x="265" y="180"/>
                    <a:pt x="270" y="182"/>
                  </a:cubicBezTo>
                  <a:cubicBezTo>
                    <a:pt x="271" y="183"/>
                    <a:pt x="273" y="183"/>
                    <a:pt x="274" y="184"/>
                  </a:cubicBezTo>
                  <a:cubicBezTo>
                    <a:pt x="274" y="183"/>
                    <a:pt x="275" y="181"/>
                    <a:pt x="275" y="180"/>
                  </a:cubicBezTo>
                  <a:cubicBezTo>
                    <a:pt x="277" y="174"/>
                    <a:pt x="272" y="169"/>
                    <a:pt x="275" y="164"/>
                  </a:cubicBezTo>
                  <a:cubicBezTo>
                    <a:pt x="278" y="159"/>
                    <a:pt x="282" y="159"/>
                    <a:pt x="284" y="155"/>
                  </a:cubicBezTo>
                  <a:cubicBezTo>
                    <a:pt x="286" y="152"/>
                    <a:pt x="285" y="151"/>
                    <a:pt x="284" y="146"/>
                  </a:cubicBezTo>
                  <a:cubicBezTo>
                    <a:pt x="283" y="141"/>
                    <a:pt x="281" y="141"/>
                    <a:pt x="284" y="137"/>
                  </a:cubicBezTo>
                  <a:cubicBezTo>
                    <a:pt x="286" y="133"/>
                    <a:pt x="292" y="130"/>
                    <a:pt x="292" y="134"/>
                  </a:cubicBezTo>
                  <a:cubicBezTo>
                    <a:pt x="293" y="138"/>
                    <a:pt x="290" y="140"/>
                    <a:pt x="295" y="141"/>
                  </a:cubicBezTo>
                  <a:cubicBezTo>
                    <a:pt x="301" y="141"/>
                    <a:pt x="305" y="140"/>
                    <a:pt x="308" y="138"/>
                  </a:cubicBezTo>
                  <a:cubicBezTo>
                    <a:pt x="311" y="136"/>
                    <a:pt x="311" y="133"/>
                    <a:pt x="311" y="129"/>
                  </a:cubicBezTo>
                  <a:cubicBezTo>
                    <a:pt x="311" y="128"/>
                    <a:pt x="311" y="128"/>
                    <a:pt x="312" y="127"/>
                  </a:cubicBezTo>
                  <a:cubicBezTo>
                    <a:pt x="309" y="123"/>
                    <a:pt x="306" y="120"/>
                    <a:pt x="302" y="120"/>
                  </a:cubicBezTo>
                  <a:cubicBezTo>
                    <a:pt x="299" y="119"/>
                    <a:pt x="295" y="121"/>
                    <a:pt x="291" y="122"/>
                  </a:cubicBezTo>
                  <a:cubicBezTo>
                    <a:pt x="289" y="124"/>
                    <a:pt x="286" y="125"/>
                    <a:pt x="282" y="125"/>
                  </a:cubicBezTo>
                  <a:cubicBezTo>
                    <a:pt x="278" y="126"/>
                    <a:pt x="272" y="125"/>
                    <a:pt x="266" y="122"/>
                  </a:cubicBezTo>
                  <a:cubicBezTo>
                    <a:pt x="260" y="119"/>
                    <a:pt x="255" y="115"/>
                    <a:pt x="254" y="112"/>
                  </a:cubicBezTo>
                  <a:cubicBezTo>
                    <a:pt x="252" y="107"/>
                    <a:pt x="253" y="104"/>
                    <a:pt x="254" y="97"/>
                  </a:cubicBezTo>
                  <a:cubicBezTo>
                    <a:pt x="254" y="96"/>
                    <a:pt x="254" y="94"/>
                    <a:pt x="254" y="93"/>
                  </a:cubicBezTo>
                  <a:cubicBezTo>
                    <a:pt x="255" y="88"/>
                    <a:pt x="256" y="84"/>
                    <a:pt x="257" y="81"/>
                  </a:cubicBezTo>
                  <a:cubicBezTo>
                    <a:pt x="258" y="77"/>
                    <a:pt x="259" y="74"/>
                    <a:pt x="259" y="71"/>
                  </a:cubicBezTo>
                  <a:cubicBezTo>
                    <a:pt x="259" y="69"/>
                    <a:pt x="259" y="71"/>
                    <a:pt x="259" y="69"/>
                  </a:cubicBezTo>
                  <a:cubicBezTo>
                    <a:pt x="259" y="63"/>
                    <a:pt x="259" y="58"/>
                    <a:pt x="253" y="53"/>
                  </a:cubicBezTo>
                  <a:cubicBezTo>
                    <a:pt x="250" y="50"/>
                    <a:pt x="245" y="46"/>
                    <a:pt x="242" y="42"/>
                  </a:cubicBezTo>
                  <a:cubicBezTo>
                    <a:pt x="238" y="38"/>
                    <a:pt x="236" y="34"/>
                    <a:pt x="235" y="32"/>
                  </a:cubicBezTo>
                  <a:cubicBezTo>
                    <a:pt x="234" y="30"/>
                    <a:pt x="232" y="26"/>
                    <a:pt x="230" y="22"/>
                  </a:cubicBezTo>
                  <a:cubicBezTo>
                    <a:pt x="227" y="18"/>
                    <a:pt x="225" y="13"/>
                    <a:pt x="224" y="11"/>
                  </a:cubicBezTo>
                  <a:cubicBezTo>
                    <a:pt x="222" y="8"/>
                    <a:pt x="216" y="2"/>
                    <a:pt x="214" y="0"/>
                  </a:cubicBezTo>
                  <a:cubicBezTo>
                    <a:pt x="212" y="1"/>
                    <a:pt x="211" y="2"/>
                    <a:pt x="210" y="3"/>
                  </a:cubicBezTo>
                  <a:cubicBezTo>
                    <a:pt x="208" y="4"/>
                    <a:pt x="206" y="6"/>
                    <a:pt x="205" y="6"/>
                  </a:cubicBezTo>
                  <a:cubicBezTo>
                    <a:pt x="205" y="6"/>
                    <a:pt x="205" y="6"/>
                    <a:pt x="205" y="6"/>
                  </a:cubicBezTo>
                  <a:cubicBezTo>
                    <a:pt x="204" y="7"/>
                    <a:pt x="204" y="7"/>
                    <a:pt x="204" y="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Freeform 18"/>
            <p:cNvSpPr>
              <a:spLocks/>
            </p:cNvSpPr>
            <p:nvPr/>
          </p:nvSpPr>
          <p:spPr bwMode="auto">
            <a:xfrm>
              <a:off x="4051" y="2230"/>
              <a:ext cx="729" cy="583"/>
            </a:xfrm>
            <a:custGeom>
              <a:avLst/>
              <a:gdLst>
                <a:gd name="T0" fmla="*/ 312 w 327"/>
                <a:gd name="T1" fmla="*/ 106 h 261"/>
                <a:gd name="T2" fmla="*/ 322 w 327"/>
                <a:gd name="T3" fmla="*/ 89 h 261"/>
                <a:gd name="T4" fmla="*/ 318 w 327"/>
                <a:gd name="T5" fmla="*/ 71 h 261"/>
                <a:gd name="T6" fmla="*/ 308 w 327"/>
                <a:gd name="T7" fmla="*/ 51 h 261"/>
                <a:gd name="T8" fmla="*/ 301 w 327"/>
                <a:gd name="T9" fmla="*/ 32 h 261"/>
                <a:gd name="T10" fmla="*/ 285 w 327"/>
                <a:gd name="T11" fmla="*/ 28 h 261"/>
                <a:gd name="T12" fmla="*/ 245 w 327"/>
                <a:gd name="T13" fmla="*/ 28 h 261"/>
                <a:gd name="T14" fmla="*/ 195 w 327"/>
                <a:gd name="T15" fmla="*/ 25 h 261"/>
                <a:gd name="T16" fmla="*/ 184 w 327"/>
                <a:gd name="T17" fmla="*/ 22 h 261"/>
                <a:gd name="T18" fmla="*/ 171 w 327"/>
                <a:gd name="T19" fmla="*/ 30 h 261"/>
                <a:gd name="T20" fmla="*/ 160 w 327"/>
                <a:gd name="T21" fmla="*/ 24 h 261"/>
                <a:gd name="T22" fmla="*/ 143 w 327"/>
                <a:gd name="T23" fmla="*/ 13 h 261"/>
                <a:gd name="T24" fmla="*/ 149 w 327"/>
                <a:gd name="T25" fmla="*/ 9 h 261"/>
                <a:gd name="T26" fmla="*/ 117 w 327"/>
                <a:gd name="T27" fmla="*/ 4 h 261"/>
                <a:gd name="T28" fmla="*/ 74 w 327"/>
                <a:gd name="T29" fmla="*/ 21 h 261"/>
                <a:gd name="T30" fmla="*/ 43 w 327"/>
                <a:gd name="T31" fmla="*/ 34 h 261"/>
                <a:gd name="T32" fmla="*/ 12 w 327"/>
                <a:gd name="T33" fmla="*/ 40 h 261"/>
                <a:gd name="T34" fmla="*/ 10 w 327"/>
                <a:gd name="T35" fmla="*/ 49 h 261"/>
                <a:gd name="T36" fmla="*/ 7 w 327"/>
                <a:gd name="T37" fmla="*/ 58 h 261"/>
                <a:gd name="T38" fmla="*/ 7 w 327"/>
                <a:gd name="T39" fmla="*/ 65 h 261"/>
                <a:gd name="T40" fmla="*/ 6 w 327"/>
                <a:gd name="T41" fmla="*/ 85 h 261"/>
                <a:gd name="T42" fmla="*/ 1 w 327"/>
                <a:gd name="T43" fmla="*/ 92 h 261"/>
                <a:gd name="T44" fmla="*/ 13 w 327"/>
                <a:gd name="T45" fmla="*/ 104 h 261"/>
                <a:gd name="T46" fmla="*/ 14 w 327"/>
                <a:gd name="T47" fmla="*/ 115 h 261"/>
                <a:gd name="T48" fmla="*/ 18 w 327"/>
                <a:gd name="T49" fmla="*/ 129 h 261"/>
                <a:gd name="T50" fmla="*/ 17 w 327"/>
                <a:gd name="T51" fmla="*/ 141 h 261"/>
                <a:gd name="T52" fmla="*/ 21 w 327"/>
                <a:gd name="T53" fmla="*/ 153 h 261"/>
                <a:gd name="T54" fmla="*/ 27 w 327"/>
                <a:gd name="T55" fmla="*/ 166 h 261"/>
                <a:gd name="T56" fmla="*/ 26 w 327"/>
                <a:gd name="T57" fmla="*/ 177 h 261"/>
                <a:gd name="T58" fmla="*/ 50 w 327"/>
                <a:gd name="T59" fmla="*/ 187 h 261"/>
                <a:gd name="T60" fmla="*/ 59 w 327"/>
                <a:gd name="T61" fmla="*/ 188 h 261"/>
                <a:gd name="T62" fmla="*/ 73 w 327"/>
                <a:gd name="T63" fmla="*/ 199 h 261"/>
                <a:gd name="T64" fmla="*/ 75 w 327"/>
                <a:gd name="T65" fmla="*/ 208 h 261"/>
                <a:gd name="T66" fmla="*/ 89 w 327"/>
                <a:gd name="T67" fmla="*/ 206 h 261"/>
                <a:gd name="T68" fmla="*/ 104 w 327"/>
                <a:gd name="T69" fmla="*/ 203 h 261"/>
                <a:gd name="T70" fmla="*/ 118 w 327"/>
                <a:gd name="T71" fmla="*/ 213 h 261"/>
                <a:gd name="T72" fmla="*/ 128 w 327"/>
                <a:gd name="T73" fmla="*/ 219 h 261"/>
                <a:gd name="T74" fmla="*/ 146 w 327"/>
                <a:gd name="T75" fmla="*/ 228 h 261"/>
                <a:gd name="T76" fmla="*/ 159 w 327"/>
                <a:gd name="T77" fmla="*/ 244 h 261"/>
                <a:gd name="T78" fmla="*/ 176 w 327"/>
                <a:gd name="T79" fmla="*/ 240 h 261"/>
                <a:gd name="T80" fmla="*/ 183 w 327"/>
                <a:gd name="T81" fmla="*/ 243 h 261"/>
                <a:gd name="T82" fmla="*/ 196 w 327"/>
                <a:gd name="T83" fmla="*/ 251 h 261"/>
                <a:gd name="T84" fmla="*/ 215 w 327"/>
                <a:gd name="T85" fmla="*/ 249 h 261"/>
                <a:gd name="T86" fmla="*/ 233 w 327"/>
                <a:gd name="T87" fmla="*/ 249 h 261"/>
                <a:gd name="T88" fmla="*/ 250 w 327"/>
                <a:gd name="T89" fmla="*/ 246 h 261"/>
                <a:gd name="T90" fmla="*/ 270 w 327"/>
                <a:gd name="T91" fmla="*/ 255 h 261"/>
                <a:gd name="T92" fmla="*/ 284 w 327"/>
                <a:gd name="T93" fmla="*/ 260 h 261"/>
                <a:gd name="T94" fmla="*/ 282 w 327"/>
                <a:gd name="T95" fmla="*/ 253 h 261"/>
                <a:gd name="T96" fmla="*/ 285 w 327"/>
                <a:gd name="T97" fmla="*/ 236 h 261"/>
                <a:gd name="T98" fmla="*/ 285 w 327"/>
                <a:gd name="T99" fmla="*/ 236 h 261"/>
                <a:gd name="T100" fmla="*/ 298 w 327"/>
                <a:gd name="T101" fmla="*/ 222 h 261"/>
                <a:gd name="T102" fmla="*/ 317 w 327"/>
                <a:gd name="T103" fmla="*/ 206 h 261"/>
                <a:gd name="T104" fmla="*/ 326 w 327"/>
                <a:gd name="T105" fmla="*/ 198 h 261"/>
                <a:gd name="T106" fmla="*/ 325 w 327"/>
                <a:gd name="T107" fmla="*/ 188 h 261"/>
                <a:gd name="T108" fmla="*/ 326 w 327"/>
                <a:gd name="T109" fmla="*/ 181 h 261"/>
                <a:gd name="T110" fmla="*/ 316 w 327"/>
                <a:gd name="T111" fmla="*/ 164 h 261"/>
                <a:gd name="T112" fmla="*/ 310 w 327"/>
                <a:gd name="T113" fmla="*/ 141 h 261"/>
                <a:gd name="T114" fmla="*/ 308 w 327"/>
                <a:gd name="T115" fmla="*/ 128 h 261"/>
                <a:gd name="T116" fmla="*/ 300 w 327"/>
                <a:gd name="T117" fmla="*/ 117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7" h="261">
                  <a:moveTo>
                    <a:pt x="309" y="108"/>
                  </a:moveTo>
                  <a:cubicBezTo>
                    <a:pt x="310" y="108"/>
                    <a:pt x="311" y="107"/>
                    <a:pt x="312" y="106"/>
                  </a:cubicBezTo>
                  <a:cubicBezTo>
                    <a:pt x="312" y="106"/>
                    <a:pt x="312" y="106"/>
                    <a:pt x="312" y="106"/>
                  </a:cubicBezTo>
                  <a:cubicBezTo>
                    <a:pt x="317" y="103"/>
                    <a:pt x="322" y="99"/>
                    <a:pt x="322" y="89"/>
                  </a:cubicBezTo>
                  <a:cubicBezTo>
                    <a:pt x="323" y="84"/>
                    <a:pt x="322" y="81"/>
                    <a:pt x="322" y="78"/>
                  </a:cubicBezTo>
                  <a:cubicBezTo>
                    <a:pt x="321" y="76"/>
                    <a:pt x="320" y="74"/>
                    <a:pt x="318" y="71"/>
                  </a:cubicBezTo>
                  <a:cubicBezTo>
                    <a:pt x="314" y="67"/>
                    <a:pt x="312" y="62"/>
                    <a:pt x="311" y="57"/>
                  </a:cubicBezTo>
                  <a:cubicBezTo>
                    <a:pt x="310" y="55"/>
                    <a:pt x="309" y="53"/>
                    <a:pt x="308" y="51"/>
                  </a:cubicBezTo>
                  <a:cubicBezTo>
                    <a:pt x="307" y="48"/>
                    <a:pt x="306" y="45"/>
                    <a:pt x="305" y="42"/>
                  </a:cubicBezTo>
                  <a:cubicBezTo>
                    <a:pt x="304" y="38"/>
                    <a:pt x="304" y="34"/>
                    <a:pt x="301" y="32"/>
                  </a:cubicBezTo>
                  <a:cubicBezTo>
                    <a:pt x="296" y="28"/>
                    <a:pt x="294" y="28"/>
                    <a:pt x="286" y="28"/>
                  </a:cubicBezTo>
                  <a:cubicBezTo>
                    <a:pt x="285" y="28"/>
                    <a:pt x="285" y="28"/>
                    <a:pt x="285" y="28"/>
                  </a:cubicBezTo>
                  <a:cubicBezTo>
                    <a:pt x="279" y="28"/>
                    <a:pt x="270" y="28"/>
                    <a:pt x="261" y="28"/>
                  </a:cubicBezTo>
                  <a:cubicBezTo>
                    <a:pt x="256" y="28"/>
                    <a:pt x="252" y="28"/>
                    <a:pt x="245" y="28"/>
                  </a:cubicBezTo>
                  <a:cubicBezTo>
                    <a:pt x="238" y="28"/>
                    <a:pt x="229" y="28"/>
                    <a:pt x="220" y="27"/>
                  </a:cubicBezTo>
                  <a:cubicBezTo>
                    <a:pt x="210" y="27"/>
                    <a:pt x="202" y="26"/>
                    <a:pt x="195" y="25"/>
                  </a:cubicBezTo>
                  <a:cubicBezTo>
                    <a:pt x="192" y="24"/>
                    <a:pt x="190" y="24"/>
                    <a:pt x="188" y="23"/>
                  </a:cubicBezTo>
                  <a:cubicBezTo>
                    <a:pt x="187" y="23"/>
                    <a:pt x="185" y="23"/>
                    <a:pt x="184" y="22"/>
                  </a:cubicBezTo>
                  <a:cubicBezTo>
                    <a:pt x="183" y="24"/>
                    <a:pt x="181" y="28"/>
                    <a:pt x="179" y="29"/>
                  </a:cubicBezTo>
                  <a:cubicBezTo>
                    <a:pt x="176" y="30"/>
                    <a:pt x="171" y="33"/>
                    <a:pt x="171" y="30"/>
                  </a:cubicBezTo>
                  <a:cubicBezTo>
                    <a:pt x="170" y="28"/>
                    <a:pt x="173" y="25"/>
                    <a:pt x="170" y="24"/>
                  </a:cubicBezTo>
                  <a:cubicBezTo>
                    <a:pt x="168" y="24"/>
                    <a:pt x="163" y="23"/>
                    <a:pt x="160" y="24"/>
                  </a:cubicBezTo>
                  <a:cubicBezTo>
                    <a:pt x="157" y="25"/>
                    <a:pt x="152" y="25"/>
                    <a:pt x="149" y="22"/>
                  </a:cubicBezTo>
                  <a:cubicBezTo>
                    <a:pt x="146" y="19"/>
                    <a:pt x="143" y="15"/>
                    <a:pt x="143" y="13"/>
                  </a:cubicBezTo>
                  <a:cubicBezTo>
                    <a:pt x="143" y="10"/>
                    <a:pt x="144" y="7"/>
                    <a:pt x="146" y="9"/>
                  </a:cubicBezTo>
                  <a:cubicBezTo>
                    <a:pt x="149" y="11"/>
                    <a:pt x="151" y="11"/>
                    <a:pt x="149" y="9"/>
                  </a:cubicBezTo>
                  <a:cubicBezTo>
                    <a:pt x="147" y="7"/>
                    <a:pt x="145" y="3"/>
                    <a:pt x="140" y="3"/>
                  </a:cubicBezTo>
                  <a:cubicBezTo>
                    <a:pt x="136" y="2"/>
                    <a:pt x="129" y="0"/>
                    <a:pt x="117" y="4"/>
                  </a:cubicBezTo>
                  <a:cubicBezTo>
                    <a:pt x="105" y="8"/>
                    <a:pt x="95" y="12"/>
                    <a:pt x="89" y="15"/>
                  </a:cubicBezTo>
                  <a:cubicBezTo>
                    <a:pt x="83" y="17"/>
                    <a:pt x="79" y="16"/>
                    <a:pt x="74" y="21"/>
                  </a:cubicBezTo>
                  <a:cubicBezTo>
                    <a:pt x="70" y="26"/>
                    <a:pt x="66" y="29"/>
                    <a:pt x="61" y="30"/>
                  </a:cubicBezTo>
                  <a:cubicBezTo>
                    <a:pt x="56" y="32"/>
                    <a:pt x="46" y="32"/>
                    <a:pt x="43" y="34"/>
                  </a:cubicBezTo>
                  <a:cubicBezTo>
                    <a:pt x="39" y="35"/>
                    <a:pt x="38" y="37"/>
                    <a:pt x="28" y="38"/>
                  </a:cubicBezTo>
                  <a:cubicBezTo>
                    <a:pt x="19" y="39"/>
                    <a:pt x="15" y="38"/>
                    <a:pt x="12" y="40"/>
                  </a:cubicBezTo>
                  <a:cubicBezTo>
                    <a:pt x="9" y="43"/>
                    <a:pt x="5" y="43"/>
                    <a:pt x="5" y="45"/>
                  </a:cubicBezTo>
                  <a:cubicBezTo>
                    <a:pt x="5" y="47"/>
                    <a:pt x="7" y="49"/>
                    <a:pt x="10" y="49"/>
                  </a:cubicBezTo>
                  <a:cubicBezTo>
                    <a:pt x="12" y="49"/>
                    <a:pt x="14" y="51"/>
                    <a:pt x="13" y="55"/>
                  </a:cubicBezTo>
                  <a:cubicBezTo>
                    <a:pt x="12" y="58"/>
                    <a:pt x="12" y="60"/>
                    <a:pt x="7" y="58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6" y="60"/>
                    <a:pt x="6" y="63"/>
                    <a:pt x="7" y="65"/>
                  </a:cubicBezTo>
                  <a:cubicBezTo>
                    <a:pt x="8" y="69"/>
                    <a:pt x="8" y="72"/>
                    <a:pt x="9" y="76"/>
                  </a:cubicBezTo>
                  <a:cubicBezTo>
                    <a:pt x="9" y="79"/>
                    <a:pt x="8" y="83"/>
                    <a:pt x="6" y="85"/>
                  </a:cubicBezTo>
                  <a:cubicBezTo>
                    <a:pt x="5" y="86"/>
                    <a:pt x="4" y="87"/>
                    <a:pt x="3" y="88"/>
                  </a:cubicBezTo>
                  <a:cubicBezTo>
                    <a:pt x="1" y="89"/>
                    <a:pt x="0" y="90"/>
                    <a:pt x="1" y="92"/>
                  </a:cubicBezTo>
                  <a:cubicBezTo>
                    <a:pt x="2" y="93"/>
                    <a:pt x="5" y="95"/>
                    <a:pt x="7" y="98"/>
                  </a:cubicBezTo>
                  <a:cubicBezTo>
                    <a:pt x="10" y="100"/>
                    <a:pt x="12" y="102"/>
                    <a:pt x="13" y="104"/>
                  </a:cubicBezTo>
                  <a:cubicBezTo>
                    <a:pt x="16" y="107"/>
                    <a:pt x="15" y="109"/>
                    <a:pt x="14" y="111"/>
                  </a:cubicBezTo>
                  <a:cubicBezTo>
                    <a:pt x="14" y="112"/>
                    <a:pt x="13" y="114"/>
                    <a:pt x="14" y="115"/>
                  </a:cubicBezTo>
                  <a:cubicBezTo>
                    <a:pt x="14" y="117"/>
                    <a:pt x="14" y="118"/>
                    <a:pt x="15" y="119"/>
                  </a:cubicBezTo>
                  <a:cubicBezTo>
                    <a:pt x="17" y="121"/>
                    <a:pt x="19" y="123"/>
                    <a:pt x="18" y="129"/>
                  </a:cubicBezTo>
                  <a:cubicBezTo>
                    <a:pt x="18" y="133"/>
                    <a:pt x="17" y="135"/>
                    <a:pt x="17" y="136"/>
                  </a:cubicBezTo>
                  <a:cubicBezTo>
                    <a:pt x="16" y="137"/>
                    <a:pt x="16" y="138"/>
                    <a:pt x="17" y="141"/>
                  </a:cubicBezTo>
                  <a:cubicBezTo>
                    <a:pt x="17" y="143"/>
                    <a:pt x="18" y="145"/>
                    <a:pt x="18" y="147"/>
                  </a:cubicBezTo>
                  <a:cubicBezTo>
                    <a:pt x="18" y="149"/>
                    <a:pt x="18" y="150"/>
                    <a:pt x="21" y="153"/>
                  </a:cubicBezTo>
                  <a:cubicBezTo>
                    <a:pt x="24" y="156"/>
                    <a:pt x="25" y="158"/>
                    <a:pt x="26" y="160"/>
                  </a:cubicBezTo>
                  <a:cubicBezTo>
                    <a:pt x="27" y="162"/>
                    <a:pt x="27" y="164"/>
                    <a:pt x="27" y="166"/>
                  </a:cubicBezTo>
                  <a:cubicBezTo>
                    <a:pt x="27" y="168"/>
                    <a:pt x="26" y="174"/>
                    <a:pt x="25" y="178"/>
                  </a:cubicBezTo>
                  <a:cubicBezTo>
                    <a:pt x="25" y="178"/>
                    <a:pt x="25" y="178"/>
                    <a:pt x="26" y="177"/>
                  </a:cubicBezTo>
                  <a:cubicBezTo>
                    <a:pt x="31" y="177"/>
                    <a:pt x="36" y="177"/>
                    <a:pt x="37" y="182"/>
                  </a:cubicBezTo>
                  <a:cubicBezTo>
                    <a:pt x="37" y="184"/>
                    <a:pt x="43" y="185"/>
                    <a:pt x="50" y="187"/>
                  </a:cubicBezTo>
                  <a:cubicBezTo>
                    <a:pt x="51" y="187"/>
                    <a:pt x="51" y="187"/>
                    <a:pt x="51" y="187"/>
                  </a:cubicBezTo>
                  <a:cubicBezTo>
                    <a:pt x="54" y="188"/>
                    <a:pt x="57" y="188"/>
                    <a:pt x="59" y="188"/>
                  </a:cubicBezTo>
                  <a:cubicBezTo>
                    <a:pt x="63" y="188"/>
                    <a:pt x="67" y="189"/>
                    <a:pt x="71" y="191"/>
                  </a:cubicBezTo>
                  <a:cubicBezTo>
                    <a:pt x="76" y="194"/>
                    <a:pt x="75" y="196"/>
                    <a:pt x="73" y="199"/>
                  </a:cubicBezTo>
                  <a:cubicBezTo>
                    <a:pt x="72" y="200"/>
                    <a:pt x="71" y="202"/>
                    <a:pt x="72" y="203"/>
                  </a:cubicBezTo>
                  <a:cubicBezTo>
                    <a:pt x="72" y="205"/>
                    <a:pt x="74" y="207"/>
                    <a:pt x="75" y="208"/>
                  </a:cubicBezTo>
                  <a:cubicBezTo>
                    <a:pt x="78" y="210"/>
                    <a:pt x="80" y="211"/>
                    <a:pt x="82" y="211"/>
                  </a:cubicBezTo>
                  <a:cubicBezTo>
                    <a:pt x="83" y="211"/>
                    <a:pt x="86" y="208"/>
                    <a:pt x="89" y="206"/>
                  </a:cubicBezTo>
                  <a:cubicBezTo>
                    <a:pt x="91" y="205"/>
                    <a:pt x="92" y="203"/>
                    <a:pt x="93" y="203"/>
                  </a:cubicBezTo>
                  <a:cubicBezTo>
                    <a:pt x="95" y="202"/>
                    <a:pt x="100" y="202"/>
                    <a:pt x="104" y="203"/>
                  </a:cubicBezTo>
                  <a:cubicBezTo>
                    <a:pt x="108" y="203"/>
                    <a:pt x="112" y="205"/>
                    <a:pt x="114" y="207"/>
                  </a:cubicBezTo>
                  <a:cubicBezTo>
                    <a:pt x="117" y="209"/>
                    <a:pt x="117" y="211"/>
                    <a:pt x="118" y="213"/>
                  </a:cubicBezTo>
                  <a:cubicBezTo>
                    <a:pt x="118" y="215"/>
                    <a:pt x="119" y="217"/>
                    <a:pt x="121" y="219"/>
                  </a:cubicBezTo>
                  <a:cubicBezTo>
                    <a:pt x="123" y="220"/>
                    <a:pt x="125" y="220"/>
                    <a:pt x="128" y="219"/>
                  </a:cubicBezTo>
                  <a:cubicBezTo>
                    <a:pt x="131" y="218"/>
                    <a:pt x="135" y="218"/>
                    <a:pt x="138" y="220"/>
                  </a:cubicBezTo>
                  <a:cubicBezTo>
                    <a:pt x="140" y="221"/>
                    <a:pt x="143" y="224"/>
                    <a:pt x="146" y="228"/>
                  </a:cubicBezTo>
                  <a:cubicBezTo>
                    <a:pt x="149" y="232"/>
                    <a:pt x="152" y="236"/>
                    <a:pt x="154" y="240"/>
                  </a:cubicBezTo>
                  <a:cubicBezTo>
                    <a:pt x="156" y="243"/>
                    <a:pt x="157" y="244"/>
                    <a:pt x="159" y="244"/>
                  </a:cubicBezTo>
                  <a:cubicBezTo>
                    <a:pt x="162" y="245"/>
                    <a:pt x="165" y="244"/>
                    <a:pt x="167" y="243"/>
                  </a:cubicBezTo>
                  <a:cubicBezTo>
                    <a:pt x="170" y="241"/>
                    <a:pt x="173" y="240"/>
                    <a:pt x="176" y="240"/>
                  </a:cubicBezTo>
                  <a:cubicBezTo>
                    <a:pt x="176" y="240"/>
                    <a:pt x="176" y="240"/>
                    <a:pt x="176" y="240"/>
                  </a:cubicBezTo>
                  <a:cubicBezTo>
                    <a:pt x="179" y="240"/>
                    <a:pt x="181" y="241"/>
                    <a:pt x="183" y="243"/>
                  </a:cubicBezTo>
                  <a:cubicBezTo>
                    <a:pt x="184" y="245"/>
                    <a:pt x="186" y="248"/>
                    <a:pt x="189" y="249"/>
                  </a:cubicBezTo>
                  <a:cubicBezTo>
                    <a:pt x="191" y="251"/>
                    <a:pt x="193" y="252"/>
                    <a:pt x="196" y="251"/>
                  </a:cubicBezTo>
                  <a:cubicBezTo>
                    <a:pt x="200" y="250"/>
                    <a:pt x="202" y="249"/>
                    <a:pt x="205" y="248"/>
                  </a:cubicBezTo>
                  <a:cubicBezTo>
                    <a:pt x="208" y="248"/>
                    <a:pt x="211" y="248"/>
                    <a:pt x="215" y="249"/>
                  </a:cubicBezTo>
                  <a:cubicBezTo>
                    <a:pt x="218" y="249"/>
                    <a:pt x="221" y="250"/>
                    <a:pt x="224" y="250"/>
                  </a:cubicBezTo>
                  <a:cubicBezTo>
                    <a:pt x="227" y="250"/>
                    <a:pt x="230" y="249"/>
                    <a:pt x="233" y="249"/>
                  </a:cubicBezTo>
                  <a:cubicBezTo>
                    <a:pt x="234" y="248"/>
                    <a:pt x="235" y="248"/>
                    <a:pt x="236" y="247"/>
                  </a:cubicBezTo>
                  <a:cubicBezTo>
                    <a:pt x="240" y="246"/>
                    <a:pt x="243" y="245"/>
                    <a:pt x="250" y="246"/>
                  </a:cubicBezTo>
                  <a:cubicBezTo>
                    <a:pt x="256" y="246"/>
                    <a:pt x="259" y="248"/>
                    <a:pt x="262" y="251"/>
                  </a:cubicBezTo>
                  <a:cubicBezTo>
                    <a:pt x="264" y="252"/>
                    <a:pt x="266" y="254"/>
                    <a:pt x="270" y="255"/>
                  </a:cubicBezTo>
                  <a:cubicBezTo>
                    <a:pt x="279" y="258"/>
                    <a:pt x="280" y="259"/>
                    <a:pt x="284" y="261"/>
                  </a:cubicBezTo>
                  <a:cubicBezTo>
                    <a:pt x="284" y="261"/>
                    <a:pt x="284" y="260"/>
                    <a:pt x="284" y="260"/>
                  </a:cubicBezTo>
                  <a:cubicBezTo>
                    <a:pt x="283" y="258"/>
                    <a:pt x="282" y="256"/>
                    <a:pt x="282" y="253"/>
                  </a:cubicBezTo>
                  <a:cubicBezTo>
                    <a:pt x="282" y="253"/>
                    <a:pt x="282" y="253"/>
                    <a:pt x="282" y="253"/>
                  </a:cubicBezTo>
                  <a:cubicBezTo>
                    <a:pt x="282" y="251"/>
                    <a:pt x="281" y="248"/>
                    <a:pt x="281" y="246"/>
                  </a:cubicBezTo>
                  <a:cubicBezTo>
                    <a:pt x="281" y="239"/>
                    <a:pt x="282" y="238"/>
                    <a:pt x="285" y="236"/>
                  </a:cubicBezTo>
                  <a:cubicBezTo>
                    <a:pt x="285" y="236"/>
                    <a:pt x="285" y="236"/>
                    <a:pt x="285" y="236"/>
                  </a:cubicBezTo>
                  <a:cubicBezTo>
                    <a:pt x="285" y="236"/>
                    <a:pt x="285" y="236"/>
                    <a:pt x="285" y="236"/>
                  </a:cubicBezTo>
                  <a:cubicBezTo>
                    <a:pt x="286" y="235"/>
                    <a:pt x="289" y="231"/>
                    <a:pt x="293" y="228"/>
                  </a:cubicBezTo>
                  <a:cubicBezTo>
                    <a:pt x="295" y="226"/>
                    <a:pt x="297" y="223"/>
                    <a:pt x="298" y="222"/>
                  </a:cubicBezTo>
                  <a:cubicBezTo>
                    <a:pt x="300" y="220"/>
                    <a:pt x="304" y="216"/>
                    <a:pt x="308" y="212"/>
                  </a:cubicBezTo>
                  <a:cubicBezTo>
                    <a:pt x="311" y="209"/>
                    <a:pt x="315" y="207"/>
                    <a:pt x="317" y="206"/>
                  </a:cubicBezTo>
                  <a:cubicBezTo>
                    <a:pt x="320" y="205"/>
                    <a:pt x="322" y="204"/>
                    <a:pt x="324" y="202"/>
                  </a:cubicBezTo>
                  <a:cubicBezTo>
                    <a:pt x="325" y="201"/>
                    <a:pt x="326" y="200"/>
                    <a:pt x="326" y="198"/>
                  </a:cubicBezTo>
                  <a:cubicBezTo>
                    <a:pt x="327" y="196"/>
                    <a:pt x="326" y="195"/>
                    <a:pt x="326" y="192"/>
                  </a:cubicBezTo>
                  <a:cubicBezTo>
                    <a:pt x="325" y="191"/>
                    <a:pt x="325" y="190"/>
                    <a:pt x="325" y="188"/>
                  </a:cubicBezTo>
                  <a:cubicBezTo>
                    <a:pt x="324" y="185"/>
                    <a:pt x="325" y="183"/>
                    <a:pt x="326" y="182"/>
                  </a:cubicBezTo>
                  <a:cubicBezTo>
                    <a:pt x="326" y="181"/>
                    <a:pt x="326" y="181"/>
                    <a:pt x="326" y="181"/>
                  </a:cubicBezTo>
                  <a:cubicBezTo>
                    <a:pt x="326" y="179"/>
                    <a:pt x="323" y="175"/>
                    <a:pt x="320" y="171"/>
                  </a:cubicBezTo>
                  <a:cubicBezTo>
                    <a:pt x="319" y="169"/>
                    <a:pt x="317" y="166"/>
                    <a:pt x="316" y="164"/>
                  </a:cubicBezTo>
                  <a:cubicBezTo>
                    <a:pt x="314" y="161"/>
                    <a:pt x="313" y="157"/>
                    <a:pt x="311" y="153"/>
                  </a:cubicBezTo>
                  <a:cubicBezTo>
                    <a:pt x="310" y="150"/>
                    <a:pt x="310" y="146"/>
                    <a:pt x="310" y="141"/>
                  </a:cubicBezTo>
                  <a:cubicBezTo>
                    <a:pt x="310" y="140"/>
                    <a:pt x="310" y="139"/>
                    <a:pt x="310" y="137"/>
                  </a:cubicBezTo>
                  <a:cubicBezTo>
                    <a:pt x="310" y="133"/>
                    <a:pt x="311" y="131"/>
                    <a:pt x="308" y="128"/>
                  </a:cubicBezTo>
                  <a:cubicBezTo>
                    <a:pt x="307" y="127"/>
                    <a:pt x="306" y="126"/>
                    <a:pt x="306" y="126"/>
                  </a:cubicBezTo>
                  <a:cubicBezTo>
                    <a:pt x="302" y="123"/>
                    <a:pt x="300" y="120"/>
                    <a:pt x="300" y="117"/>
                  </a:cubicBezTo>
                  <a:cubicBezTo>
                    <a:pt x="301" y="114"/>
                    <a:pt x="305" y="111"/>
                    <a:pt x="309" y="10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Freeform 19"/>
            <p:cNvSpPr>
              <a:spLocks/>
            </p:cNvSpPr>
            <p:nvPr/>
          </p:nvSpPr>
          <p:spPr bwMode="auto">
            <a:xfrm>
              <a:off x="3823" y="598"/>
              <a:ext cx="966" cy="1585"/>
            </a:xfrm>
            <a:custGeom>
              <a:avLst/>
              <a:gdLst>
                <a:gd name="T0" fmla="*/ 2 w 433"/>
                <a:gd name="T1" fmla="*/ 550 h 710"/>
                <a:gd name="T2" fmla="*/ 17 w 433"/>
                <a:gd name="T3" fmla="*/ 570 h 710"/>
                <a:gd name="T4" fmla="*/ 19 w 433"/>
                <a:gd name="T5" fmla="*/ 585 h 710"/>
                <a:gd name="T6" fmla="*/ 28 w 433"/>
                <a:gd name="T7" fmla="*/ 612 h 710"/>
                <a:gd name="T8" fmla="*/ 57 w 433"/>
                <a:gd name="T9" fmla="*/ 650 h 710"/>
                <a:gd name="T10" fmla="*/ 53 w 433"/>
                <a:gd name="T11" fmla="*/ 681 h 710"/>
                <a:gd name="T12" fmla="*/ 75 w 433"/>
                <a:gd name="T13" fmla="*/ 709 h 710"/>
                <a:gd name="T14" fmla="*/ 104 w 433"/>
                <a:gd name="T15" fmla="*/ 687 h 710"/>
                <a:gd name="T16" fmla="*/ 148 w 433"/>
                <a:gd name="T17" fmla="*/ 671 h 710"/>
                <a:gd name="T18" fmla="*/ 177 w 433"/>
                <a:gd name="T19" fmla="*/ 633 h 710"/>
                <a:gd name="T20" fmla="*/ 181 w 433"/>
                <a:gd name="T21" fmla="*/ 602 h 710"/>
                <a:gd name="T22" fmla="*/ 188 w 433"/>
                <a:gd name="T23" fmla="*/ 578 h 710"/>
                <a:gd name="T24" fmla="*/ 190 w 433"/>
                <a:gd name="T25" fmla="*/ 563 h 710"/>
                <a:gd name="T26" fmla="*/ 194 w 433"/>
                <a:gd name="T27" fmla="*/ 552 h 710"/>
                <a:gd name="T28" fmla="*/ 224 w 433"/>
                <a:gd name="T29" fmla="*/ 538 h 710"/>
                <a:gd name="T30" fmla="*/ 238 w 433"/>
                <a:gd name="T31" fmla="*/ 521 h 710"/>
                <a:gd name="T32" fmla="*/ 263 w 433"/>
                <a:gd name="T33" fmla="*/ 499 h 710"/>
                <a:gd name="T34" fmla="*/ 241 w 433"/>
                <a:gd name="T35" fmla="*/ 467 h 710"/>
                <a:gd name="T36" fmla="*/ 202 w 433"/>
                <a:gd name="T37" fmla="*/ 452 h 710"/>
                <a:gd name="T38" fmla="*/ 198 w 433"/>
                <a:gd name="T39" fmla="*/ 405 h 710"/>
                <a:gd name="T40" fmla="*/ 210 w 433"/>
                <a:gd name="T41" fmla="*/ 387 h 710"/>
                <a:gd name="T42" fmla="*/ 225 w 433"/>
                <a:gd name="T43" fmla="*/ 344 h 710"/>
                <a:gd name="T44" fmla="*/ 237 w 433"/>
                <a:gd name="T45" fmla="*/ 335 h 710"/>
                <a:gd name="T46" fmla="*/ 279 w 433"/>
                <a:gd name="T47" fmla="*/ 308 h 710"/>
                <a:gd name="T48" fmla="*/ 321 w 433"/>
                <a:gd name="T49" fmla="*/ 286 h 710"/>
                <a:gd name="T50" fmla="*/ 341 w 433"/>
                <a:gd name="T51" fmla="*/ 249 h 710"/>
                <a:gd name="T52" fmla="*/ 345 w 433"/>
                <a:gd name="T53" fmla="*/ 223 h 710"/>
                <a:gd name="T54" fmla="*/ 359 w 433"/>
                <a:gd name="T55" fmla="*/ 198 h 710"/>
                <a:gd name="T56" fmla="*/ 374 w 433"/>
                <a:gd name="T57" fmla="*/ 178 h 710"/>
                <a:gd name="T58" fmla="*/ 396 w 433"/>
                <a:gd name="T59" fmla="*/ 186 h 710"/>
                <a:gd name="T60" fmla="*/ 433 w 433"/>
                <a:gd name="T61" fmla="*/ 180 h 710"/>
                <a:gd name="T62" fmla="*/ 423 w 433"/>
                <a:gd name="T63" fmla="*/ 142 h 710"/>
                <a:gd name="T64" fmla="*/ 420 w 433"/>
                <a:gd name="T65" fmla="*/ 96 h 710"/>
                <a:gd name="T66" fmla="*/ 414 w 433"/>
                <a:gd name="T67" fmla="*/ 63 h 710"/>
                <a:gd name="T68" fmla="*/ 327 w 433"/>
                <a:gd name="T69" fmla="*/ 6 h 710"/>
                <a:gd name="T70" fmla="*/ 304 w 433"/>
                <a:gd name="T71" fmla="*/ 4 h 710"/>
                <a:gd name="T72" fmla="*/ 299 w 433"/>
                <a:gd name="T73" fmla="*/ 33 h 710"/>
                <a:gd name="T74" fmla="*/ 248 w 433"/>
                <a:gd name="T75" fmla="*/ 32 h 710"/>
                <a:gd name="T76" fmla="*/ 235 w 433"/>
                <a:gd name="T77" fmla="*/ 49 h 710"/>
                <a:gd name="T78" fmla="*/ 198 w 433"/>
                <a:gd name="T79" fmla="*/ 61 h 710"/>
                <a:gd name="T80" fmla="*/ 176 w 433"/>
                <a:gd name="T81" fmla="*/ 97 h 710"/>
                <a:gd name="T82" fmla="*/ 148 w 433"/>
                <a:gd name="T83" fmla="*/ 143 h 710"/>
                <a:gd name="T84" fmla="*/ 120 w 433"/>
                <a:gd name="T85" fmla="*/ 166 h 710"/>
                <a:gd name="T86" fmla="*/ 106 w 433"/>
                <a:gd name="T87" fmla="*/ 226 h 710"/>
                <a:gd name="T88" fmla="*/ 100 w 433"/>
                <a:gd name="T89" fmla="*/ 256 h 710"/>
                <a:gd name="T90" fmla="*/ 68 w 433"/>
                <a:gd name="T91" fmla="*/ 277 h 710"/>
                <a:gd name="T92" fmla="*/ 33 w 433"/>
                <a:gd name="T93" fmla="*/ 318 h 710"/>
                <a:gd name="T94" fmla="*/ 38 w 433"/>
                <a:gd name="T95" fmla="*/ 360 h 710"/>
                <a:gd name="T96" fmla="*/ 47 w 433"/>
                <a:gd name="T97" fmla="*/ 407 h 710"/>
                <a:gd name="T98" fmla="*/ 47 w 433"/>
                <a:gd name="T99" fmla="*/ 437 h 710"/>
                <a:gd name="T100" fmla="*/ 48 w 433"/>
                <a:gd name="T101" fmla="*/ 465 h 710"/>
                <a:gd name="T102" fmla="*/ 32 w 433"/>
                <a:gd name="T103" fmla="*/ 490 h 710"/>
                <a:gd name="T104" fmla="*/ 22 w 433"/>
                <a:gd name="T105" fmla="*/ 530 h 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3" h="710">
                  <a:moveTo>
                    <a:pt x="17" y="537"/>
                  </a:moveTo>
                  <a:cubicBezTo>
                    <a:pt x="15" y="538"/>
                    <a:pt x="11" y="538"/>
                    <a:pt x="8" y="536"/>
                  </a:cubicBezTo>
                  <a:cubicBezTo>
                    <a:pt x="6" y="535"/>
                    <a:pt x="4" y="535"/>
                    <a:pt x="2" y="535"/>
                  </a:cubicBezTo>
                  <a:cubicBezTo>
                    <a:pt x="2" y="536"/>
                    <a:pt x="2" y="537"/>
                    <a:pt x="1" y="539"/>
                  </a:cubicBezTo>
                  <a:cubicBezTo>
                    <a:pt x="0" y="543"/>
                    <a:pt x="1" y="547"/>
                    <a:pt x="2" y="550"/>
                  </a:cubicBezTo>
                  <a:cubicBezTo>
                    <a:pt x="4" y="552"/>
                    <a:pt x="4" y="557"/>
                    <a:pt x="4" y="560"/>
                  </a:cubicBezTo>
                  <a:cubicBezTo>
                    <a:pt x="4" y="563"/>
                    <a:pt x="4" y="567"/>
                    <a:pt x="6" y="568"/>
                  </a:cubicBezTo>
                  <a:cubicBezTo>
                    <a:pt x="8" y="569"/>
                    <a:pt x="12" y="568"/>
                    <a:pt x="14" y="566"/>
                  </a:cubicBezTo>
                  <a:cubicBezTo>
                    <a:pt x="15" y="564"/>
                    <a:pt x="17" y="561"/>
                    <a:pt x="18" y="563"/>
                  </a:cubicBezTo>
                  <a:cubicBezTo>
                    <a:pt x="19" y="566"/>
                    <a:pt x="17" y="569"/>
                    <a:pt x="17" y="570"/>
                  </a:cubicBezTo>
                  <a:cubicBezTo>
                    <a:pt x="17" y="572"/>
                    <a:pt x="17" y="573"/>
                    <a:pt x="19" y="573"/>
                  </a:cubicBezTo>
                  <a:cubicBezTo>
                    <a:pt x="20" y="572"/>
                    <a:pt x="21" y="570"/>
                    <a:pt x="23" y="570"/>
                  </a:cubicBezTo>
                  <a:cubicBezTo>
                    <a:pt x="25" y="570"/>
                    <a:pt x="26" y="572"/>
                    <a:pt x="25" y="573"/>
                  </a:cubicBezTo>
                  <a:cubicBezTo>
                    <a:pt x="25" y="575"/>
                    <a:pt x="24" y="577"/>
                    <a:pt x="23" y="579"/>
                  </a:cubicBezTo>
                  <a:cubicBezTo>
                    <a:pt x="22" y="580"/>
                    <a:pt x="19" y="583"/>
                    <a:pt x="19" y="585"/>
                  </a:cubicBezTo>
                  <a:cubicBezTo>
                    <a:pt x="19" y="587"/>
                    <a:pt x="19" y="589"/>
                    <a:pt x="20" y="590"/>
                  </a:cubicBezTo>
                  <a:cubicBezTo>
                    <a:pt x="22" y="592"/>
                    <a:pt x="23" y="591"/>
                    <a:pt x="24" y="593"/>
                  </a:cubicBezTo>
                  <a:cubicBezTo>
                    <a:pt x="24" y="594"/>
                    <a:pt x="22" y="597"/>
                    <a:pt x="22" y="598"/>
                  </a:cubicBezTo>
                  <a:cubicBezTo>
                    <a:pt x="22" y="598"/>
                    <a:pt x="25" y="601"/>
                    <a:pt x="25" y="602"/>
                  </a:cubicBezTo>
                  <a:cubicBezTo>
                    <a:pt x="26" y="603"/>
                    <a:pt x="27" y="608"/>
                    <a:pt x="28" y="612"/>
                  </a:cubicBezTo>
                  <a:cubicBezTo>
                    <a:pt x="28" y="617"/>
                    <a:pt x="29" y="620"/>
                    <a:pt x="32" y="623"/>
                  </a:cubicBezTo>
                  <a:cubicBezTo>
                    <a:pt x="34" y="626"/>
                    <a:pt x="34" y="630"/>
                    <a:pt x="36" y="632"/>
                  </a:cubicBezTo>
                  <a:cubicBezTo>
                    <a:pt x="38" y="634"/>
                    <a:pt x="41" y="634"/>
                    <a:pt x="43" y="638"/>
                  </a:cubicBezTo>
                  <a:cubicBezTo>
                    <a:pt x="46" y="642"/>
                    <a:pt x="46" y="644"/>
                    <a:pt x="48" y="645"/>
                  </a:cubicBezTo>
                  <a:cubicBezTo>
                    <a:pt x="50" y="647"/>
                    <a:pt x="56" y="648"/>
                    <a:pt x="57" y="650"/>
                  </a:cubicBezTo>
                  <a:cubicBezTo>
                    <a:pt x="58" y="652"/>
                    <a:pt x="59" y="658"/>
                    <a:pt x="58" y="659"/>
                  </a:cubicBezTo>
                  <a:cubicBezTo>
                    <a:pt x="56" y="660"/>
                    <a:pt x="52" y="657"/>
                    <a:pt x="51" y="660"/>
                  </a:cubicBezTo>
                  <a:cubicBezTo>
                    <a:pt x="49" y="662"/>
                    <a:pt x="54" y="664"/>
                    <a:pt x="52" y="667"/>
                  </a:cubicBezTo>
                  <a:cubicBezTo>
                    <a:pt x="51" y="669"/>
                    <a:pt x="48" y="666"/>
                    <a:pt x="48" y="670"/>
                  </a:cubicBezTo>
                  <a:cubicBezTo>
                    <a:pt x="48" y="673"/>
                    <a:pt x="48" y="678"/>
                    <a:pt x="53" y="681"/>
                  </a:cubicBezTo>
                  <a:cubicBezTo>
                    <a:pt x="57" y="684"/>
                    <a:pt x="60" y="687"/>
                    <a:pt x="62" y="691"/>
                  </a:cubicBezTo>
                  <a:cubicBezTo>
                    <a:pt x="64" y="695"/>
                    <a:pt x="64" y="697"/>
                    <a:pt x="63" y="700"/>
                  </a:cubicBezTo>
                  <a:cubicBezTo>
                    <a:pt x="61" y="703"/>
                    <a:pt x="59" y="705"/>
                    <a:pt x="59" y="707"/>
                  </a:cubicBezTo>
                  <a:cubicBezTo>
                    <a:pt x="60" y="709"/>
                    <a:pt x="63" y="710"/>
                    <a:pt x="67" y="710"/>
                  </a:cubicBezTo>
                  <a:cubicBezTo>
                    <a:pt x="70" y="710"/>
                    <a:pt x="70" y="708"/>
                    <a:pt x="75" y="709"/>
                  </a:cubicBezTo>
                  <a:cubicBezTo>
                    <a:pt x="79" y="709"/>
                    <a:pt x="83" y="709"/>
                    <a:pt x="87" y="709"/>
                  </a:cubicBezTo>
                  <a:cubicBezTo>
                    <a:pt x="91" y="708"/>
                    <a:pt x="93" y="707"/>
                    <a:pt x="97" y="707"/>
                  </a:cubicBezTo>
                  <a:cubicBezTo>
                    <a:pt x="101" y="707"/>
                    <a:pt x="104" y="706"/>
                    <a:pt x="105" y="703"/>
                  </a:cubicBezTo>
                  <a:cubicBezTo>
                    <a:pt x="106" y="700"/>
                    <a:pt x="107" y="698"/>
                    <a:pt x="105" y="695"/>
                  </a:cubicBezTo>
                  <a:cubicBezTo>
                    <a:pt x="104" y="691"/>
                    <a:pt x="103" y="690"/>
                    <a:pt x="104" y="687"/>
                  </a:cubicBezTo>
                  <a:cubicBezTo>
                    <a:pt x="105" y="684"/>
                    <a:pt x="110" y="682"/>
                    <a:pt x="113" y="680"/>
                  </a:cubicBezTo>
                  <a:cubicBezTo>
                    <a:pt x="116" y="678"/>
                    <a:pt x="118" y="677"/>
                    <a:pt x="122" y="676"/>
                  </a:cubicBezTo>
                  <a:cubicBezTo>
                    <a:pt x="125" y="676"/>
                    <a:pt x="129" y="675"/>
                    <a:pt x="132" y="674"/>
                  </a:cubicBezTo>
                  <a:cubicBezTo>
                    <a:pt x="135" y="673"/>
                    <a:pt x="138" y="671"/>
                    <a:pt x="141" y="671"/>
                  </a:cubicBezTo>
                  <a:cubicBezTo>
                    <a:pt x="144" y="671"/>
                    <a:pt x="144" y="669"/>
                    <a:pt x="148" y="671"/>
                  </a:cubicBezTo>
                  <a:cubicBezTo>
                    <a:pt x="151" y="673"/>
                    <a:pt x="151" y="677"/>
                    <a:pt x="155" y="676"/>
                  </a:cubicBezTo>
                  <a:cubicBezTo>
                    <a:pt x="158" y="675"/>
                    <a:pt x="161" y="671"/>
                    <a:pt x="162" y="668"/>
                  </a:cubicBezTo>
                  <a:cubicBezTo>
                    <a:pt x="163" y="665"/>
                    <a:pt x="168" y="659"/>
                    <a:pt x="171" y="655"/>
                  </a:cubicBezTo>
                  <a:cubicBezTo>
                    <a:pt x="173" y="651"/>
                    <a:pt x="174" y="648"/>
                    <a:pt x="176" y="645"/>
                  </a:cubicBezTo>
                  <a:cubicBezTo>
                    <a:pt x="177" y="641"/>
                    <a:pt x="176" y="636"/>
                    <a:pt x="177" y="633"/>
                  </a:cubicBezTo>
                  <a:cubicBezTo>
                    <a:pt x="177" y="630"/>
                    <a:pt x="180" y="631"/>
                    <a:pt x="180" y="628"/>
                  </a:cubicBezTo>
                  <a:cubicBezTo>
                    <a:pt x="180" y="624"/>
                    <a:pt x="178" y="625"/>
                    <a:pt x="179" y="622"/>
                  </a:cubicBezTo>
                  <a:cubicBezTo>
                    <a:pt x="179" y="619"/>
                    <a:pt x="181" y="615"/>
                    <a:pt x="183" y="614"/>
                  </a:cubicBezTo>
                  <a:cubicBezTo>
                    <a:pt x="185" y="612"/>
                    <a:pt x="185" y="610"/>
                    <a:pt x="184" y="607"/>
                  </a:cubicBezTo>
                  <a:cubicBezTo>
                    <a:pt x="183" y="605"/>
                    <a:pt x="179" y="606"/>
                    <a:pt x="181" y="602"/>
                  </a:cubicBezTo>
                  <a:cubicBezTo>
                    <a:pt x="184" y="598"/>
                    <a:pt x="185" y="598"/>
                    <a:pt x="184" y="596"/>
                  </a:cubicBezTo>
                  <a:cubicBezTo>
                    <a:pt x="183" y="594"/>
                    <a:pt x="179" y="592"/>
                    <a:pt x="180" y="590"/>
                  </a:cubicBezTo>
                  <a:cubicBezTo>
                    <a:pt x="181" y="587"/>
                    <a:pt x="182" y="590"/>
                    <a:pt x="185" y="588"/>
                  </a:cubicBezTo>
                  <a:cubicBezTo>
                    <a:pt x="187" y="586"/>
                    <a:pt x="186" y="585"/>
                    <a:pt x="186" y="583"/>
                  </a:cubicBezTo>
                  <a:cubicBezTo>
                    <a:pt x="186" y="580"/>
                    <a:pt x="186" y="580"/>
                    <a:pt x="188" y="578"/>
                  </a:cubicBezTo>
                  <a:cubicBezTo>
                    <a:pt x="190" y="575"/>
                    <a:pt x="191" y="574"/>
                    <a:pt x="190" y="571"/>
                  </a:cubicBezTo>
                  <a:cubicBezTo>
                    <a:pt x="188" y="568"/>
                    <a:pt x="187" y="567"/>
                    <a:pt x="183" y="566"/>
                  </a:cubicBezTo>
                  <a:cubicBezTo>
                    <a:pt x="179" y="565"/>
                    <a:pt x="176" y="563"/>
                    <a:pt x="177" y="562"/>
                  </a:cubicBezTo>
                  <a:cubicBezTo>
                    <a:pt x="179" y="562"/>
                    <a:pt x="181" y="562"/>
                    <a:pt x="183" y="563"/>
                  </a:cubicBezTo>
                  <a:cubicBezTo>
                    <a:pt x="185" y="564"/>
                    <a:pt x="189" y="565"/>
                    <a:pt x="190" y="563"/>
                  </a:cubicBezTo>
                  <a:cubicBezTo>
                    <a:pt x="191" y="560"/>
                    <a:pt x="190" y="558"/>
                    <a:pt x="189" y="558"/>
                  </a:cubicBezTo>
                  <a:cubicBezTo>
                    <a:pt x="188" y="558"/>
                    <a:pt x="185" y="557"/>
                    <a:pt x="182" y="557"/>
                  </a:cubicBezTo>
                  <a:cubicBezTo>
                    <a:pt x="180" y="557"/>
                    <a:pt x="175" y="557"/>
                    <a:pt x="175" y="555"/>
                  </a:cubicBezTo>
                  <a:cubicBezTo>
                    <a:pt x="175" y="552"/>
                    <a:pt x="182" y="554"/>
                    <a:pt x="186" y="554"/>
                  </a:cubicBezTo>
                  <a:cubicBezTo>
                    <a:pt x="190" y="554"/>
                    <a:pt x="191" y="554"/>
                    <a:pt x="194" y="552"/>
                  </a:cubicBezTo>
                  <a:cubicBezTo>
                    <a:pt x="197" y="551"/>
                    <a:pt x="203" y="551"/>
                    <a:pt x="205" y="550"/>
                  </a:cubicBezTo>
                  <a:cubicBezTo>
                    <a:pt x="208" y="548"/>
                    <a:pt x="211" y="546"/>
                    <a:pt x="213" y="543"/>
                  </a:cubicBezTo>
                  <a:cubicBezTo>
                    <a:pt x="214" y="539"/>
                    <a:pt x="217" y="540"/>
                    <a:pt x="218" y="538"/>
                  </a:cubicBezTo>
                  <a:cubicBezTo>
                    <a:pt x="220" y="537"/>
                    <a:pt x="220" y="532"/>
                    <a:pt x="221" y="531"/>
                  </a:cubicBezTo>
                  <a:cubicBezTo>
                    <a:pt x="223" y="531"/>
                    <a:pt x="224" y="536"/>
                    <a:pt x="224" y="538"/>
                  </a:cubicBezTo>
                  <a:cubicBezTo>
                    <a:pt x="224" y="541"/>
                    <a:pt x="224" y="542"/>
                    <a:pt x="226" y="541"/>
                  </a:cubicBezTo>
                  <a:cubicBezTo>
                    <a:pt x="227" y="541"/>
                    <a:pt x="227" y="539"/>
                    <a:pt x="231" y="536"/>
                  </a:cubicBezTo>
                  <a:cubicBezTo>
                    <a:pt x="234" y="533"/>
                    <a:pt x="233" y="534"/>
                    <a:pt x="238" y="531"/>
                  </a:cubicBezTo>
                  <a:cubicBezTo>
                    <a:pt x="243" y="528"/>
                    <a:pt x="245" y="527"/>
                    <a:pt x="244" y="525"/>
                  </a:cubicBezTo>
                  <a:cubicBezTo>
                    <a:pt x="243" y="523"/>
                    <a:pt x="241" y="522"/>
                    <a:pt x="238" y="521"/>
                  </a:cubicBezTo>
                  <a:cubicBezTo>
                    <a:pt x="236" y="521"/>
                    <a:pt x="233" y="519"/>
                    <a:pt x="234" y="516"/>
                  </a:cubicBezTo>
                  <a:cubicBezTo>
                    <a:pt x="235" y="514"/>
                    <a:pt x="235" y="513"/>
                    <a:pt x="240" y="512"/>
                  </a:cubicBezTo>
                  <a:cubicBezTo>
                    <a:pt x="244" y="511"/>
                    <a:pt x="244" y="510"/>
                    <a:pt x="248" y="508"/>
                  </a:cubicBezTo>
                  <a:cubicBezTo>
                    <a:pt x="252" y="505"/>
                    <a:pt x="254" y="505"/>
                    <a:pt x="257" y="504"/>
                  </a:cubicBezTo>
                  <a:cubicBezTo>
                    <a:pt x="261" y="502"/>
                    <a:pt x="262" y="501"/>
                    <a:pt x="263" y="499"/>
                  </a:cubicBezTo>
                  <a:cubicBezTo>
                    <a:pt x="263" y="497"/>
                    <a:pt x="262" y="494"/>
                    <a:pt x="261" y="490"/>
                  </a:cubicBezTo>
                  <a:cubicBezTo>
                    <a:pt x="260" y="487"/>
                    <a:pt x="260" y="485"/>
                    <a:pt x="259" y="482"/>
                  </a:cubicBezTo>
                  <a:cubicBezTo>
                    <a:pt x="259" y="479"/>
                    <a:pt x="253" y="480"/>
                    <a:pt x="250" y="480"/>
                  </a:cubicBezTo>
                  <a:cubicBezTo>
                    <a:pt x="248" y="479"/>
                    <a:pt x="249" y="477"/>
                    <a:pt x="247" y="473"/>
                  </a:cubicBezTo>
                  <a:cubicBezTo>
                    <a:pt x="246" y="469"/>
                    <a:pt x="245" y="470"/>
                    <a:pt x="241" y="467"/>
                  </a:cubicBezTo>
                  <a:cubicBezTo>
                    <a:pt x="236" y="463"/>
                    <a:pt x="236" y="462"/>
                    <a:pt x="233" y="460"/>
                  </a:cubicBezTo>
                  <a:cubicBezTo>
                    <a:pt x="231" y="458"/>
                    <a:pt x="231" y="456"/>
                    <a:pt x="227" y="457"/>
                  </a:cubicBezTo>
                  <a:cubicBezTo>
                    <a:pt x="222" y="459"/>
                    <a:pt x="222" y="462"/>
                    <a:pt x="218" y="460"/>
                  </a:cubicBezTo>
                  <a:cubicBezTo>
                    <a:pt x="214" y="458"/>
                    <a:pt x="213" y="455"/>
                    <a:pt x="210" y="454"/>
                  </a:cubicBezTo>
                  <a:cubicBezTo>
                    <a:pt x="206" y="454"/>
                    <a:pt x="202" y="454"/>
                    <a:pt x="202" y="452"/>
                  </a:cubicBezTo>
                  <a:cubicBezTo>
                    <a:pt x="202" y="451"/>
                    <a:pt x="206" y="450"/>
                    <a:pt x="207" y="447"/>
                  </a:cubicBezTo>
                  <a:cubicBezTo>
                    <a:pt x="207" y="444"/>
                    <a:pt x="203" y="443"/>
                    <a:pt x="201" y="439"/>
                  </a:cubicBezTo>
                  <a:cubicBezTo>
                    <a:pt x="200" y="435"/>
                    <a:pt x="199" y="432"/>
                    <a:pt x="201" y="426"/>
                  </a:cubicBezTo>
                  <a:cubicBezTo>
                    <a:pt x="202" y="420"/>
                    <a:pt x="202" y="419"/>
                    <a:pt x="201" y="417"/>
                  </a:cubicBezTo>
                  <a:cubicBezTo>
                    <a:pt x="200" y="414"/>
                    <a:pt x="198" y="409"/>
                    <a:pt x="198" y="405"/>
                  </a:cubicBezTo>
                  <a:cubicBezTo>
                    <a:pt x="198" y="402"/>
                    <a:pt x="199" y="399"/>
                    <a:pt x="201" y="400"/>
                  </a:cubicBezTo>
                  <a:cubicBezTo>
                    <a:pt x="203" y="400"/>
                    <a:pt x="204" y="403"/>
                    <a:pt x="206" y="404"/>
                  </a:cubicBezTo>
                  <a:cubicBezTo>
                    <a:pt x="209" y="404"/>
                    <a:pt x="212" y="405"/>
                    <a:pt x="211" y="402"/>
                  </a:cubicBezTo>
                  <a:cubicBezTo>
                    <a:pt x="210" y="399"/>
                    <a:pt x="208" y="399"/>
                    <a:pt x="208" y="396"/>
                  </a:cubicBezTo>
                  <a:cubicBezTo>
                    <a:pt x="208" y="393"/>
                    <a:pt x="207" y="392"/>
                    <a:pt x="210" y="387"/>
                  </a:cubicBezTo>
                  <a:cubicBezTo>
                    <a:pt x="214" y="382"/>
                    <a:pt x="213" y="375"/>
                    <a:pt x="211" y="371"/>
                  </a:cubicBezTo>
                  <a:cubicBezTo>
                    <a:pt x="210" y="367"/>
                    <a:pt x="207" y="363"/>
                    <a:pt x="209" y="362"/>
                  </a:cubicBezTo>
                  <a:cubicBezTo>
                    <a:pt x="212" y="360"/>
                    <a:pt x="217" y="364"/>
                    <a:pt x="221" y="362"/>
                  </a:cubicBezTo>
                  <a:cubicBezTo>
                    <a:pt x="225" y="360"/>
                    <a:pt x="226" y="357"/>
                    <a:pt x="226" y="352"/>
                  </a:cubicBezTo>
                  <a:cubicBezTo>
                    <a:pt x="227" y="347"/>
                    <a:pt x="228" y="348"/>
                    <a:pt x="225" y="344"/>
                  </a:cubicBezTo>
                  <a:cubicBezTo>
                    <a:pt x="223" y="340"/>
                    <a:pt x="220" y="335"/>
                    <a:pt x="220" y="333"/>
                  </a:cubicBezTo>
                  <a:cubicBezTo>
                    <a:pt x="220" y="330"/>
                    <a:pt x="223" y="329"/>
                    <a:pt x="224" y="331"/>
                  </a:cubicBezTo>
                  <a:cubicBezTo>
                    <a:pt x="225" y="333"/>
                    <a:pt x="225" y="333"/>
                    <a:pt x="228" y="338"/>
                  </a:cubicBezTo>
                  <a:cubicBezTo>
                    <a:pt x="232" y="343"/>
                    <a:pt x="232" y="345"/>
                    <a:pt x="233" y="343"/>
                  </a:cubicBezTo>
                  <a:cubicBezTo>
                    <a:pt x="234" y="341"/>
                    <a:pt x="236" y="336"/>
                    <a:pt x="237" y="335"/>
                  </a:cubicBezTo>
                  <a:cubicBezTo>
                    <a:pt x="238" y="333"/>
                    <a:pt x="236" y="334"/>
                    <a:pt x="242" y="332"/>
                  </a:cubicBezTo>
                  <a:cubicBezTo>
                    <a:pt x="249" y="329"/>
                    <a:pt x="248" y="329"/>
                    <a:pt x="252" y="328"/>
                  </a:cubicBezTo>
                  <a:cubicBezTo>
                    <a:pt x="256" y="327"/>
                    <a:pt x="257" y="328"/>
                    <a:pt x="262" y="324"/>
                  </a:cubicBezTo>
                  <a:cubicBezTo>
                    <a:pt x="266" y="320"/>
                    <a:pt x="269" y="311"/>
                    <a:pt x="272" y="310"/>
                  </a:cubicBezTo>
                  <a:cubicBezTo>
                    <a:pt x="275" y="309"/>
                    <a:pt x="277" y="310"/>
                    <a:pt x="279" y="308"/>
                  </a:cubicBezTo>
                  <a:cubicBezTo>
                    <a:pt x="281" y="306"/>
                    <a:pt x="284" y="307"/>
                    <a:pt x="287" y="306"/>
                  </a:cubicBezTo>
                  <a:cubicBezTo>
                    <a:pt x="290" y="304"/>
                    <a:pt x="292" y="303"/>
                    <a:pt x="295" y="301"/>
                  </a:cubicBezTo>
                  <a:cubicBezTo>
                    <a:pt x="298" y="299"/>
                    <a:pt x="299" y="299"/>
                    <a:pt x="303" y="298"/>
                  </a:cubicBezTo>
                  <a:cubicBezTo>
                    <a:pt x="306" y="297"/>
                    <a:pt x="308" y="298"/>
                    <a:pt x="311" y="295"/>
                  </a:cubicBezTo>
                  <a:cubicBezTo>
                    <a:pt x="314" y="292"/>
                    <a:pt x="318" y="291"/>
                    <a:pt x="321" y="286"/>
                  </a:cubicBezTo>
                  <a:cubicBezTo>
                    <a:pt x="325" y="280"/>
                    <a:pt x="325" y="278"/>
                    <a:pt x="329" y="274"/>
                  </a:cubicBezTo>
                  <a:cubicBezTo>
                    <a:pt x="334" y="269"/>
                    <a:pt x="335" y="266"/>
                    <a:pt x="338" y="264"/>
                  </a:cubicBezTo>
                  <a:cubicBezTo>
                    <a:pt x="342" y="262"/>
                    <a:pt x="344" y="262"/>
                    <a:pt x="344" y="260"/>
                  </a:cubicBezTo>
                  <a:cubicBezTo>
                    <a:pt x="345" y="258"/>
                    <a:pt x="344" y="258"/>
                    <a:pt x="343" y="255"/>
                  </a:cubicBezTo>
                  <a:cubicBezTo>
                    <a:pt x="343" y="252"/>
                    <a:pt x="343" y="250"/>
                    <a:pt x="341" y="249"/>
                  </a:cubicBezTo>
                  <a:cubicBezTo>
                    <a:pt x="339" y="247"/>
                    <a:pt x="335" y="247"/>
                    <a:pt x="334" y="245"/>
                  </a:cubicBezTo>
                  <a:cubicBezTo>
                    <a:pt x="334" y="243"/>
                    <a:pt x="336" y="242"/>
                    <a:pt x="335" y="240"/>
                  </a:cubicBezTo>
                  <a:cubicBezTo>
                    <a:pt x="335" y="238"/>
                    <a:pt x="331" y="238"/>
                    <a:pt x="331" y="236"/>
                  </a:cubicBezTo>
                  <a:cubicBezTo>
                    <a:pt x="331" y="234"/>
                    <a:pt x="335" y="231"/>
                    <a:pt x="337" y="229"/>
                  </a:cubicBezTo>
                  <a:cubicBezTo>
                    <a:pt x="339" y="228"/>
                    <a:pt x="344" y="224"/>
                    <a:pt x="345" y="223"/>
                  </a:cubicBezTo>
                  <a:cubicBezTo>
                    <a:pt x="346" y="222"/>
                    <a:pt x="348" y="218"/>
                    <a:pt x="348" y="216"/>
                  </a:cubicBezTo>
                  <a:cubicBezTo>
                    <a:pt x="348" y="213"/>
                    <a:pt x="348" y="212"/>
                    <a:pt x="350" y="211"/>
                  </a:cubicBezTo>
                  <a:cubicBezTo>
                    <a:pt x="351" y="210"/>
                    <a:pt x="347" y="208"/>
                    <a:pt x="347" y="206"/>
                  </a:cubicBezTo>
                  <a:cubicBezTo>
                    <a:pt x="347" y="204"/>
                    <a:pt x="347" y="204"/>
                    <a:pt x="351" y="202"/>
                  </a:cubicBezTo>
                  <a:cubicBezTo>
                    <a:pt x="354" y="200"/>
                    <a:pt x="355" y="201"/>
                    <a:pt x="359" y="198"/>
                  </a:cubicBezTo>
                  <a:cubicBezTo>
                    <a:pt x="363" y="194"/>
                    <a:pt x="363" y="192"/>
                    <a:pt x="366" y="192"/>
                  </a:cubicBezTo>
                  <a:cubicBezTo>
                    <a:pt x="369" y="192"/>
                    <a:pt x="370" y="194"/>
                    <a:pt x="373" y="194"/>
                  </a:cubicBezTo>
                  <a:cubicBezTo>
                    <a:pt x="376" y="193"/>
                    <a:pt x="373" y="191"/>
                    <a:pt x="372" y="189"/>
                  </a:cubicBezTo>
                  <a:cubicBezTo>
                    <a:pt x="371" y="186"/>
                    <a:pt x="369" y="186"/>
                    <a:pt x="371" y="184"/>
                  </a:cubicBezTo>
                  <a:cubicBezTo>
                    <a:pt x="373" y="182"/>
                    <a:pt x="372" y="180"/>
                    <a:pt x="374" y="178"/>
                  </a:cubicBezTo>
                  <a:cubicBezTo>
                    <a:pt x="375" y="176"/>
                    <a:pt x="378" y="178"/>
                    <a:pt x="381" y="180"/>
                  </a:cubicBezTo>
                  <a:cubicBezTo>
                    <a:pt x="383" y="181"/>
                    <a:pt x="381" y="184"/>
                    <a:pt x="384" y="182"/>
                  </a:cubicBezTo>
                  <a:cubicBezTo>
                    <a:pt x="387" y="180"/>
                    <a:pt x="385" y="179"/>
                    <a:pt x="387" y="178"/>
                  </a:cubicBezTo>
                  <a:cubicBezTo>
                    <a:pt x="390" y="178"/>
                    <a:pt x="393" y="179"/>
                    <a:pt x="394" y="182"/>
                  </a:cubicBezTo>
                  <a:cubicBezTo>
                    <a:pt x="395" y="184"/>
                    <a:pt x="393" y="186"/>
                    <a:pt x="396" y="186"/>
                  </a:cubicBezTo>
                  <a:cubicBezTo>
                    <a:pt x="399" y="185"/>
                    <a:pt x="397" y="182"/>
                    <a:pt x="400" y="181"/>
                  </a:cubicBezTo>
                  <a:cubicBezTo>
                    <a:pt x="403" y="179"/>
                    <a:pt x="404" y="178"/>
                    <a:pt x="407" y="179"/>
                  </a:cubicBezTo>
                  <a:cubicBezTo>
                    <a:pt x="410" y="180"/>
                    <a:pt x="410" y="181"/>
                    <a:pt x="416" y="180"/>
                  </a:cubicBezTo>
                  <a:cubicBezTo>
                    <a:pt x="422" y="179"/>
                    <a:pt x="421" y="179"/>
                    <a:pt x="426" y="179"/>
                  </a:cubicBezTo>
                  <a:cubicBezTo>
                    <a:pt x="429" y="179"/>
                    <a:pt x="431" y="180"/>
                    <a:pt x="433" y="180"/>
                  </a:cubicBezTo>
                  <a:cubicBezTo>
                    <a:pt x="433" y="177"/>
                    <a:pt x="432" y="175"/>
                    <a:pt x="429" y="172"/>
                  </a:cubicBezTo>
                  <a:cubicBezTo>
                    <a:pt x="426" y="169"/>
                    <a:pt x="424" y="166"/>
                    <a:pt x="422" y="163"/>
                  </a:cubicBezTo>
                  <a:cubicBezTo>
                    <a:pt x="422" y="163"/>
                    <a:pt x="422" y="163"/>
                    <a:pt x="422" y="163"/>
                  </a:cubicBezTo>
                  <a:cubicBezTo>
                    <a:pt x="420" y="161"/>
                    <a:pt x="419" y="158"/>
                    <a:pt x="419" y="156"/>
                  </a:cubicBezTo>
                  <a:cubicBezTo>
                    <a:pt x="418" y="153"/>
                    <a:pt x="420" y="148"/>
                    <a:pt x="423" y="142"/>
                  </a:cubicBezTo>
                  <a:cubicBezTo>
                    <a:pt x="425" y="136"/>
                    <a:pt x="428" y="129"/>
                    <a:pt x="427" y="127"/>
                  </a:cubicBezTo>
                  <a:cubicBezTo>
                    <a:pt x="427" y="125"/>
                    <a:pt x="424" y="122"/>
                    <a:pt x="422" y="120"/>
                  </a:cubicBezTo>
                  <a:cubicBezTo>
                    <a:pt x="418" y="116"/>
                    <a:pt x="414" y="112"/>
                    <a:pt x="414" y="108"/>
                  </a:cubicBezTo>
                  <a:cubicBezTo>
                    <a:pt x="414" y="103"/>
                    <a:pt x="416" y="101"/>
                    <a:pt x="418" y="99"/>
                  </a:cubicBezTo>
                  <a:cubicBezTo>
                    <a:pt x="419" y="98"/>
                    <a:pt x="420" y="97"/>
                    <a:pt x="420" y="96"/>
                  </a:cubicBezTo>
                  <a:cubicBezTo>
                    <a:pt x="421" y="96"/>
                    <a:pt x="419" y="94"/>
                    <a:pt x="417" y="93"/>
                  </a:cubicBezTo>
                  <a:cubicBezTo>
                    <a:pt x="415" y="91"/>
                    <a:pt x="413" y="90"/>
                    <a:pt x="412" y="88"/>
                  </a:cubicBezTo>
                  <a:cubicBezTo>
                    <a:pt x="412" y="88"/>
                    <a:pt x="412" y="88"/>
                    <a:pt x="412" y="88"/>
                  </a:cubicBezTo>
                  <a:cubicBezTo>
                    <a:pt x="411" y="85"/>
                    <a:pt x="412" y="75"/>
                    <a:pt x="413" y="68"/>
                  </a:cubicBezTo>
                  <a:cubicBezTo>
                    <a:pt x="414" y="66"/>
                    <a:pt x="414" y="63"/>
                    <a:pt x="414" y="63"/>
                  </a:cubicBezTo>
                  <a:cubicBezTo>
                    <a:pt x="414" y="61"/>
                    <a:pt x="409" y="56"/>
                    <a:pt x="406" y="54"/>
                  </a:cubicBezTo>
                  <a:cubicBezTo>
                    <a:pt x="406" y="54"/>
                    <a:pt x="405" y="53"/>
                    <a:pt x="405" y="53"/>
                  </a:cubicBezTo>
                  <a:cubicBezTo>
                    <a:pt x="404" y="52"/>
                    <a:pt x="384" y="41"/>
                    <a:pt x="367" y="31"/>
                  </a:cubicBezTo>
                  <a:cubicBezTo>
                    <a:pt x="356" y="24"/>
                    <a:pt x="345" y="18"/>
                    <a:pt x="342" y="17"/>
                  </a:cubicBezTo>
                  <a:cubicBezTo>
                    <a:pt x="338" y="14"/>
                    <a:pt x="332" y="10"/>
                    <a:pt x="327" y="6"/>
                  </a:cubicBezTo>
                  <a:cubicBezTo>
                    <a:pt x="324" y="4"/>
                    <a:pt x="320" y="1"/>
                    <a:pt x="319" y="0"/>
                  </a:cubicBezTo>
                  <a:cubicBezTo>
                    <a:pt x="317" y="0"/>
                    <a:pt x="315" y="0"/>
                    <a:pt x="313" y="0"/>
                  </a:cubicBezTo>
                  <a:cubicBezTo>
                    <a:pt x="309" y="0"/>
                    <a:pt x="305" y="1"/>
                    <a:pt x="303" y="1"/>
                  </a:cubicBezTo>
                  <a:cubicBezTo>
                    <a:pt x="303" y="1"/>
                    <a:pt x="303" y="1"/>
                    <a:pt x="303" y="1"/>
                  </a:cubicBezTo>
                  <a:cubicBezTo>
                    <a:pt x="303" y="2"/>
                    <a:pt x="304" y="3"/>
                    <a:pt x="304" y="4"/>
                  </a:cubicBezTo>
                  <a:cubicBezTo>
                    <a:pt x="305" y="6"/>
                    <a:pt x="305" y="8"/>
                    <a:pt x="306" y="10"/>
                  </a:cubicBezTo>
                  <a:cubicBezTo>
                    <a:pt x="307" y="16"/>
                    <a:pt x="305" y="17"/>
                    <a:pt x="303" y="19"/>
                  </a:cubicBezTo>
                  <a:cubicBezTo>
                    <a:pt x="302" y="19"/>
                    <a:pt x="301" y="20"/>
                    <a:pt x="300" y="21"/>
                  </a:cubicBezTo>
                  <a:cubicBezTo>
                    <a:pt x="299" y="23"/>
                    <a:pt x="299" y="25"/>
                    <a:pt x="299" y="26"/>
                  </a:cubicBezTo>
                  <a:cubicBezTo>
                    <a:pt x="299" y="28"/>
                    <a:pt x="299" y="30"/>
                    <a:pt x="299" y="33"/>
                  </a:cubicBezTo>
                  <a:cubicBezTo>
                    <a:pt x="298" y="40"/>
                    <a:pt x="297" y="41"/>
                    <a:pt x="292" y="40"/>
                  </a:cubicBezTo>
                  <a:cubicBezTo>
                    <a:pt x="290" y="40"/>
                    <a:pt x="288" y="40"/>
                    <a:pt x="286" y="39"/>
                  </a:cubicBezTo>
                  <a:cubicBezTo>
                    <a:pt x="285" y="39"/>
                    <a:pt x="284" y="39"/>
                    <a:pt x="283" y="38"/>
                  </a:cubicBezTo>
                  <a:cubicBezTo>
                    <a:pt x="276" y="37"/>
                    <a:pt x="266" y="35"/>
                    <a:pt x="258" y="34"/>
                  </a:cubicBezTo>
                  <a:cubicBezTo>
                    <a:pt x="254" y="33"/>
                    <a:pt x="251" y="33"/>
                    <a:pt x="248" y="32"/>
                  </a:cubicBezTo>
                  <a:cubicBezTo>
                    <a:pt x="248" y="32"/>
                    <a:pt x="247" y="32"/>
                    <a:pt x="247" y="32"/>
                  </a:cubicBezTo>
                  <a:cubicBezTo>
                    <a:pt x="244" y="32"/>
                    <a:pt x="242" y="32"/>
                    <a:pt x="240" y="33"/>
                  </a:cubicBezTo>
                  <a:cubicBezTo>
                    <a:pt x="239" y="34"/>
                    <a:pt x="238" y="35"/>
                    <a:pt x="237" y="38"/>
                  </a:cubicBezTo>
                  <a:cubicBezTo>
                    <a:pt x="237" y="38"/>
                    <a:pt x="237" y="38"/>
                    <a:pt x="237" y="39"/>
                  </a:cubicBezTo>
                  <a:cubicBezTo>
                    <a:pt x="237" y="43"/>
                    <a:pt x="236" y="46"/>
                    <a:pt x="235" y="49"/>
                  </a:cubicBezTo>
                  <a:cubicBezTo>
                    <a:pt x="234" y="53"/>
                    <a:pt x="233" y="56"/>
                    <a:pt x="230" y="58"/>
                  </a:cubicBezTo>
                  <a:cubicBezTo>
                    <a:pt x="226" y="62"/>
                    <a:pt x="225" y="61"/>
                    <a:pt x="222" y="60"/>
                  </a:cubicBezTo>
                  <a:cubicBezTo>
                    <a:pt x="221" y="59"/>
                    <a:pt x="219" y="59"/>
                    <a:pt x="217" y="58"/>
                  </a:cubicBezTo>
                  <a:cubicBezTo>
                    <a:pt x="210" y="57"/>
                    <a:pt x="205" y="58"/>
                    <a:pt x="199" y="61"/>
                  </a:cubicBezTo>
                  <a:cubicBezTo>
                    <a:pt x="198" y="61"/>
                    <a:pt x="198" y="61"/>
                    <a:pt x="198" y="61"/>
                  </a:cubicBezTo>
                  <a:cubicBezTo>
                    <a:pt x="193" y="63"/>
                    <a:pt x="191" y="68"/>
                    <a:pt x="190" y="73"/>
                  </a:cubicBezTo>
                  <a:cubicBezTo>
                    <a:pt x="189" y="74"/>
                    <a:pt x="189" y="75"/>
                    <a:pt x="188" y="77"/>
                  </a:cubicBezTo>
                  <a:cubicBezTo>
                    <a:pt x="186" y="80"/>
                    <a:pt x="184" y="82"/>
                    <a:pt x="180" y="84"/>
                  </a:cubicBezTo>
                  <a:cubicBezTo>
                    <a:pt x="178" y="85"/>
                    <a:pt x="175" y="87"/>
                    <a:pt x="174" y="90"/>
                  </a:cubicBezTo>
                  <a:cubicBezTo>
                    <a:pt x="173" y="94"/>
                    <a:pt x="174" y="95"/>
                    <a:pt x="176" y="97"/>
                  </a:cubicBezTo>
                  <a:cubicBezTo>
                    <a:pt x="177" y="98"/>
                    <a:pt x="179" y="100"/>
                    <a:pt x="180" y="103"/>
                  </a:cubicBezTo>
                  <a:cubicBezTo>
                    <a:pt x="181" y="110"/>
                    <a:pt x="177" y="115"/>
                    <a:pt x="170" y="122"/>
                  </a:cubicBezTo>
                  <a:cubicBezTo>
                    <a:pt x="169" y="122"/>
                    <a:pt x="168" y="123"/>
                    <a:pt x="168" y="124"/>
                  </a:cubicBezTo>
                  <a:cubicBezTo>
                    <a:pt x="165" y="126"/>
                    <a:pt x="162" y="129"/>
                    <a:pt x="159" y="131"/>
                  </a:cubicBezTo>
                  <a:cubicBezTo>
                    <a:pt x="154" y="135"/>
                    <a:pt x="150" y="139"/>
                    <a:pt x="148" y="143"/>
                  </a:cubicBezTo>
                  <a:cubicBezTo>
                    <a:pt x="146" y="147"/>
                    <a:pt x="146" y="149"/>
                    <a:pt x="145" y="150"/>
                  </a:cubicBezTo>
                  <a:cubicBezTo>
                    <a:pt x="144" y="153"/>
                    <a:pt x="144" y="154"/>
                    <a:pt x="142" y="155"/>
                  </a:cubicBezTo>
                  <a:cubicBezTo>
                    <a:pt x="140" y="156"/>
                    <a:pt x="137" y="158"/>
                    <a:pt x="134" y="159"/>
                  </a:cubicBezTo>
                  <a:cubicBezTo>
                    <a:pt x="132" y="159"/>
                    <a:pt x="131" y="160"/>
                    <a:pt x="130" y="160"/>
                  </a:cubicBezTo>
                  <a:cubicBezTo>
                    <a:pt x="128" y="161"/>
                    <a:pt x="123" y="164"/>
                    <a:pt x="120" y="166"/>
                  </a:cubicBezTo>
                  <a:cubicBezTo>
                    <a:pt x="119" y="168"/>
                    <a:pt x="117" y="170"/>
                    <a:pt x="117" y="172"/>
                  </a:cubicBezTo>
                  <a:cubicBezTo>
                    <a:pt x="117" y="175"/>
                    <a:pt x="117" y="182"/>
                    <a:pt x="117" y="189"/>
                  </a:cubicBezTo>
                  <a:cubicBezTo>
                    <a:pt x="117" y="194"/>
                    <a:pt x="117" y="198"/>
                    <a:pt x="116" y="202"/>
                  </a:cubicBezTo>
                  <a:cubicBezTo>
                    <a:pt x="116" y="211"/>
                    <a:pt x="114" y="214"/>
                    <a:pt x="107" y="224"/>
                  </a:cubicBezTo>
                  <a:cubicBezTo>
                    <a:pt x="106" y="226"/>
                    <a:pt x="106" y="226"/>
                    <a:pt x="106" y="226"/>
                  </a:cubicBezTo>
                  <a:cubicBezTo>
                    <a:pt x="102" y="232"/>
                    <a:pt x="100" y="234"/>
                    <a:pt x="98" y="236"/>
                  </a:cubicBezTo>
                  <a:cubicBezTo>
                    <a:pt x="95" y="238"/>
                    <a:pt x="94" y="239"/>
                    <a:pt x="93" y="243"/>
                  </a:cubicBezTo>
                  <a:cubicBezTo>
                    <a:pt x="92" y="248"/>
                    <a:pt x="94" y="250"/>
                    <a:pt x="96" y="252"/>
                  </a:cubicBezTo>
                  <a:cubicBezTo>
                    <a:pt x="98" y="253"/>
                    <a:pt x="99" y="254"/>
                    <a:pt x="100" y="256"/>
                  </a:cubicBezTo>
                  <a:cubicBezTo>
                    <a:pt x="100" y="256"/>
                    <a:pt x="100" y="256"/>
                    <a:pt x="100" y="256"/>
                  </a:cubicBezTo>
                  <a:cubicBezTo>
                    <a:pt x="101" y="258"/>
                    <a:pt x="101" y="262"/>
                    <a:pt x="101" y="266"/>
                  </a:cubicBezTo>
                  <a:cubicBezTo>
                    <a:pt x="100" y="269"/>
                    <a:pt x="98" y="273"/>
                    <a:pt x="96" y="276"/>
                  </a:cubicBezTo>
                  <a:cubicBezTo>
                    <a:pt x="91" y="282"/>
                    <a:pt x="88" y="281"/>
                    <a:pt x="82" y="279"/>
                  </a:cubicBezTo>
                  <a:cubicBezTo>
                    <a:pt x="81" y="278"/>
                    <a:pt x="79" y="278"/>
                    <a:pt x="77" y="277"/>
                  </a:cubicBezTo>
                  <a:cubicBezTo>
                    <a:pt x="73" y="276"/>
                    <a:pt x="70" y="276"/>
                    <a:pt x="68" y="277"/>
                  </a:cubicBezTo>
                  <a:cubicBezTo>
                    <a:pt x="65" y="277"/>
                    <a:pt x="62" y="278"/>
                    <a:pt x="60" y="279"/>
                  </a:cubicBezTo>
                  <a:cubicBezTo>
                    <a:pt x="56" y="281"/>
                    <a:pt x="53" y="284"/>
                    <a:pt x="48" y="291"/>
                  </a:cubicBezTo>
                  <a:cubicBezTo>
                    <a:pt x="47" y="292"/>
                    <a:pt x="46" y="294"/>
                    <a:pt x="44" y="297"/>
                  </a:cubicBezTo>
                  <a:cubicBezTo>
                    <a:pt x="40" y="302"/>
                    <a:pt x="37" y="306"/>
                    <a:pt x="35" y="309"/>
                  </a:cubicBezTo>
                  <a:cubicBezTo>
                    <a:pt x="33" y="313"/>
                    <a:pt x="33" y="316"/>
                    <a:pt x="33" y="318"/>
                  </a:cubicBezTo>
                  <a:cubicBezTo>
                    <a:pt x="33" y="321"/>
                    <a:pt x="34" y="323"/>
                    <a:pt x="35" y="325"/>
                  </a:cubicBezTo>
                  <a:cubicBezTo>
                    <a:pt x="37" y="328"/>
                    <a:pt x="39" y="331"/>
                    <a:pt x="39" y="335"/>
                  </a:cubicBezTo>
                  <a:cubicBezTo>
                    <a:pt x="39" y="339"/>
                    <a:pt x="38" y="341"/>
                    <a:pt x="37" y="344"/>
                  </a:cubicBezTo>
                  <a:cubicBezTo>
                    <a:pt x="36" y="347"/>
                    <a:pt x="35" y="350"/>
                    <a:pt x="35" y="353"/>
                  </a:cubicBezTo>
                  <a:cubicBezTo>
                    <a:pt x="36" y="355"/>
                    <a:pt x="37" y="357"/>
                    <a:pt x="38" y="360"/>
                  </a:cubicBezTo>
                  <a:cubicBezTo>
                    <a:pt x="39" y="363"/>
                    <a:pt x="41" y="365"/>
                    <a:pt x="41" y="369"/>
                  </a:cubicBezTo>
                  <a:cubicBezTo>
                    <a:pt x="41" y="374"/>
                    <a:pt x="40" y="384"/>
                    <a:pt x="38" y="393"/>
                  </a:cubicBezTo>
                  <a:cubicBezTo>
                    <a:pt x="38" y="393"/>
                    <a:pt x="38" y="393"/>
                    <a:pt x="38" y="393"/>
                  </a:cubicBezTo>
                  <a:cubicBezTo>
                    <a:pt x="38" y="395"/>
                    <a:pt x="38" y="396"/>
                    <a:pt x="38" y="397"/>
                  </a:cubicBezTo>
                  <a:cubicBezTo>
                    <a:pt x="37" y="402"/>
                    <a:pt x="42" y="405"/>
                    <a:pt x="47" y="407"/>
                  </a:cubicBezTo>
                  <a:cubicBezTo>
                    <a:pt x="50" y="409"/>
                    <a:pt x="53" y="411"/>
                    <a:pt x="56" y="414"/>
                  </a:cubicBezTo>
                  <a:cubicBezTo>
                    <a:pt x="60" y="420"/>
                    <a:pt x="60" y="422"/>
                    <a:pt x="58" y="426"/>
                  </a:cubicBezTo>
                  <a:cubicBezTo>
                    <a:pt x="58" y="426"/>
                    <a:pt x="58" y="426"/>
                    <a:pt x="58" y="426"/>
                  </a:cubicBezTo>
                  <a:cubicBezTo>
                    <a:pt x="58" y="427"/>
                    <a:pt x="57" y="429"/>
                    <a:pt x="57" y="431"/>
                  </a:cubicBezTo>
                  <a:cubicBezTo>
                    <a:pt x="56" y="437"/>
                    <a:pt x="52" y="437"/>
                    <a:pt x="47" y="437"/>
                  </a:cubicBezTo>
                  <a:cubicBezTo>
                    <a:pt x="45" y="437"/>
                    <a:pt x="42" y="437"/>
                    <a:pt x="40" y="438"/>
                  </a:cubicBezTo>
                  <a:cubicBezTo>
                    <a:pt x="39" y="439"/>
                    <a:pt x="39" y="439"/>
                    <a:pt x="39" y="440"/>
                  </a:cubicBezTo>
                  <a:cubicBezTo>
                    <a:pt x="39" y="440"/>
                    <a:pt x="40" y="441"/>
                    <a:pt x="40" y="442"/>
                  </a:cubicBezTo>
                  <a:cubicBezTo>
                    <a:pt x="42" y="444"/>
                    <a:pt x="45" y="447"/>
                    <a:pt x="47" y="452"/>
                  </a:cubicBezTo>
                  <a:cubicBezTo>
                    <a:pt x="50" y="461"/>
                    <a:pt x="50" y="462"/>
                    <a:pt x="48" y="465"/>
                  </a:cubicBezTo>
                  <a:cubicBezTo>
                    <a:pt x="48" y="465"/>
                    <a:pt x="48" y="466"/>
                    <a:pt x="47" y="468"/>
                  </a:cubicBezTo>
                  <a:cubicBezTo>
                    <a:pt x="47" y="472"/>
                    <a:pt x="46" y="476"/>
                    <a:pt x="45" y="479"/>
                  </a:cubicBezTo>
                  <a:cubicBezTo>
                    <a:pt x="43" y="482"/>
                    <a:pt x="41" y="485"/>
                    <a:pt x="39" y="487"/>
                  </a:cubicBezTo>
                  <a:cubicBezTo>
                    <a:pt x="36" y="489"/>
                    <a:pt x="34" y="490"/>
                    <a:pt x="32" y="490"/>
                  </a:cubicBezTo>
                  <a:cubicBezTo>
                    <a:pt x="32" y="490"/>
                    <a:pt x="32" y="490"/>
                    <a:pt x="32" y="490"/>
                  </a:cubicBezTo>
                  <a:cubicBezTo>
                    <a:pt x="30" y="491"/>
                    <a:pt x="28" y="491"/>
                    <a:pt x="27" y="493"/>
                  </a:cubicBezTo>
                  <a:cubicBezTo>
                    <a:pt x="27" y="497"/>
                    <a:pt x="25" y="499"/>
                    <a:pt x="24" y="501"/>
                  </a:cubicBezTo>
                  <a:cubicBezTo>
                    <a:pt x="23" y="503"/>
                    <a:pt x="22" y="504"/>
                    <a:pt x="22" y="505"/>
                  </a:cubicBezTo>
                  <a:cubicBezTo>
                    <a:pt x="22" y="506"/>
                    <a:pt x="22" y="509"/>
                    <a:pt x="22" y="512"/>
                  </a:cubicBezTo>
                  <a:cubicBezTo>
                    <a:pt x="23" y="518"/>
                    <a:pt x="23" y="526"/>
                    <a:pt x="22" y="530"/>
                  </a:cubicBezTo>
                  <a:cubicBezTo>
                    <a:pt x="22" y="534"/>
                    <a:pt x="20" y="536"/>
                    <a:pt x="17" y="5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Freeform 20"/>
            <p:cNvSpPr>
              <a:spLocks noEditPoints="1"/>
            </p:cNvSpPr>
            <p:nvPr/>
          </p:nvSpPr>
          <p:spPr bwMode="auto">
            <a:xfrm>
              <a:off x="3377" y="304"/>
              <a:ext cx="1936" cy="1596"/>
            </a:xfrm>
            <a:custGeom>
              <a:avLst/>
              <a:gdLst>
                <a:gd name="T0" fmla="*/ 45 w 868"/>
                <a:gd name="T1" fmla="*/ 601 h 715"/>
                <a:gd name="T2" fmla="*/ 36 w 868"/>
                <a:gd name="T3" fmla="*/ 649 h 715"/>
                <a:gd name="T4" fmla="*/ 13 w 868"/>
                <a:gd name="T5" fmla="*/ 679 h 715"/>
                <a:gd name="T6" fmla="*/ 102 w 868"/>
                <a:gd name="T7" fmla="*/ 706 h 715"/>
                <a:gd name="T8" fmla="*/ 170 w 868"/>
                <a:gd name="T9" fmla="*/ 642 h 715"/>
                <a:gd name="T10" fmla="*/ 210 w 868"/>
                <a:gd name="T11" fmla="*/ 664 h 715"/>
                <a:gd name="T12" fmla="*/ 238 w 868"/>
                <a:gd name="T13" fmla="*/ 566 h 715"/>
                <a:gd name="T14" fmla="*/ 228 w 868"/>
                <a:gd name="T15" fmla="*/ 450 h 715"/>
                <a:gd name="T16" fmla="*/ 304 w 868"/>
                <a:gd name="T17" fmla="*/ 354 h 715"/>
                <a:gd name="T18" fmla="*/ 378 w 868"/>
                <a:gd name="T19" fmla="*/ 212 h 715"/>
                <a:gd name="T20" fmla="*/ 487 w 868"/>
                <a:gd name="T21" fmla="*/ 167 h 715"/>
                <a:gd name="T22" fmla="*/ 544 w 868"/>
                <a:gd name="T23" fmla="*/ 115 h 715"/>
                <a:gd name="T24" fmla="*/ 676 w 868"/>
                <a:gd name="T25" fmla="*/ 138 h 715"/>
                <a:gd name="T26" fmla="*/ 806 w 868"/>
                <a:gd name="T27" fmla="*/ 104 h 715"/>
                <a:gd name="T28" fmla="*/ 858 w 868"/>
                <a:gd name="T29" fmla="*/ 98 h 715"/>
                <a:gd name="T30" fmla="*/ 797 w 868"/>
                <a:gd name="T31" fmla="*/ 70 h 715"/>
                <a:gd name="T32" fmla="*/ 831 w 868"/>
                <a:gd name="T33" fmla="*/ 40 h 715"/>
                <a:gd name="T34" fmla="*/ 772 w 868"/>
                <a:gd name="T35" fmla="*/ 55 h 715"/>
                <a:gd name="T36" fmla="*/ 769 w 868"/>
                <a:gd name="T37" fmla="*/ 13 h 715"/>
                <a:gd name="T38" fmla="*/ 734 w 868"/>
                <a:gd name="T39" fmla="*/ 43 h 715"/>
                <a:gd name="T40" fmla="*/ 706 w 868"/>
                <a:gd name="T41" fmla="*/ 26 h 715"/>
                <a:gd name="T42" fmla="*/ 648 w 868"/>
                <a:gd name="T43" fmla="*/ 15 h 715"/>
                <a:gd name="T44" fmla="*/ 608 w 868"/>
                <a:gd name="T45" fmla="*/ 68 h 715"/>
                <a:gd name="T46" fmla="*/ 552 w 868"/>
                <a:gd name="T47" fmla="*/ 83 h 715"/>
                <a:gd name="T48" fmla="*/ 502 w 868"/>
                <a:gd name="T49" fmla="*/ 113 h 715"/>
                <a:gd name="T50" fmla="*/ 484 w 868"/>
                <a:gd name="T51" fmla="*/ 102 h 715"/>
                <a:gd name="T52" fmla="*/ 457 w 868"/>
                <a:gd name="T53" fmla="*/ 106 h 715"/>
                <a:gd name="T54" fmla="*/ 420 w 868"/>
                <a:gd name="T55" fmla="*/ 148 h 715"/>
                <a:gd name="T56" fmla="*/ 423 w 868"/>
                <a:gd name="T57" fmla="*/ 164 h 715"/>
                <a:gd name="T58" fmla="*/ 384 w 868"/>
                <a:gd name="T59" fmla="*/ 184 h 715"/>
                <a:gd name="T60" fmla="*/ 358 w 868"/>
                <a:gd name="T61" fmla="*/ 189 h 715"/>
                <a:gd name="T62" fmla="*/ 353 w 868"/>
                <a:gd name="T63" fmla="*/ 221 h 715"/>
                <a:gd name="T64" fmla="*/ 322 w 868"/>
                <a:gd name="T65" fmla="*/ 236 h 715"/>
                <a:gd name="T66" fmla="*/ 282 w 868"/>
                <a:gd name="T67" fmla="*/ 275 h 715"/>
                <a:gd name="T68" fmla="*/ 261 w 868"/>
                <a:gd name="T69" fmla="*/ 308 h 715"/>
                <a:gd name="T70" fmla="*/ 252 w 868"/>
                <a:gd name="T71" fmla="*/ 345 h 715"/>
                <a:gd name="T72" fmla="*/ 205 w 868"/>
                <a:gd name="T73" fmla="*/ 393 h 715"/>
                <a:gd name="T74" fmla="*/ 176 w 868"/>
                <a:gd name="T75" fmla="*/ 432 h 715"/>
                <a:gd name="T76" fmla="*/ 168 w 868"/>
                <a:gd name="T77" fmla="*/ 446 h 715"/>
                <a:gd name="T78" fmla="*/ 107 w 868"/>
                <a:gd name="T79" fmla="*/ 457 h 715"/>
                <a:gd name="T80" fmla="*/ 76 w 868"/>
                <a:gd name="T81" fmla="*/ 479 h 715"/>
                <a:gd name="T82" fmla="*/ 66 w 868"/>
                <a:gd name="T83" fmla="*/ 505 h 715"/>
                <a:gd name="T84" fmla="*/ 12 w 868"/>
                <a:gd name="T85" fmla="*/ 515 h 715"/>
                <a:gd name="T86" fmla="*/ 11 w 868"/>
                <a:gd name="T87" fmla="*/ 545 h 715"/>
                <a:gd name="T88" fmla="*/ 84 w 868"/>
                <a:gd name="T89" fmla="*/ 555 h 715"/>
                <a:gd name="T90" fmla="*/ 8 w 868"/>
                <a:gd name="T91" fmla="*/ 580 h 715"/>
                <a:gd name="T92" fmla="*/ 298 w 868"/>
                <a:gd name="T93" fmla="*/ 175 h 715"/>
                <a:gd name="T94" fmla="*/ 511 w 868"/>
                <a:gd name="T95" fmla="*/ 65 h 715"/>
                <a:gd name="T96" fmla="*/ 626 w 868"/>
                <a:gd name="T97" fmla="*/ 40 h 715"/>
                <a:gd name="T98" fmla="*/ 595 w 868"/>
                <a:gd name="T99" fmla="*/ 37 h 715"/>
                <a:gd name="T100" fmla="*/ 593 w 868"/>
                <a:gd name="T101" fmla="*/ 40 h 715"/>
                <a:gd name="T102" fmla="*/ 605 w 868"/>
                <a:gd name="T103" fmla="*/ 43 h 715"/>
                <a:gd name="T104" fmla="*/ 461 w 868"/>
                <a:gd name="T105" fmla="*/ 89 h 715"/>
                <a:gd name="T106" fmla="*/ 313 w 868"/>
                <a:gd name="T107" fmla="*/ 150 h 715"/>
                <a:gd name="T108" fmla="*/ 326 w 868"/>
                <a:gd name="T109" fmla="*/ 169 h 715"/>
                <a:gd name="T110" fmla="*/ 694 w 868"/>
                <a:gd name="T111" fmla="*/ 5 h 715"/>
                <a:gd name="T112" fmla="*/ 353 w 868"/>
                <a:gd name="T113" fmla="*/ 126 h 715"/>
                <a:gd name="T114" fmla="*/ 480 w 868"/>
                <a:gd name="T115" fmla="*/ 77 h 715"/>
                <a:gd name="T116" fmla="*/ 401 w 868"/>
                <a:gd name="T117" fmla="*/ 130 h 715"/>
                <a:gd name="T118" fmla="*/ 397 w 868"/>
                <a:gd name="T119" fmla="*/ 111 h 715"/>
                <a:gd name="T120" fmla="*/ 367 w 868"/>
                <a:gd name="T121" fmla="*/ 152 h 715"/>
                <a:gd name="T122" fmla="*/ 345 w 868"/>
                <a:gd name="T123" fmla="*/ 173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68" h="715">
                  <a:moveTo>
                    <a:pt x="9" y="606"/>
                  </a:moveTo>
                  <a:cubicBezTo>
                    <a:pt x="12" y="604"/>
                    <a:pt x="13" y="601"/>
                    <a:pt x="14" y="601"/>
                  </a:cubicBezTo>
                  <a:cubicBezTo>
                    <a:pt x="15" y="600"/>
                    <a:pt x="17" y="600"/>
                    <a:pt x="18" y="603"/>
                  </a:cubicBezTo>
                  <a:cubicBezTo>
                    <a:pt x="19" y="607"/>
                    <a:pt x="20" y="605"/>
                    <a:pt x="22" y="608"/>
                  </a:cubicBezTo>
                  <a:cubicBezTo>
                    <a:pt x="24" y="611"/>
                    <a:pt x="28" y="609"/>
                    <a:pt x="29" y="608"/>
                  </a:cubicBezTo>
                  <a:cubicBezTo>
                    <a:pt x="30" y="606"/>
                    <a:pt x="31" y="605"/>
                    <a:pt x="34" y="602"/>
                  </a:cubicBezTo>
                  <a:cubicBezTo>
                    <a:pt x="36" y="599"/>
                    <a:pt x="41" y="596"/>
                    <a:pt x="44" y="595"/>
                  </a:cubicBezTo>
                  <a:cubicBezTo>
                    <a:pt x="47" y="594"/>
                    <a:pt x="48" y="593"/>
                    <a:pt x="51" y="592"/>
                  </a:cubicBezTo>
                  <a:cubicBezTo>
                    <a:pt x="55" y="591"/>
                    <a:pt x="58" y="590"/>
                    <a:pt x="62" y="591"/>
                  </a:cubicBezTo>
                  <a:cubicBezTo>
                    <a:pt x="65" y="592"/>
                    <a:pt x="70" y="594"/>
                    <a:pt x="65" y="594"/>
                  </a:cubicBezTo>
                  <a:cubicBezTo>
                    <a:pt x="61" y="595"/>
                    <a:pt x="59" y="595"/>
                    <a:pt x="57" y="597"/>
                  </a:cubicBezTo>
                  <a:cubicBezTo>
                    <a:pt x="56" y="599"/>
                    <a:pt x="56" y="600"/>
                    <a:pt x="54" y="604"/>
                  </a:cubicBezTo>
                  <a:cubicBezTo>
                    <a:pt x="52" y="607"/>
                    <a:pt x="49" y="610"/>
                    <a:pt x="49" y="612"/>
                  </a:cubicBezTo>
                  <a:cubicBezTo>
                    <a:pt x="48" y="614"/>
                    <a:pt x="45" y="611"/>
                    <a:pt x="46" y="610"/>
                  </a:cubicBezTo>
                  <a:cubicBezTo>
                    <a:pt x="46" y="608"/>
                    <a:pt x="47" y="608"/>
                    <a:pt x="48" y="605"/>
                  </a:cubicBezTo>
                  <a:cubicBezTo>
                    <a:pt x="49" y="602"/>
                    <a:pt x="48" y="599"/>
                    <a:pt x="45" y="601"/>
                  </a:cubicBezTo>
                  <a:cubicBezTo>
                    <a:pt x="42" y="602"/>
                    <a:pt x="39" y="603"/>
                    <a:pt x="38" y="605"/>
                  </a:cubicBezTo>
                  <a:cubicBezTo>
                    <a:pt x="36" y="607"/>
                    <a:pt x="33" y="610"/>
                    <a:pt x="36" y="611"/>
                  </a:cubicBezTo>
                  <a:cubicBezTo>
                    <a:pt x="38" y="612"/>
                    <a:pt x="39" y="612"/>
                    <a:pt x="39" y="614"/>
                  </a:cubicBezTo>
                  <a:cubicBezTo>
                    <a:pt x="39" y="616"/>
                    <a:pt x="32" y="616"/>
                    <a:pt x="31" y="617"/>
                  </a:cubicBezTo>
                  <a:cubicBezTo>
                    <a:pt x="30" y="618"/>
                    <a:pt x="26" y="622"/>
                    <a:pt x="25" y="623"/>
                  </a:cubicBezTo>
                  <a:cubicBezTo>
                    <a:pt x="24" y="624"/>
                    <a:pt x="20" y="626"/>
                    <a:pt x="23" y="628"/>
                  </a:cubicBezTo>
                  <a:cubicBezTo>
                    <a:pt x="25" y="629"/>
                    <a:pt x="29" y="627"/>
                    <a:pt x="31" y="629"/>
                  </a:cubicBezTo>
                  <a:cubicBezTo>
                    <a:pt x="32" y="631"/>
                    <a:pt x="31" y="634"/>
                    <a:pt x="28" y="635"/>
                  </a:cubicBezTo>
                  <a:cubicBezTo>
                    <a:pt x="25" y="637"/>
                    <a:pt x="20" y="637"/>
                    <a:pt x="20" y="637"/>
                  </a:cubicBezTo>
                  <a:cubicBezTo>
                    <a:pt x="19" y="637"/>
                    <a:pt x="15" y="640"/>
                    <a:pt x="15" y="642"/>
                  </a:cubicBezTo>
                  <a:cubicBezTo>
                    <a:pt x="15" y="643"/>
                    <a:pt x="18" y="644"/>
                    <a:pt x="21" y="644"/>
                  </a:cubicBezTo>
                  <a:cubicBezTo>
                    <a:pt x="25" y="644"/>
                    <a:pt x="29" y="645"/>
                    <a:pt x="31" y="643"/>
                  </a:cubicBezTo>
                  <a:cubicBezTo>
                    <a:pt x="33" y="642"/>
                    <a:pt x="36" y="639"/>
                    <a:pt x="39" y="638"/>
                  </a:cubicBezTo>
                  <a:cubicBezTo>
                    <a:pt x="43" y="638"/>
                    <a:pt x="48" y="638"/>
                    <a:pt x="48" y="640"/>
                  </a:cubicBezTo>
                  <a:cubicBezTo>
                    <a:pt x="48" y="642"/>
                    <a:pt x="44" y="645"/>
                    <a:pt x="41" y="646"/>
                  </a:cubicBezTo>
                  <a:cubicBezTo>
                    <a:pt x="38" y="647"/>
                    <a:pt x="36" y="647"/>
                    <a:pt x="36" y="649"/>
                  </a:cubicBezTo>
                  <a:cubicBezTo>
                    <a:pt x="37" y="651"/>
                    <a:pt x="40" y="650"/>
                    <a:pt x="42" y="651"/>
                  </a:cubicBezTo>
                  <a:cubicBezTo>
                    <a:pt x="44" y="653"/>
                    <a:pt x="44" y="655"/>
                    <a:pt x="40" y="657"/>
                  </a:cubicBezTo>
                  <a:cubicBezTo>
                    <a:pt x="36" y="659"/>
                    <a:pt x="31" y="660"/>
                    <a:pt x="31" y="662"/>
                  </a:cubicBezTo>
                  <a:cubicBezTo>
                    <a:pt x="30" y="663"/>
                    <a:pt x="28" y="663"/>
                    <a:pt x="30" y="665"/>
                  </a:cubicBezTo>
                  <a:cubicBezTo>
                    <a:pt x="32" y="666"/>
                    <a:pt x="32" y="667"/>
                    <a:pt x="34" y="666"/>
                  </a:cubicBezTo>
                  <a:cubicBezTo>
                    <a:pt x="36" y="666"/>
                    <a:pt x="38" y="666"/>
                    <a:pt x="41" y="665"/>
                  </a:cubicBezTo>
                  <a:cubicBezTo>
                    <a:pt x="43" y="665"/>
                    <a:pt x="46" y="663"/>
                    <a:pt x="48" y="664"/>
                  </a:cubicBezTo>
                  <a:cubicBezTo>
                    <a:pt x="49" y="665"/>
                    <a:pt x="50" y="667"/>
                    <a:pt x="48" y="667"/>
                  </a:cubicBezTo>
                  <a:cubicBezTo>
                    <a:pt x="46" y="668"/>
                    <a:pt x="43" y="668"/>
                    <a:pt x="41" y="669"/>
                  </a:cubicBezTo>
                  <a:cubicBezTo>
                    <a:pt x="39" y="670"/>
                    <a:pt x="37" y="670"/>
                    <a:pt x="37" y="673"/>
                  </a:cubicBezTo>
                  <a:cubicBezTo>
                    <a:pt x="37" y="675"/>
                    <a:pt x="37" y="677"/>
                    <a:pt x="36" y="678"/>
                  </a:cubicBezTo>
                  <a:cubicBezTo>
                    <a:pt x="35" y="678"/>
                    <a:pt x="33" y="679"/>
                    <a:pt x="32" y="677"/>
                  </a:cubicBezTo>
                  <a:cubicBezTo>
                    <a:pt x="30" y="675"/>
                    <a:pt x="29" y="673"/>
                    <a:pt x="27" y="673"/>
                  </a:cubicBezTo>
                  <a:cubicBezTo>
                    <a:pt x="25" y="673"/>
                    <a:pt x="21" y="674"/>
                    <a:pt x="20" y="673"/>
                  </a:cubicBezTo>
                  <a:cubicBezTo>
                    <a:pt x="19" y="672"/>
                    <a:pt x="18" y="671"/>
                    <a:pt x="16" y="672"/>
                  </a:cubicBezTo>
                  <a:cubicBezTo>
                    <a:pt x="15" y="674"/>
                    <a:pt x="12" y="677"/>
                    <a:pt x="13" y="679"/>
                  </a:cubicBezTo>
                  <a:cubicBezTo>
                    <a:pt x="14" y="682"/>
                    <a:pt x="12" y="686"/>
                    <a:pt x="16" y="688"/>
                  </a:cubicBezTo>
                  <a:cubicBezTo>
                    <a:pt x="19" y="690"/>
                    <a:pt x="22" y="691"/>
                    <a:pt x="24" y="693"/>
                  </a:cubicBezTo>
                  <a:cubicBezTo>
                    <a:pt x="27" y="695"/>
                    <a:pt x="32" y="699"/>
                    <a:pt x="34" y="700"/>
                  </a:cubicBezTo>
                  <a:cubicBezTo>
                    <a:pt x="37" y="702"/>
                    <a:pt x="38" y="703"/>
                    <a:pt x="42" y="703"/>
                  </a:cubicBezTo>
                  <a:cubicBezTo>
                    <a:pt x="46" y="703"/>
                    <a:pt x="49" y="702"/>
                    <a:pt x="51" y="702"/>
                  </a:cubicBezTo>
                  <a:cubicBezTo>
                    <a:pt x="54" y="702"/>
                    <a:pt x="54" y="703"/>
                    <a:pt x="54" y="704"/>
                  </a:cubicBezTo>
                  <a:cubicBezTo>
                    <a:pt x="54" y="705"/>
                    <a:pt x="50" y="706"/>
                    <a:pt x="50" y="709"/>
                  </a:cubicBezTo>
                  <a:cubicBezTo>
                    <a:pt x="50" y="711"/>
                    <a:pt x="52" y="714"/>
                    <a:pt x="53" y="714"/>
                  </a:cubicBezTo>
                  <a:cubicBezTo>
                    <a:pt x="54" y="715"/>
                    <a:pt x="56" y="715"/>
                    <a:pt x="58" y="715"/>
                  </a:cubicBezTo>
                  <a:cubicBezTo>
                    <a:pt x="61" y="715"/>
                    <a:pt x="62" y="715"/>
                    <a:pt x="63" y="713"/>
                  </a:cubicBezTo>
                  <a:cubicBezTo>
                    <a:pt x="64" y="711"/>
                    <a:pt x="66" y="708"/>
                    <a:pt x="67" y="709"/>
                  </a:cubicBezTo>
                  <a:cubicBezTo>
                    <a:pt x="69" y="710"/>
                    <a:pt x="68" y="713"/>
                    <a:pt x="71" y="714"/>
                  </a:cubicBezTo>
                  <a:cubicBezTo>
                    <a:pt x="74" y="714"/>
                    <a:pt x="75" y="713"/>
                    <a:pt x="78" y="713"/>
                  </a:cubicBezTo>
                  <a:cubicBezTo>
                    <a:pt x="80" y="712"/>
                    <a:pt x="81" y="710"/>
                    <a:pt x="84" y="710"/>
                  </a:cubicBezTo>
                  <a:cubicBezTo>
                    <a:pt x="88" y="710"/>
                    <a:pt x="89" y="710"/>
                    <a:pt x="92" y="710"/>
                  </a:cubicBezTo>
                  <a:cubicBezTo>
                    <a:pt x="95" y="710"/>
                    <a:pt x="100" y="707"/>
                    <a:pt x="102" y="706"/>
                  </a:cubicBezTo>
                  <a:cubicBezTo>
                    <a:pt x="105" y="705"/>
                    <a:pt x="106" y="704"/>
                    <a:pt x="110" y="703"/>
                  </a:cubicBezTo>
                  <a:cubicBezTo>
                    <a:pt x="114" y="702"/>
                    <a:pt x="118" y="695"/>
                    <a:pt x="119" y="693"/>
                  </a:cubicBezTo>
                  <a:cubicBezTo>
                    <a:pt x="121" y="692"/>
                    <a:pt x="124" y="688"/>
                    <a:pt x="127" y="687"/>
                  </a:cubicBezTo>
                  <a:cubicBezTo>
                    <a:pt x="129" y="685"/>
                    <a:pt x="130" y="682"/>
                    <a:pt x="133" y="680"/>
                  </a:cubicBezTo>
                  <a:cubicBezTo>
                    <a:pt x="135" y="678"/>
                    <a:pt x="138" y="680"/>
                    <a:pt x="139" y="677"/>
                  </a:cubicBezTo>
                  <a:cubicBezTo>
                    <a:pt x="139" y="674"/>
                    <a:pt x="140" y="671"/>
                    <a:pt x="142" y="671"/>
                  </a:cubicBezTo>
                  <a:cubicBezTo>
                    <a:pt x="144" y="671"/>
                    <a:pt x="148" y="672"/>
                    <a:pt x="149" y="670"/>
                  </a:cubicBezTo>
                  <a:cubicBezTo>
                    <a:pt x="150" y="667"/>
                    <a:pt x="146" y="665"/>
                    <a:pt x="146" y="663"/>
                  </a:cubicBezTo>
                  <a:cubicBezTo>
                    <a:pt x="146" y="661"/>
                    <a:pt x="148" y="659"/>
                    <a:pt x="150" y="661"/>
                  </a:cubicBezTo>
                  <a:cubicBezTo>
                    <a:pt x="152" y="662"/>
                    <a:pt x="153" y="663"/>
                    <a:pt x="156" y="665"/>
                  </a:cubicBezTo>
                  <a:cubicBezTo>
                    <a:pt x="158" y="666"/>
                    <a:pt x="161" y="667"/>
                    <a:pt x="163" y="666"/>
                  </a:cubicBezTo>
                  <a:cubicBezTo>
                    <a:pt x="165" y="665"/>
                    <a:pt x="167" y="665"/>
                    <a:pt x="168" y="663"/>
                  </a:cubicBezTo>
                  <a:cubicBezTo>
                    <a:pt x="170" y="660"/>
                    <a:pt x="170" y="659"/>
                    <a:pt x="172" y="657"/>
                  </a:cubicBezTo>
                  <a:cubicBezTo>
                    <a:pt x="174" y="656"/>
                    <a:pt x="176" y="655"/>
                    <a:pt x="176" y="653"/>
                  </a:cubicBezTo>
                  <a:cubicBezTo>
                    <a:pt x="176" y="651"/>
                    <a:pt x="177" y="651"/>
                    <a:pt x="175" y="649"/>
                  </a:cubicBezTo>
                  <a:cubicBezTo>
                    <a:pt x="174" y="647"/>
                    <a:pt x="170" y="645"/>
                    <a:pt x="170" y="642"/>
                  </a:cubicBezTo>
                  <a:cubicBezTo>
                    <a:pt x="170" y="639"/>
                    <a:pt x="171" y="639"/>
                    <a:pt x="174" y="638"/>
                  </a:cubicBezTo>
                  <a:cubicBezTo>
                    <a:pt x="177" y="637"/>
                    <a:pt x="179" y="636"/>
                    <a:pt x="179" y="635"/>
                  </a:cubicBezTo>
                  <a:cubicBezTo>
                    <a:pt x="179" y="633"/>
                    <a:pt x="179" y="631"/>
                    <a:pt x="179" y="629"/>
                  </a:cubicBezTo>
                  <a:cubicBezTo>
                    <a:pt x="179" y="626"/>
                    <a:pt x="179" y="625"/>
                    <a:pt x="181" y="623"/>
                  </a:cubicBezTo>
                  <a:cubicBezTo>
                    <a:pt x="182" y="622"/>
                    <a:pt x="185" y="621"/>
                    <a:pt x="186" y="623"/>
                  </a:cubicBezTo>
                  <a:cubicBezTo>
                    <a:pt x="187" y="624"/>
                    <a:pt x="189" y="626"/>
                    <a:pt x="187" y="628"/>
                  </a:cubicBezTo>
                  <a:cubicBezTo>
                    <a:pt x="185" y="630"/>
                    <a:pt x="185" y="629"/>
                    <a:pt x="185" y="632"/>
                  </a:cubicBezTo>
                  <a:cubicBezTo>
                    <a:pt x="184" y="634"/>
                    <a:pt x="184" y="635"/>
                    <a:pt x="185" y="637"/>
                  </a:cubicBezTo>
                  <a:cubicBezTo>
                    <a:pt x="186" y="639"/>
                    <a:pt x="187" y="641"/>
                    <a:pt x="186" y="643"/>
                  </a:cubicBezTo>
                  <a:cubicBezTo>
                    <a:pt x="186" y="646"/>
                    <a:pt x="184" y="647"/>
                    <a:pt x="186" y="649"/>
                  </a:cubicBezTo>
                  <a:cubicBezTo>
                    <a:pt x="188" y="651"/>
                    <a:pt x="188" y="650"/>
                    <a:pt x="189" y="653"/>
                  </a:cubicBezTo>
                  <a:cubicBezTo>
                    <a:pt x="189" y="656"/>
                    <a:pt x="190" y="657"/>
                    <a:pt x="193" y="657"/>
                  </a:cubicBezTo>
                  <a:cubicBezTo>
                    <a:pt x="195" y="658"/>
                    <a:pt x="198" y="658"/>
                    <a:pt x="199" y="659"/>
                  </a:cubicBezTo>
                  <a:cubicBezTo>
                    <a:pt x="199" y="660"/>
                    <a:pt x="201" y="658"/>
                    <a:pt x="201" y="661"/>
                  </a:cubicBezTo>
                  <a:cubicBezTo>
                    <a:pt x="201" y="662"/>
                    <a:pt x="201" y="662"/>
                    <a:pt x="201" y="663"/>
                  </a:cubicBezTo>
                  <a:cubicBezTo>
                    <a:pt x="204" y="663"/>
                    <a:pt x="207" y="663"/>
                    <a:pt x="210" y="664"/>
                  </a:cubicBezTo>
                  <a:cubicBezTo>
                    <a:pt x="212" y="665"/>
                    <a:pt x="214" y="666"/>
                    <a:pt x="216" y="665"/>
                  </a:cubicBezTo>
                  <a:cubicBezTo>
                    <a:pt x="217" y="665"/>
                    <a:pt x="218" y="664"/>
                    <a:pt x="218" y="661"/>
                  </a:cubicBezTo>
                  <a:cubicBezTo>
                    <a:pt x="219" y="658"/>
                    <a:pt x="218" y="650"/>
                    <a:pt x="218" y="644"/>
                  </a:cubicBezTo>
                  <a:cubicBezTo>
                    <a:pt x="218" y="641"/>
                    <a:pt x="217" y="638"/>
                    <a:pt x="218" y="637"/>
                  </a:cubicBezTo>
                  <a:cubicBezTo>
                    <a:pt x="218" y="635"/>
                    <a:pt x="219" y="633"/>
                    <a:pt x="220" y="631"/>
                  </a:cubicBezTo>
                  <a:cubicBezTo>
                    <a:pt x="221" y="629"/>
                    <a:pt x="223" y="627"/>
                    <a:pt x="223" y="625"/>
                  </a:cubicBezTo>
                  <a:cubicBezTo>
                    <a:pt x="224" y="620"/>
                    <a:pt x="227" y="619"/>
                    <a:pt x="231" y="618"/>
                  </a:cubicBezTo>
                  <a:cubicBezTo>
                    <a:pt x="231" y="618"/>
                    <a:pt x="231" y="618"/>
                    <a:pt x="231" y="618"/>
                  </a:cubicBezTo>
                  <a:cubicBezTo>
                    <a:pt x="232" y="618"/>
                    <a:pt x="234" y="617"/>
                    <a:pt x="236" y="616"/>
                  </a:cubicBezTo>
                  <a:cubicBezTo>
                    <a:pt x="238" y="614"/>
                    <a:pt x="239" y="612"/>
                    <a:pt x="241" y="609"/>
                  </a:cubicBezTo>
                  <a:cubicBezTo>
                    <a:pt x="242" y="606"/>
                    <a:pt x="242" y="603"/>
                    <a:pt x="243" y="600"/>
                  </a:cubicBezTo>
                  <a:cubicBezTo>
                    <a:pt x="243" y="597"/>
                    <a:pt x="244" y="595"/>
                    <a:pt x="245" y="594"/>
                  </a:cubicBezTo>
                  <a:cubicBezTo>
                    <a:pt x="245" y="593"/>
                    <a:pt x="246" y="593"/>
                    <a:pt x="243" y="586"/>
                  </a:cubicBezTo>
                  <a:cubicBezTo>
                    <a:pt x="241" y="581"/>
                    <a:pt x="238" y="578"/>
                    <a:pt x="237" y="576"/>
                  </a:cubicBezTo>
                  <a:cubicBezTo>
                    <a:pt x="236" y="575"/>
                    <a:pt x="236" y="575"/>
                    <a:pt x="236" y="574"/>
                  </a:cubicBezTo>
                  <a:cubicBezTo>
                    <a:pt x="234" y="571"/>
                    <a:pt x="234" y="569"/>
                    <a:pt x="238" y="566"/>
                  </a:cubicBezTo>
                  <a:cubicBezTo>
                    <a:pt x="241" y="565"/>
                    <a:pt x="244" y="565"/>
                    <a:pt x="247" y="564"/>
                  </a:cubicBezTo>
                  <a:cubicBezTo>
                    <a:pt x="250" y="564"/>
                    <a:pt x="252" y="564"/>
                    <a:pt x="252" y="562"/>
                  </a:cubicBezTo>
                  <a:cubicBezTo>
                    <a:pt x="253" y="559"/>
                    <a:pt x="254" y="558"/>
                    <a:pt x="254" y="556"/>
                  </a:cubicBezTo>
                  <a:cubicBezTo>
                    <a:pt x="254" y="556"/>
                    <a:pt x="254" y="556"/>
                    <a:pt x="254" y="556"/>
                  </a:cubicBezTo>
                  <a:cubicBezTo>
                    <a:pt x="255" y="554"/>
                    <a:pt x="255" y="553"/>
                    <a:pt x="252" y="549"/>
                  </a:cubicBezTo>
                  <a:cubicBezTo>
                    <a:pt x="251" y="547"/>
                    <a:pt x="247" y="545"/>
                    <a:pt x="244" y="543"/>
                  </a:cubicBezTo>
                  <a:cubicBezTo>
                    <a:pt x="238" y="540"/>
                    <a:pt x="233" y="536"/>
                    <a:pt x="234" y="529"/>
                  </a:cubicBezTo>
                  <a:cubicBezTo>
                    <a:pt x="234" y="527"/>
                    <a:pt x="234" y="526"/>
                    <a:pt x="234" y="524"/>
                  </a:cubicBezTo>
                  <a:cubicBezTo>
                    <a:pt x="234" y="524"/>
                    <a:pt x="234" y="524"/>
                    <a:pt x="234" y="524"/>
                  </a:cubicBezTo>
                  <a:cubicBezTo>
                    <a:pt x="235" y="516"/>
                    <a:pt x="237" y="506"/>
                    <a:pt x="237" y="501"/>
                  </a:cubicBezTo>
                  <a:cubicBezTo>
                    <a:pt x="236" y="499"/>
                    <a:pt x="235" y="496"/>
                    <a:pt x="234" y="494"/>
                  </a:cubicBezTo>
                  <a:cubicBezTo>
                    <a:pt x="233" y="491"/>
                    <a:pt x="231" y="489"/>
                    <a:pt x="231" y="485"/>
                  </a:cubicBezTo>
                  <a:cubicBezTo>
                    <a:pt x="230" y="482"/>
                    <a:pt x="232" y="478"/>
                    <a:pt x="233" y="475"/>
                  </a:cubicBezTo>
                  <a:cubicBezTo>
                    <a:pt x="234" y="472"/>
                    <a:pt x="234" y="470"/>
                    <a:pt x="234" y="467"/>
                  </a:cubicBezTo>
                  <a:cubicBezTo>
                    <a:pt x="234" y="464"/>
                    <a:pt x="233" y="462"/>
                    <a:pt x="232" y="459"/>
                  </a:cubicBezTo>
                  <a:cubicBezTo>
                    <a:pt x="230" y="457"/>
                    <a:pt x="228" y="454"/>
                    <a:pt x="228" y="450"/>
                  </a:cubicBezTo>
                  <a:cubicBezTo>
                    <a:pt x="228" y="447"/>
                    <a:pt x="229" y="444"/>
                    <a:pt x="231" y="439"/>
                  </a:cubicBezTo>
                  <a:cubicBezTo>
                    <a:pt x="233" y="436"/>
                    <a:pt x="236" y="431"/>
                    <a:pt x="240" y="426"/>
                  </a:cubicBezTo>
                  <a:cubicBezTo>
                    <a:pt x="242" y="424"/>
                    <a:pt x="244" y="422"/>
                    <a:pt x="245" y="420"/>
                  </a:cubicBezTo>
                  <a:cubicBezTo>
                    <a:pt x="250" y="413"/>
                    <a:pt x="253" y="409"/>
                    <a:pt x="258" y="407"/>
                  </a:cubicBezTo>
                  <a:cubicBezTo>
                    <a:pt x="261" y="406"/>
                    <a:pt x="264" y="405"/>
                    <a:pt x="267" y="404"/>
                  </a:cubicBezTo>
                  <a:cubicBezTo>
                    <a:pt x="270" y="404"/>
                    <a:pt x="274" y="404"/>
                    <a:pt x="278" y="405"/>
                  </a:cubicBezTo>
                  <a:cubicBezTo>
                    <a:pt x="281" y="406"/>
                    <a:pt x="282" y="406"/>
                    <a:pt x="284" y="407"/>
                  </a:cubicBezTo>
                  <a:cubicBezTo>
                    <a:pt x="288" y="408"/>
                    <a:pt x="290" y="409"/>
                    <a:pt x="292" y="406"/>
                  </a:cubicBezTo>
                  <a:cubicBezTo>
                    <a:pt x="294" y="403"/>
                    <a:pt x="296" y="400"/>
                    <a:pt x="296" y="397"/>
                  </a:cubicBezTo>
                  <a:cubicBezTo>
                    <a:pt x="297" y="394"/>
                    <a:pt x="297" y="391"/>
                    <a:pt x="296" y="389"/>
                  </a:cubicBezTo>
                  <a:cubicBezTo>
                    <a:pt x="296" y="389"/>
                    <a:pt x="296" y="389"/>
                    <a:pt x="296" y="389"/>
                  </a:cubicBezTo>
                  <a:cubicBezTo>
                    <a:pt x="296" y="389"/>
                    <a:pt x="295" y="388"/>
                    <a:pt x="294" y="387"/>
                  </a:cubicBezTo>
                  <a:cubicBezTo>
                    <a:pt x="291" y="385"/>
                    <a:pt x="287" y="382"/>
                    <a:pt x="289" y="375"/>
                  </a:cubicBezTo>
                  <a:cubicBezTo>
                    <a:pt x="290" y="369"/>
                    <a:pt x="292" y="367"/>
                    <a:pt x="295" y="364"/>
                  </a:cubicBezTo>
                  <a:cubicBezTo>
                    <a:pt x="297" y="363"/>
                    <a:pt x="299" y="361"/>
                    <a:pt x="302" y="356"/>
                  </a:cubicBezTo>
                  <a:cubicBezTo>
                    <a:pt x="304" y="354"/>
                    <a:pt x="304" y="354"/>
                    <a:pt x="304" y="354"/>
                  </a:cubicBezTo>
                  <a:cubicBezTo>
                    <a:pt x="310" y="344"/>
                    <a:pt x="311" y="341"/>
                    <a:pt x="312" y="334"/>
                  </a:cubicBezTo>
                  <a:cubicBezTo>
                    <a:pt x="312" y="330"/>
                    <a:pt x="313" y="325"/>
                    <a:pt x="313" y="321"/>
                  </a:cubicBezTo>
                  <a:cubicBezTo>
                    <a:pt x="313" y="314"/>
                    <a:pt x="313" y="308"/>
                    <a:pt x="313" y="304"/>
                  </a:cubicBezTo>
                  <a:cubicBezTo>
                    <a:pt x="313" y="301"/>
                    <a:pt x="315" y="298"/>
                    <a:pt x="318" y="295"/>
                  </a:cubicBezTo>
                  <a:cubicBezTo>
                    <a:pt x="321" y="292"/>
                    <a:pt x="326" y="289"/>
                    <a:pt x="328" y="288"/>
                  </a:cubicBezTo>
                  <a:cubicBezTo>
                    <a:pt x="330" y="288"/>
                    <a:pt x="331" y="287"/>
                    <a:pt x="332" y="287"/>
                  </a:cubicBezTo>
                  <a:cubicBezTo>
                    <a:pt x="335" y="286"/>
                    <a:pt x="338" y="285"/>
                    <a:pt x="340" y="283"/>
                  </a:cubicBezTo>
                  <a:cubicBezTo>
                    <a:pt x="341" y="283"/>
                    <a:pt x="341" y="282"/>
                    <a:pt x="341" y="281"/>
                  </a:cubicBezTo>
                  <a:cubicBezTo>
                    <a:pt x="341" y="280"/>
                    <a:pt x="342" y="277"/>
                    <a:pt x="344" y="274"/>
                  </a:cubicBezTo>
                  <a:cubicBezTo>
                    <a:pt x="346" y="268"/>
                    <a:pt x="351" y="264"/>
                    <a:pt x="356" y="260"/>
                  </a:cubicBezTo>
                  <a:cubicBezTo>
                    <a:pt x="359" y="257"/>
                    <a:pt x="362" y="255"/>
                    <a:pt x="365" y="253"/>
                  </a:cubicBezTo>
                  <a:cubicBezTo>
                    <a:pt x="365" y="252"/>
                    <a:pt x="366" y="251"/>
                    <a:pt x="367" y="251"/>
                  </a:cubicBezTo>
                  <a:cubicBezTo>
                    <a:pt x="373" y="245"/>
                    <a:pt x="376" y="241"/>
                    <a:pt x="375" y="236"/>
                  </a:cubicBezTo>
                  <a:cubicBezTo>
                    <a:pt x="375" y="234"/>
                    <a:pt x="374" y="233"/>
                    <a:pt x="373" y="232"/>
                  </a:cubicBezTo>
                  <a:cubicBezTo>
                    <a:pt x="370" y="229"/>
                    <a:pt x="368" y="227"/>
                    <a:pt x="370" y="221"/>
                  </a:cubicBezTo>
                  <a:cubicBezTo>
                    <a:pt x="372" y="216"/>
                    <a:pt x="375" y="214"/>
                    <a:pt x="378" y="212"/>
                  </a:cubicBezTo>
                  <a:cubicBezTo>
                    <a:pt x="381" y="211"/>
                    <a:pt x="383" y="209"/>
                    <a:pt x="384" y="207"/>
                  </a:cubicBezTo>
                  <a:cubicBezTo>
                    <a:pt x="385" y="206"/>
                    <a:pt x="385" y="204"/>
                    <a:pt x="386" y="203"/>
                  </a:cubicBezTo>
                  <a:cubicBezTo>
                    <a:pt x="388" y="197"/>
                    <a:pt x="390" y="192"/>
                    <a:pt x="397" y="189"/>
                  </a:cubicBezTo>
                  <a:cubicBezTo>
                    <a:pt x="397" y="189"/>
                    <a:pt x="397" y="189"/>
                    <a:pt x="397" y="189"/>
                  </a:cubicBezTo>
                  <a:cubicBezTo>
                    <a:pt x="405" y="186"/>
                    <a:pt x="410" y="184"/>
                    <a:pt x="418" y="186"/>
                  </a:cubicBezTo>
                  <a:cubicBezTo>
                    <a:pt x="421" y="187"/>
                    <a:pt x="423" y="187"/>
                    <a:pt x="424" y="188"/>
                  </a:cubicBezTo>
                  <a:cubicBezTo>
                    <a:pt x="425" y="189"/>
                    <a:pt x="426" y="189"/>
                    <a:pt x="427" y="187"/>
                  </a:cubicBezTo>
                  <a:cubicBezTo>
                    <a:pt x="429" y="185"/>
                    <a:pt x="430" y="183"/>
                    <a:pt x="431" y="180"/>
                  </a:cubicBezTo>
                  <a:cubicBezTo>
                    <a:pt x="432" y="177"/>
                    <a:pt x="432" y="174"/>
                    <a:pt x="433" y="170"/>
                  </a:cubicBezTo>
                  <a:cubicBezTo>
                    <a:pt x="433" y="170"/>
                    <a:pt x="433" y="170"/>
                    <a:pt x="433" y="169"/>
                  </a:cubicBezTo>
                  <a:cubicBezTo>
                    <a:pt x="434" y="165"/>
                    <a:pt x="435" y="163"/>
                    <a:pt x="438" y="161"/>
                  </a:cubicBezTo>
                  <a:cubicBezTo>
                    <a:pt x="441" y="160"/>
                    <a:pt x="444" y="160"/>
                    <a:pt x="447" y="160"/>
                  </a:cubicBezTo>
                  <a:cubicBezTo>
                    <a:pt x="448" y="160"/>
                    <a:pt x="448" y="160"/>
                    <a:pt x="449" y="160"/>
                  </a:cubicBezTo>
                  <a:cubicBezTo>
                    <a:pt x="451" y="161"/>
                    <a:pt x="455" y="161"/>
                    <a:pt x="459" y="162"/>
                  </a:cubicBezTo>
                  <a:cubicBezTo>
                    <a:pt x="467" y="163"/>
                    <a:pt x="477" y="164"/>
                    <a:pt x="484" y="166"/>
                  </a:cubicBezTo>
                  <a:cubicBezTo>
                    <a:pt x="485" y="166"/>
                    <a:pt x="486" y="167"/>
                    <a:pt x="487" y="167"/>
                  </a:cubicBezTo>
                  <a:cubicBezTo>
                    <a:pt x="489" y="168"/>
                    <a:pt x="491" y="168"/>
                    <a:pt x="492" y="168"/>
                  </a:cubicBezTo>
                  <a:cubicBezTo>
                    <a:pt x="494" y="168"/>
                    <a:pt x="494" y="168"/>
                    <a:pt x="495" y="165"/>
                  </a:cubicBezTo>
                  <a:cubicBezTo>
                    <a:pt x="495" y="162"/>
                    <a:pt x="495" y="160"/>
                    <a:pt x="495" y="159"/>
                  </a:cubicBezTo>
                  <a:cubicBezTo>
                    <a:pt x="494" y="156"/>
                    <a:pt x="494" y="154"/>
                    <a:pt x="497" y="151"/>
                  </a:cubicBezTo>
                  <a:cubicBezTo>
                    <a:pt x="498" y="149"/>
                    <a:pt x="499" y="148"/>
                    <a:pt x="500" y="147"/>
                  </a:cubicBezTo>
                  <a:cubicBezTo>
                    <a:pt x="501" y="147"/>
                    <a:pt x="502" y="146"/>
                    <a:pt x="501" y="143"/>
                  </a:cubicBezTo>
                  <a:cubicBezTo>
                    <a:pt x="501" y="141"/>
                    <a:pt x="501" y="139"/>
                    <a:pt x="500" y="137"/>
                  </a:cubicBezTo>
                  <a:cubicBezTo>
                    <a:pt x="500" y="136"/>
                    <a:pt x="499" y="135"/>
                    <a:pt x="499" y="134"/>
                  </a:cubicBezTo>
                  <a:cubicBezTo>
                    <a:pt x="499" y="131"/>
                    <a:pt x="500" y="129"/>
                    <a:pt x="503" y="128"/>
                  </a:cubicBezTo>
                  <a:cubicBezTo>
                    <a:pt x="505" y="128"/>
                    <a:pt x="508" y="128"/>
                    <a:pt x="513" y="128"/>
                  </a:cubicBezTo>
                  <a:cubicBezTo>
                    <a:pt x="518" y="128"/>
                    <a:pt x="524" y="127"/>
                    <a:pt x="526" y="127"/>
                  </a:cubicBezTo>
                  <a:cubicBezTo>
                    <a:pt x="526" y="127"/>
                    <a:pt x="527" y="126"/>
                    <a:pt x="528" y="125"/>
                  </a:cubicBezTo>
                  <a:cubicBezTo>
                    <a:pt x="529" y="124"/>
                    <a:pt x="530" y="122"/>
                    <a:pt x="530" y="120"/>
                  </a:cubicBezTo>
                  <a:cubicBezTo>
                    <a:pt x="530" y="120"/>
                    <a:pt x="530" y="120"/>
                    <a:pt x="530" y="119"/>
                  </a:cubicBezTo>
                  <a:cubicBezTo>
                    <a:pt x="532" y="117"/>
                    <a:pt x="534" y="115"/>
                    <a:pt x="537" y="115"/>
                  </a:cubicBezTo>
                  <a:cubicBezTo>
                    <a:pt x="540" y="114"/>
                    <a:pt x="543" y="114"/>
                    <a:pt x="544" y="115"/>
                  </a:cubicBezTo>
                  <a:cubicBezTo>
                    <a:pt x="544" y="115"/>
                    <a:pt x="544" y="115"/>
                    <a:pt x="544" y="115"/>
                  </a:cubicBezTo>
                  <a:cubicBezTo>
                    <a:pt x="545" y="115"/>
                    <a:pt x="545" y="115"/>
                    <a:pt x="545" y="115"/>
                  </a:cubicBezTo>
                  <a:cubicBezTo>
                    <a:pt x="547" y="116"/>
                    <a:pt x="552" y="119"/>
                    <a:pt x="557" y="122"/>
                  </a:cubicBezTo>
                  <a:cubicBezTo>
                    <a:pt x="560" y="125"/>
                    <a:pt x="563" y="128"/>
                    <a:pt x="566" y="130"/>
                  </a:cubicBezTo>
                  <a:cubicBezTo>
                    <a:pt x="569" y="134"/>
                    <a:pt x="570" y="136"/>
                    <a:pt x="570" y="139"/>
                  </a:cubicBezTo>
                  <a:cubicBezTo>
                    <a:pt x="570" y="139"/>
                    <a:pt x="570" y="139"/>
                    <a:pt x="570" y="139"/>
                  </a:cubicBezTo>
                  <a:cubicBezTo>
                    <a:pt x="571" y="141"/>
                    <a:pt x="571" y="143"/>
                    <a:pt x="576" y="145"/>
                  </a:cubicBezTo>
                  <a:cubicBezTo>
                    <a:pt x="580" y="146"/>
                    <a:pt x="586" y="146"/>
                    <a:pt x="593" y="146"/>
                  </a:cubicBezTo>
                  <a:cubicBezTo>
                    <a:pt x="603" y="146"/>
                    <a:pt x="612" y="145"/>
                    <a:pt x="616" y="145"/>
                  </a:cubicBezTo>
                  <a:cubicBezTo>
                    <a:pt x="618" y="144"/>
                    <a:pt x="618" y="144"/>
                    <a:pt x="619" y="143"/>
                  </a:cubicBezTo>
                  <a:cubicBezTo>
                    <a:pt x="622" y="140"/>
                    <a:pt x="624" y="138"/>
                    <a:pt x="635" y="143"/>
                  </a:cubicBezTo>
                  <a:cubicBezTo>
                    <a:pt x="640" y="145"/>
                    <a:pt x="645" y="148"/>
                    <a:pt x="649" y="150"/>
                  </a:cubicBezTo>
                  <a:cubicBezTo>
                    <a:pt x="654" y="154"/>
                    <a:pt x="658" y="156"/>
                    <a:pt x="660" y="155"/>
                  </a:cubicBezTo>
                  <a:cubicBezTo>
                    <a:pt x="660" y="155"/>
                    <a:pt x="660" y="155"/>
                    <a:pt x="660" y="155"/>
                  </a:cubicBezTo>
                  <a:cubicBezTo>
                    <a:pt x="661" y="154"/>
                    <a:pt x="663" y="151"/>
                    <a:pt x="666" y="148"/>
                  </a:cubicBezTo>
                  <a:cubicBezTo>
                    <a:pt x="669" y="143"/>
                    <a:pt x="672" y="139"/>
                    <a:pt x="676" y="138"/>
                  </a:cubicBezTo>
                  <a:cubicBezTo>
                    <a:pt x="678" y="137"/>
                    <a:pt x="680" y="137"/>
                    <a:pt x="682" y="137"/>
                  </a:cubicBezTo>
                  <a:cubicBezTo>
                    <a:pt x="683" y="137"/>
                    <a:pt x="684" y="137"/>
                    <a:pt x="685" y="135"/>
                  </a:cubicBezTo>
                  <a:cubicBezTo>
                    <a:pt x="686" y="133"/>
                    <a:pt x="687" y="126"/>
                    <a:pt x="688" y="119"/>
                  </a:cubicBezTo>
                  <a:cubicBezTo>
                    <a:pt x="690" y="110"/>
                    <a:pt x="691" y="100"/>
                    <a:pt x="693" y="96"/>
                  </a:cubicBezTo>
                  <a:cubicBezTo>
                    <a:pt x="695" y="93"/>
                    <a:pt x="698" y="89"/>
                    <a:pt x="703" y="85"/>
                  </a:cubicBezTo>
                  <a:cubicBezTo>
                    <a:pt x="707" y="81"/>
                    <a:pt x="712" y="78"/>
                    <a:pt x="714" y="77"/>
                  </a:cubicBezTo>
                  <a:cubicBezTo>
                    <a:pt x="717" y="76"/>
                    <a:pt x="720" y="76"/>
                    <a:pt x="724" y="75"/>
                  </a:cubicBezTo>
                  <a:cubicBezTo>
                    <a:pt x="728" y="75"/>
                    <a:pt x="731" y="74"/>
                    <a:pt x="736" y="73"/>
                  </a:cubicBezTo>
                  <a:cubicBezTo>
                    <a:pt x="741" y="72"/>
                    <a:pt x="745" y="70"/>
                    <a:pt x="747" y="69"/>
                  </a:cubicBezTo>
                  <a:cubicBezTo>
                    <a:pt x="749" y="68"/>
                    <a:pt x="751" y="67"/>
                    <a:pt x="753" y="67"/>
                  </a:cubicBezTo>
                  <a:cubicBezTo>
                    <a:pt x="756" y="66"/>
                    <a:pt x="759" y="68"/>
                    <a:pt x="763" y="71"/>
                  </a:cubicBezTo>
                  <a:cubicBezTo>
                    <a:pt x="766" y="73"/>
                    <a:pt x="769" y="75"/>
                    <a:pt x="773" y="77"/>
                  </a:cubicBezTo>
                  <a:cubicBezTo>
                    <a:pt x="777" y="79"/>
                    <a:pt x="780" y="81"/>
                    <a:pt x="784" y="83"/>
                  </a:cubicBezTo>
                  <a:cubicBezTo>
                    <a:pt x="789" y="85"/>
                    <a:pt x="793" y="87"/>
                    <a:pt x="797" y="90"/>
                  </a:cubicBezTo>
                  <a:cubicBezTo>
                    <a:pt x="801" y="93"/>
                    <a:pt x="803" y="94"/>
                    <a:pt x="805" y="96"/>
                  </a:cubicBezTo>
                  <a:cubicBezTo>
                    <a:pt x="807" y="99"/>
                    <a:pt x="808" y="101"/>
                    <a:pt x="806" y="104"/>
                  </a:cubicBezTo>
                  <a:cubicBezTo>
                    <a:pt x="806" y="105"/>
                    <a:pt x="804" y="107"/>
                    <a:pt x="802" y="108"/>
                  </a:cubicBezTo>
                  <a:cubicBezTo>
                    <a:pt x="799" y="112"/>
                    <a:pt x="795" y="116"/>
                    <a:pt x="796" y="119"/>
                  </a:cubicBezTo>
                  <a:cubicBezTo>
                    <a:pt x="797" y="122"/>
                    <a:pt x="798" y="124"/>
                    <a:pt x="799" y="126"/>
                  </a:cubicBezTo>
                  <a:cubicBezTo>
                    <a:pt x="799" y="125"/>
                    <a:pt x="800" y="124"/>
                    <a:pt x="801" y="123"/>
                  </a:cubicBezTo>
                  <a:cubicBezTo>
                    <a:pt x="802" y="121"/>
                    <a:pt x="804" y="118"/>
                    <a:pt x="806" y="116"/>
                  </a:cubicBezTo>
                  <a:cubicBezTo>
                    <a:pt x="809" y="113"/>
                    <a:pt x="812" y="112"/>
                    <a:pt x="817" y="111"/>
                  </a:cubicBezTo>
                  <a:cubicBezTo>
                    <a:pt x="818" y="111"/>
                    <a:pt x="820" y="111"/>
                    <a:pt x="822" y="110"/>
                  </a:cubicBezTo>
                  <a:cubicBezTo>
                    <a:pt x="825" y="110"/>
                    <a:pt x="827" y="109"/>
                    <a:pt x="829" y="108"/>
                  </a:cubicBezTo>
                  <a:cubicBezTo>
                    <a:pt x="830" y="107"/>
                    <a:pt x="830" y="106"/>
                    <a:pt x="831" y="104"/>
                  </a:cubicBezTo>
                  <a:cubicBezTo>
                    <a:pt x="832" y="101"/>
                    <a:pt x="833" y="99"/>
                    <a:pt x="835" y="97"/>
                  </a:cubicBezTo>
                  <a:cubicBezTo>
                    <a:pt x="837" y="96"/>
                    <a:pt x="840" y="95"/>
                    <a:pt x="843" y="96"/>
                  </a:cubicBezTo>
                  <a:cubicBezTo>
                    <a:pt x="845" y="97"/>
                    <a:pt x="848" y="98"/>
                    <a:pt x="851" y="99"/>
                  </a:cubicBezTo>
                  <a:cubicBezTo>
                    <a:pt x="852" y="100"/>
                    <a:pt x="853" y="100"/>
                    <a:pt x="853" y="100"/>
                  </a:cubicBezTo>
                  <a:cubicBezTo>
                    <a:pt x="853" y="100"/>
                    <a:pt x="854" y="100"/>
                    <a:pt x="854" y="100"/>
                  </a:cubicBezTo>
                  <a:cubicBezTo>
                    <a:pt x="855" y="100"/>
                    <a:pt x="856" y="100"/>
                    <a:pt x="857" y="100"/>
                  </a:cubicBezTo>
                  <a:cubicBezTo>
                    <a:pt x="857" y="99"/>
                    <a:pt x="858" y="99"/>
                    <a:pt x="858" y="98"/>
                  </a:cubicBezTo>
                  <a:cubicBezTo>
                    <a:pt x="858" y="98"/>
                    <a:pt x="858" y="98"/>
                    <a:pt x="858" y="98"/>
                  </a:cubicBezTo>
                  <a:cubicBezTo>
                    <a:pt x="858" y="97"/>
                    <a:pt x="858" y="95"/>
                    <a:pt x="858" y="94"/>
                  </a:cubicBezTo>
                  <a:cubicBezTo>
                    <a:pt x="858" y="91"/>
                    <a:pt x="858" y="88"/>
                    <a:pt x="858" y="85"/>
                  </a:cubicBezTo>
                  <a:cubicBezTo>
                    <a:pt x="855" y="85"/>
                    <a:pt x="853" y="84"/>
                    <a:pt x="851" y="84"/>
                  </a:cubicBezTo>
                  <a:cubicBezTo>
                    <a:pt x="848" y="84"/>
                    <a:pt x="844" y="86"/>
                    <a:pt x="845" y="89"/>
                  </a:cubicBezTo>
                  <a:cubicBezTo>
                    <a:pt x="845" y="92"/>
                    <a:pt x="846" y="94"/>
                    <a:pt x="844" y="93"/>
                  </a:cubicBezTo>
                  <a:cubicBezTo>
                    <a:pt x="842" y="92"/>
                    <a:pt x="843" y="89"/>
                    <a:pt x="841" y="87"/>
                  </a:cubicBezTo>
                  <a:cubicBezTo>
                    <a:pt x="839" y="84"/>
                    <a:pt x="839" y="82"/>
                    <a:pt x="836" y="82"/>
                  </a:cubicBezTo>
                  <a:cubicBezTo>
                    <a:pt x="833" y="82"/>
                    <a:pt x="834" y="84"/>
                    <a:pt x="830" y="85"/>
                  </a:cubicBezTo>
                  <a:cubicBezTo>
                    <a:pt x="826" y="87"/>
                    <a:pt x="823" y="87"/>
                    <a:pt x="822" y="89"/>
                  </a:cubicBezTo>
                  <a:cubicBezTo>
                    <a:pt x="820" y="91"/>
                    <a:pt x="817" y="94"/>
                    <a:pt x="815" y="93"/>
                  </a:cubicBezTo>
                  <a:cubicBezTo>
                    <a:pt x="814" y="92"/>
                    <a:pt x="817" y="89"/>
                    <a:pt x="817" y="87"/>
                  </a:cubicBezTo>
                  <a:cubicBezTo>
                    <a:pt x="818" y="86"/>
                    <a:pt x="818" y="85"/>
                    <a:pt x="814" y="83"/>
                  </a:cubicBezTo>
                  <a:cubicBezTo>
                    <a:pt x="810" y="82"/>
                    <a:pt x="809" y="80"/>
                    <a:pt x="809" y="77"/>
                  </a:cubicBezTo>
                  <a:cubicBezTo>
                    <a:pt x="809" y="74"/>
                    <a:pt x="810" y="73"/>
                    <a:pt x="806" y="72"/>
                  </a:cubicBezTo>
                  <a:cubicBezTo>
                    <a:pt x="802" y="71"/>
                    <a:pt x="803" y="72"/>
                    <a:pt x="797" y="70"/>
                  </a:cubicBezTo>
                  <a:cubicBezTo>
                    <a:pt x="791" y="69"/>
                    <a:pt x="788" y="71"/>
                    <a:pt x="786" y="68"/>
                  </a:cubicBezTo>
                  <a:cubicBezTo>
                    <a:pt x="784" y="66"/>
                    <a:pt x="783" y="63"/>
                    <a:pt x="786" y="63"/>
                  </a:cubicBezTo>
                  <a:cubicBezTo>
                    <a:pt x="788" y="63"/>
                    <a:pt x="792" y="64"/>
                    <a:pt x="795" y="65"/>
                  </a:cubicBezTo>
                  <a:cubicBezTo>
                    <a:pt x="798" y="65"/>
                    <a:pt x="800" y="66"/>
                    <a:pt x="805" y="67"/>
                  </a:cubicBezTo>
                  <a:cubicBezTo>
                    <a:pt x="810" y="67"/>
                    <a:pt x="810" y="68"/>
                    <a:pt x="815" y="68"/>
                  </a:cubicBezTo>
                  <a:cubicBezTo>
                    <a:pt x="819" y="68"/>
                    <a:pt x="820" y="68"/>
                    <a:pt x="824" y="68"/>
                  </a:cubicBezTo>
                  <a:cubicBezTo>
                    <a:pt x="828" y="68"/>
                    <a:pt x="830" y="68"/>
                    <a:pt x="834" y="67"/>
                  </a:cubicBezTo>
                  <a:cubicBezTo>
                    <a:pt x="838" y="66"/>
                    <a:pt x="840" y="67"/>
                    <a:pt x="842" y="64"/>
                  </a:cubicBezTo>
                  <a:cubicBezTo>
                    <a:pt x="845" y="61"/>
                    <a:pt x="844" y="59"/>
                    <a:pt x="849" y="59"/>
                  </a:cubicBezTo>
                  <a:cubicBezTo>
                    <a:pt x="853" y="58"/>
                    <a:pt x="853" y="58"/>
                    <a:pt x="857" y="57"/>
                  </a:cubicBezTo>
                  <a:cubicBezTo>
                    <a:pt x="861" y="57"/>
                    <a:pt x="863" y="58"/>
                    <a:pt x="864" y="56"/>
                  </a:cubicBezTo>
                  <a:cubicBezTo>
                    <a:pt x="866" y="53"/>
                    <a:pt x="868" y="52"/>
                    <a:pt x="864" y="49"/>
                  </a:cubicBezTo>
                  <a:cubicBezTo>
                    <a:pt x="861" y="47"/>
                    <a:pt x="859" y="45"/>
                    <a:pt x="855" y="45"/>
                  </a:cubicBezTo>
                  <a:cubicBezTo>
                    <a:pt x="850" y="45"/>
                    <a:pt x="850" y="44"/>
                    <a:pt x="846" y="45"/>
                  </a:cubicBezTo>
                  <a:cubicBezTo>
                    <a:pt x="841" y="45"/>
                    <a:pt x="835" y="43"/>
                    <a:pt x="833" y="43"/>
                  </a:cubicBezTo>
                  <a:cubicBezTo>
                    <a:pt x="831" y="42"/>
                    <a:pt x="829" y="42"/>
                    <a:pt x="831" y="40"/>
                  </a:cubicBezTo>
                  <a:cubicBezTo>
                    <a:pt x="833" y="39"/>
                    <a:pt x="835" y="41"/>
                    <a:pt x="835" y="37"/>
                  </a:cubicBezTo>
                  <a:cubicBezTo>
                    <a:pt x="835" y="34"/>
                    <a:pt x="837" y="33"/>
                    <a:pt x="835" y="32"/>
                  </a:cubicBezTo>
                  <a:cubicBezTo>
                    <a:pt x="832" y="31"/>
                    <a:pt x="832" y="30"/>
                    <a:pt x="829" y="32"/>
                  </a:cubicBezTo>
                  <a:cubicBezTo>
                    <a:pt x="826" y="34"/>
                    <a:pt x="827" y="36"/>
                    <a:pt x="824" y="35"/>
                  </a:cubicBezTo>
                  <a:cubicBezTo>
                    <a:pt x="821" y="33"/>
                    <a:pt x="820" y="33"/>
                    <a:pt x="820" y="32"/>
                  </a:cubicBezTo>
                  <a:cubicBezTo>
                    <a:pt x="820" y="30"/>
                    <a:pt x="816" y="30"/>
                    <a:pt x="815" y="31"/>
                  </a:cubicBezTo>
                  <a:cubicBezTo>
                    <a:pt x="813" y="31"/>
                    <a:pt x="813" y="31"/>
                    <a:pt x="812" y="32"/>
                  </a:cubicBezTo>
                  <a:cubicBezTo>
                    <a:pt x="810" y="33"/>
                    <a:pt x="807" y="35"/>
                    <a:pt x="806" y="33"/>
                  </a:cubicBezTo>
                  <a:cubicBezTo>
                    <a:pt x="804" y="30"/>
                    <a:pt x="805" y="30"/>
                    <a:pt x="803" y="28"/>
                  </a:cubicBezTo>
                  <a:cubicBezTo>
                    <a:pt x="801" y="26"/>
                    <a:pt x="799" y="25"/>
                    <a:pt x="798" y="24"/>
                  </a:cubicBezTo>
                  <a:cubicBezTo>
                    <a:pt x="796" y="24"/>
                    <a:pt x="795" y="22"/>
                    <a:pt x="793" y="23"/>
                  </a:cubicBezTo>
                  <a:cubicBezTo>
                    <a:pt x="792" y="25"/>
                    <a:pt x="789" y="27"/>
                    <a:pt x="787" y="29"/>
                  </a:cubicBezTo>
                  <a:cubicBezTo>
                    <a:pt x="786" y="32"/>
                    <a:pt x="782" y="32"/>
                    <a:pt x="781" y="36"/>
                  </a:cubicBezTo>
                  <a:cubicBezTo>
                    <a:pt x="781" y="40"/>
                    <a:pt x="781" y="42"/>
                    <a:pt x="781" y="45"/>
                  </a:cubicBezTo>
                  <a:cubicBezTo>
                    <a:pt x="780" y="48"/>
                    <a:pt x="778" y="49"/>
                    <a:pt x="776" y="50"/>
                  </a:cubicBezTo>
                  <a:cubicBezTo>
                    <a:pt x="775" y="52"/>
                    <a:pt x="773" y="55"/>
                    <a:pt x="772" y="55"/>
                  </a:cubicBezTo>
                  <a:cubicBezTo>
                    <a:pt x="772" y="56"/>
                    <a:pt x="768" y="57"/>
                    <a:pt x="768" y="54"/>
                  </a:cubicBezTo>
                  <a:cubicBezTo>
                    <a:pt x="768" y="52"/>
                    <a:pt x="772" y="49"/>
                    <a:pt x="772" y="47"/>
                  </a:cubicBezTo>
                  <a:cubicBezTo>
                    <a:pt x="771" y="46"/>
                    <a:pt x="771" y="45"/>
                    <a:pt x="767" y="45"/>
                  </a:cubicBezTo>
                  <a:cubicBezTo>
                    <a:pt x="764" y="46"/>
                    <a:pt x="760" y="47"/>
                    <a:pt x="759" y="46"/>
                  </a:cubicBezTo>
                  <a:cubicBezTo>
                    <a:pt x="759" y="44"/>
                    <a:pt x="758" y="42"/>
                    <a:pt x="762" y="41"/>
                  </a:cubicBezTo>
                  <a:cubicBezTo>
                    <a:pt x="765" y="40"/>
                    <a:pt x="766" y="40"/>
                    <a:pt x="768" y="38"/>
                  </a:cubicBezTo>
                  <a:cubicBezTo>
                    <a:pt x="771" y="36"/>
                    <a:pt x="772" y="33"/>
                    <a:pt x="771" y="32"/>
                  </a:cubicBezTo>
                  <a:cubicBezTo>
                    <a:pt x="770" y="31"/>
                    <a:pt x="771" y="30"/>
                    <a:pt x="767" y="32"/>
                  </a:cubicBezTo>
                  <a:cubicBezTo>
                    <a:pt x="764" y="33"/>
                    <a:pt x="760" y="34"/>
                    <a:pt x="757" y="35"/>
                  </a:cubicBezTo>
                  <a:cubicBezTo>
                    <a:pt x="755" y="35"/>
                    <a:pt x="756" y="34"/>
                    <a:pt x="757" y="32"/>
                  </a:cubicBezTo>
                  <a:cubicBezTo>
                    <a:pt x="759" y="30"/>
                    <a:pt x="760" y="29"/>
                    <a:pt x="760" y="27"/>
                  </a:cubicBezTo>
                  <a:cubicBezTo>
                    <a:pt x="761" y="25"/>
                    <a:pt x="760" y="24"/>
                    <a:pt x="764" y="24"/>
                  </a:cubicBezTo>
                  <a:cubicBezTo>
                    <a:pt x="769" y="24"/>
                    <a:pt x="772" y="24"/>
                    <a:pt x="774" y="23"/>
                  </a:cubicBezTo>
                  <a:cubicBezTo>
                    <a:pt x="777" y="22"/>
                    <a:pt x="777" y="22"/>
                    <a:pt x="779" y="20"/>
                  </a:cubicBezTo>
                  <a:cubicBezTo>
                    <a:pt x="780" y="18"/>
                    <a:pt x="780" y="16"/>
                    <a:pt x="777" y="16"/>
                  </a:cubicBezTo>
                  <a:cubicBezTo>
                    <a:pt x="773" y="15"/>
                    <a:pt x="770" y="14"/>
                    <a:pt x="769" y="13"/>
                  </a:cubicBezTo>
                  <a:cubicBezTo>
                    <a:pt x="767" y="12"/>
                    <a:pt x="765" y="12"/>
                    <a:pt x="763" y="11"/>
                  </a:cubicBezTo>
                  <a:cubicBezTo>
                    <a:pt x="760" y="10"/>
                    <a:pt x="759" y="7"/>
                    <a:pt x="757" y="8"/>
                  </a:cubicBezTo>
                  <a:cubicBezTo>
                    <a:pt x="755" y="9"/>
                    <a:pt x="752" y="10"/>
                    <a:pt x="752" y="12"/>
                  </a:cubicBezTo>
                  <a:cubicBezTo>
                    <a:pt x="751" y="14"/>
                    <a:pt x="752" y="16"/>
                    <a:pt x="750" y="17"/>
                  </a:cubicBezTo>
                  <a:cubicBezTo>
                    <a:pt x="747" y="18"/>
                    <a:pt x="746" y="18"/>
                    <a:pt x="745" y="18"/>
                  </a:cubicBezTo>
                  <a:cubicBezTo>
                    <a:pt x="743" y="19"/>
                    <a:pt x="742" y="19"/>
                    <a:pt x="743" y="20"/>
                  </a:cubicBezTo>
                  <a:cubicBezTo>
                    <a:pt x="744" y="21"/>
                    <a:pt x="746" y="23"/>
                    <a:pt x="747" y="23"/>
                  </a:cubicBezTo>
                  <a:cubicBezTo>
                    <a:pt x="749" y="23"/>
                    <a:pt x="750" y="23"/>
                    <a:pt x="751" y="24"/>
                  </a:cubicBezTo>
                  <a:cubicBezTo>
                    <a:pt x="751" y="26"/>
                    <a:pt x="752" y="27"/>
                    <a:pt x="748" y="27"/>
                  </a:cubicBezTo>
                  <a:cubicBezTo>
                    <a:pt x="745" y="28"/>
                    <a:pt x="745" y="27"/>
                    <a:pt x="742" y="28"/>
                  </a:cubicBezTo>
                  <a:cubicBezTo>
                    <a:pt x="738" y="30"/>
                    <a:pt x="737" y="29"/>
                    <a:pt x="737" y="31"/>
                  </a:cubicBezTo>
                  <a:cubicBezTo>
                    <a:pt x="736" y="32"/>
                    <a:pt x="736" y="33"/>
                    <a:pt x="737" y="34"/>
                  </a:cubicBezTo>
                  <a:cubicBezTo>
                    <a:pt x="738" y="36"/>
                    <a:pt x="740" y="35"/>
                    <a:pt x="740" y="37"/>
                  </a:cubicBezTo>
                  <a:cubicBezTo>
                    <a:pt x="740" y="38"/>
                    <a:pt x="741" y="39"/>
                    <a:pt x="739" y="39"/>
                  </a:cubicBezTo>
                  <a:cubicBezTo>
                    <a:pt x="737" y="39"/>
                    <a:pt x="735" y="38"/>
                    <a:pt x="734" y="39"/>
                  </a:cubicBezTo>
                  <a:cubicBezTo>
                    <a:pt x="733" y="40"/>
                    <a:pt x="733" y="41"/>
                    <a:pt x="734" y="43"/>
                  </a:cubicBezTo>
                  <a:cubicBezTo>
                    <a:pt x="734" y="44"/>
                    <a:pt x="734" y="45"/>
                    <a:pt x="733" y="45"/>
                  </a:cubicBezTo>
                  <a:cubicBezTo>
                    <a:pt x="731" y="45"/>
                    <a:pt x="731" y="45"/>
                    <a:pt x="728" y="45"/>
                  </a:cubicBezTo>
                  <a:cubicBezTo>
                    <a:pt x="725" y="45"/>
                    <a:pt x="725" y="44"/>
                    <a:pt x="723" y="45"/>
                  </a:cubicBezTo>
                  <a:cubicBezTo>
                    <a:pt x="721" y="47"/>
                    <a:pt x="721" y="47"/>
                    <a:pt x="720" y="49"/>
                  </a:cubicBezTo>
                  <a:cubicBezTo>
                    <a:pt x="719" y="51"/>
                    <a:pt x="720" y="52"/>
                    <a:pt x="718" y="51"/>
                  </a:cubicBezTo>
                  <a:cubicBezTo>
                    <a:pt x="716" y="50"/>
                    <a:pt x="715" y="51"/>
                    <a:pt x="715" y="49"/>
                  </a:cubicBezTo>
                  <a:cubicBezTo>
                    <a:pt x="714" y="46"/>
                    <a:pt x="714" y="45"/>
                    <a:pt x="714" y="42"/>
                  </a:cubicBezTo>
                  <a:cubicBezTo>
                    <a:pt x="714" y="39"/>
                    <a:pt x="715" y="38"/>
                    <a:pt x="714" y="37"/>
                  </a:cubicBezTo>
                  <a:cubicBezTo>
                    <a:pt x="713" y="36"/>
                    <a:pt x="712" y="36"/>
                    <a:pt x="711" y="34"/>
                  </a:cubicBezTo>
                  <a:cubicBezTo>
                    <a:pt x="711" y="32"/>
                    <a:pt x="709" y="32"/>
                    <a:pt x="712" y="31"/>
                  </a:cubicBezTo>
                  <a:cubicBezTo>
                    <a:pt x="715" y="30"/>
                    <a:pt x="716" y="31"/>
                    <a:pt x="718" y="29"/>
                  </a:cubicBezTo>
                  <a:cubicBezTo>
                    <a:pt x="719" y="28"/>
                    <a:pt x="719" y="27"/>
                    <a:pt x="719" y="25"/>
                  </a:cubicBezTo>
                  <a:cubicBezTo>
                    <a:pt x="719" y="23"/>
                    <a:pt x="720" y="22"/>
                    <a:pt x="720" y="19"/>
                  </a:cubicBezTo>
                  <a:cubicBezTo>
                    <a:pt x="720" y="17"/>
                    <a:pt x="720" y="16"/>
                    <a:pt x="718" y="16"/>
                  </a:cubicBezTo>
                  <a:cubicBezTo>
                    <a:pt x="717" y="17"/>
                    <a:pt x="715" y="18"/>
                    <a:pt x="713" y="20"/>
                  </a:cubicBezTo>
                  <a:cubicBezTo>
                    <a:pt x="710" y="22"/>
                    <a:pt x="709" y="24"/>
                    <a:pt x="706" y="26"/>
                  </a:cubicBezTo>
                  <a:cubicBezTo>
                    <a:pt x="703" y="29"/>
                    <a:pt x="701" y="29"/>
                    <a:pt x="699" y="32"/>
                  </a:cubicBezTo>
                  <a:cubicBezTo>
                    <a:pt x="697" y="34"/>
                    <a:pt x="694" y="35"/>
                    <a:pt x="691" y="39"/>
                  </a:cubicBezTo>
                  <a:cubicBezTo>
                    <a:pt x="688" y="43"/>
                    <a:pt x="679" y="48"/>
                    <a:pt x="679" y="51"/>
                  </a:cubicBezTo>
                  <a:cubicBezTo>
                    <a:pt x="679" y="54"/>
                    <a:pt x="680" y="54"/>
                    <a:pt x="678" y="57"/>
                  </a:cubicBezTo>
                  <a:cubicBezTo>
                    <a:pt x="677" y="60"/>
                    <a:pt x="677" y="61"/>
                    <a:pt x="673" y="63"/>
                  </a:cubicBezTo>
                  <a:cubicBezTo>
                    <a:pt x="669" y="66"/>
                    <a:pt x="666" y="68"/>
                    <a:pt x="664" y="65"/>
                  </a:cubicBezTo>
                  <a:cubicBezTo>
                    <a:pt x="663" y="62"/>
                    <a:pt x="659" y="63"/>
                    <a:pt x="662" y="58"/>
                  </a:cubicBezTo>
                  <a:cubicBezTo>
                    <a:pt x="665" y="54"/>
                    <a:pt x="667" y="52"/>
                    <a:pt x="667" y="48"/>
                  </a:cubicBezTo>
                  <a:cubicBezTo>
                    <a:pt x="667" y="43"/>
                    <a:pt x="664" y="43"/>
                    <a:pt x="668" y="40"/>
                  </a:cubicBezTo>
                  <a:cubicBezTo>
                    <a:pt x="672" y="36"/>
                    <a:pt x="674" y="36"/>
                    <a:pt x="678" y="33"/>
                  </a:cubicBezTo>
                  <a:cubicBezTo>
                    <a:pt x="683" y="31"/>
                    <a:pt x="690" y="27"/>
                    <a:pt x="691" y="24"/>
                  </a:cubicBezTo>
                  <a:cubicBezTo>
                    <a:pt x="692" y="20"/>
                    <a:pt x="692" y="22"/>
                    <a:pt x="686" y="20"/>
                  </a:cubicBezTo>
                  <a:cubicBezTo>
                    <a:pt x="680" y="19"/>
                    <a:pt x="682" y="17"/>
                    <a:pt x="677" y="18"/>
                  </a:cubicBezTo>
                  <a:cubicBezTo>
                    <a:pt x="673" y="19"/>
                    <a:pt x="669" y="22"/>
                    <a:pt x="665" y="22"/>
                  </a:cubicBezTo>
                  <a:cubicBezTo>
                    <a:pt x="662" y="22"/>
                    <a:pt x="663" y="23"/>
                    <a:pt x="659" y="20"/>
                  </a:cubicBezTo>
                  <a:cubicBezTo>
                    <a:pt x="656" y="17"/>
                    <a:pt x="650" y="13"/>
                    <a:pt x="648" y="15"/>
                  </a:cubicBezTo>
                  <a:cubicBezTo>
                    <a:pt x="647" y="16"/>
                    <a:pt x="649" y="18"/>
                    <a:pt x="648" y="21"/>
                  </a:cubicBezTo>
                  <a:cubicBezTo>
                    <a:pt x="647" y="24"/>
                    <a:pt x="644" y="23"/>
                    <a:pt x="644" y="24"/>
                  </a:cubicBezTo>
                  <a:cubicBezTo>
                    <a:pt x="643" y="26"/>
                    <a:pt x="642" y="28"/>
                    <a:pt x="645" y="28"/>
                  </a:cubicBezTo>
                  <a:cubicBezTo>
                    <a:pt x="647" y="29"/>
                    <a:pt x="647" y="27"/>
                    <a:pt x="650" y="30"/>
                  </a:cubicBezTo>
                  <a:cubicBezTo>
                    <a:pt x="652" y="32"/>
                    <a:pt x="654" y="33"/>
                    <a:pt x="652" y="34"/>
                  </a:cubicBezTo>
                  <a:cubicBezTo>
                    <a:pt x="649" y="35"/>
                    <a:pt x="648" y="33"/>
                    <a:pt x="645" y="34"/>
                  </a:cubicBezTo>
                  <a:cubicBezTo>
                    <a:pt x="641" y="35"/>
                    <a:pt x="640" y="36"/>
                    <a:pt x="640" y="38"/>
                  </a:cubicBezTo>
                  <a:cubicBezTo>
                    <a:pt x="640" y="40"/>
                    <a:pt x="642" y="42"/>
                    <a:pt x="641" y="44"/>
                  </a:cubicBezTo>
                  <a:cubicBezTo>
                    <a:pt x="640" y="46"/>
                    <a:pt x="640" y="47"/>
                    <a:pt x="637" y="46"/>
                  </a:cubicBezTo>
                  <a:cubicBezTo>
                    <a:pt x="633" y="45"/>
                    <a:pt x="629" y="44"/>
                    <a:pt x="625" y="46"/>
                  </a:cubicBezTo>
                  <a:cubicBezTo>
                    <a:pt x="621" y="48"/>
                    <a:pt x="621" y="50"/>
                    <a:pt x="618" y="51"/>
                  </a:cubicBezTo>
                  <a:cubicBezTo>
                    <a:pt x="615" y="52"/>
                    <a:pt x="612" y="54"/>
                    <a:pt x="612" y="55"/>
                  </a:cubicBezTo>
                  <a:cubicBezTo>
                    <a:pt x="612" y="56"/>
                    <a:pt x="611" y="57"/>
                    <a:pt x="612" y="58"/>
                  </a:cubicBezTo>
                  <a:cubicBezTo>
                    <a:pt x="614" y="60"/>
                    <a:pt x="615" y="60"/>
                    <a:pt x="612" y="61"/>
                  </a:cubicBezTo>
                  <a:cubicBezTo>
                    <a:pt x="609" y="62"/>
                    <a:pt x="608" y="61"/>
                    <a:pt x="608" y="63"/>
                  </a:cubicBezTo>
                  <a:cubicBezTo>
                    <a:pt x="608" y="65"/>
                    <a:pt x="607" y="66"/>
                    <a:pt x="608" y="68"/>
                  </a:cubicBezTo>
                  <a:cubicBezTo>
                    <a:pt x="610" y="69"/>
                    <a:pt x="611" y="69"/>
                    <a:pt x="612" y="71"/>
                  </a:cubicBezTo>
                  <a:cubicBezTo>
                    <a:pt x="613" y="72"/>
                    <a:pt x="614" y="73"/>
                    <a:pt x="612" y="73"/>
                  </a:cubicBezTo>
                  <a:cubicBezTo>
                    <a:pt x="611" y="74"/>
                    <a:pt x="609" y="74"/>
                    <a:pt x="607" y="75"/>
                  </a:cubicBezTo>
                  <a:cubicBezTo>
                    <a:pt x="605" y="76"/>
                    <a:pt x="604" y="77"/>
                    <a:pt x="602" y="77"/>
                  </a:cubicBezTo>
                  <a:cubicBezTo>
                    <a:pt x="601" y="78"/>
                    <a:pt x="599" y="76"/>
                    <a:pt x="598" y="73"/>
                  </a:cubicBezTo>
                  <a:cubicBezTo>
                    <a:pt x="596" y="71"/>
                    <a:pt x="594" y="68"/>
                    <a:pt x="590" y="69"/>
                  </a:cubicBezTo>
                  <a:cubicBezTo>
                    <a:pt x="587" y="70"/>
                    <a:pt x="584" y="72"/>
                    <a:pt x="582" y="72"/>
                  </a:cubicBezTo>
                  <a:cubicBezTo>
                    <a:pt x="579" y="71"/>
                    <a:pt x="579" y="72"/>
                    <a:pt x="579" y="70"/>
                  </a:cubicBezTo>
                  <a:cubicBezTo>
                    <a:pt x="579" y="67"/>
                    <a:pt x="580" y="67"/>
                    <a:pt x="577" y="66"/>
                  </a:cubicBezTo>
                  <a:cubicBezTo>
                    <a:pt x="574" y="65"/>
                    <a:pt x="570" y="65"/>
                    <a:pt x="568" y="66"/>
                  </a:cubicBezTo>
                  <a:cubicBezTo>
                    <a:pt x="567" y="67"/>
                    <a:pt x="567" y="70"/>
                    <a:pt x="566" y="72"/>
                  </a:cubicBezTo>
                  <a:cubicBezTo>
                    <a:pt x="566" y="75"/>
                    <a:pt x="567" y="76"/>
                    <a:pt x="564" y="78"/>
                  </a:cubicBezTo>
                  <a:cubicBezTo>
                    <a:pt x="562" y="79"/>
                    <a:pt x="562" y="80"/>
                    <a:pt x="562" y="81"/>
                  </a:cubicBezTo>
                  <a:cubicBezTo>
                    <a:pt x="563" y="83"/>
                    <a:pt x="565" y="85"/>
                    <a:pt x="565" y="86"/>
                  </a:cubicBezTo>
                  <a:cubicBezTo>
                    <a:pt x="564" y="87"/>
                    <a:pt x="564" y="89"/>
                    <a:pt x="561" y="87"/>
                  </a:cubicBezTo>
                  <a:cubicBezTo>
                    <a:pt x="559" y="85"/>
                    <a:pt x="555" y="84"/>
                    <a:pt x="552" y="83"/>
                  </a:cubicBezTo>
                  <a:cubicBezTo>
                    <a:pt x="548" y="81"/>
                    <a:pt x="546" y="80"/>
                    <a:pt x="544" y="79"/>
                  </a:cubicBezTo>
                  <a:cubicBezTo>
                    <a:pt x="542" y="77"/>
                    <a:pt x="541" y="76"/>
                    <a:pt x="539" y="77"/>
                  </a:cubicBezTo>
                  <a:cubicBezTo>
                    <a:pt x="538" y="78"/>
                    <a:pt x="537" y="81"/>
                    <a:pt x="537" y="82"/>
                  </a:cubicBezTo>
                  <a:cubicBezTo>
                    <a:pt x="537" y="83"/>
                    <a:pt x="538" y="84"/>
                    <a:pt x="536" y="85"/>
                  </a:cubicBezTo>
                  <a:cubicBezTo>
                    <a:pt x="533" y="85"/>
                    <a:pt x="531" y="87"/>
                    <a:pt x="531" y="84"/>
                  </a:cubicBezTo>
                  <a:cubicBezTo>
                    <a:pt x="531" y="81"/>
                    <a:pt x="531" y="79"/>
                    <a:pt x="527" y="80"/>
                  </a:cubicBezTo>
                  <a:cubicBezTo>
                    <a:pt x="522" y="81"/>
                    <a:pt x="519" y="83"/>
                    <a:pt x="517" y="85"/>
                  </a:cubicBezTo>
                  <a:cubicBezTo>
                    <a:pt x="515" y="87"/>
                    <a:pt x="513" y="88"/>
                    <a:pt x="514" y="91"/>
                  </a:cubicBezTo>
                  <a:cubicBezTo>
                    <a:pt x="515" y="94"/>
                    <a:pt x="514" y="96"/>
                    <a:pt x="516" y="97"/>
                  </a:cubicBezTo>
                  <a:cubicBezTo>
                    <a:pt x="518" y="98"/>
                    <a:pt x="518" y="98"/>
                    <a:pt x="521" y="99"/>
                  </a:cubicBezTo>
                  <a:cubicBezTo>
                    <a:pt x="524" y="100"/>
                    <a:pt x="525" y="101"/>
                    <a:pt x="525" y="102"/>
                  </a:cubicBezTo>
                  <a:cubicBezTo>
                    <a:pt x="524" y="102"/>
                    <a:pt x="523" y="104"/>
                    <a:pt x="521" y="103"/>
                  </a:cubicBezTo>
                  <a:cubicBezTo>
                    <a:pt x="520" y="102"/>
                    <a:pt x="519" y="100"/>
                    <a:pt x="516" y="101"/>
                  </a:cubicBezTo>
                  <a:cubicBezTo>
                    <a:pt x="514" y="102"/>
                    <a:pt x="512" y="102"/>
                    <a:pt x="511" y="104"/>
                  </a:cubicBezTo>
                  <a:cubicBezTo>
                    <a:pt x="510" y="107"/>
                    <a:pt x="511" y="107"/>
                    <a:pt x="509" y="109"/>
                  </a:cubicBezTo>
                  <a:cubicBezTo>
                    <a:pt x="506" y="111"/>
                    <a:pt x="504" y="111"/>
                    <a:pt x="502" y="113"/>
                  </a:cubicBezTo>
                  <a:cubicBezTo>
                    <a:pt x="499" y="116"/>
                    <a:pt x="496" y="119"/>
                    <a:pt x="495" y="117"/>
                  </a:cubicBezTo>
                  <a:cubicBezTo>
                    <a:pt x="494" y="116"/>
                    <a:pt x="494" y="115"/>
                    <a:pt x="496" y="113"/>
                  </a:cubicBezTo>
                  <a:cubicBezTo>
                    <a:pt x="498" y="110"/>
                    <a:pt x="499" y="110"/>
                    <a:pt x="501" y="107"/>
                  </a:cubicBezTo>
                  <a:cubicBezTo>
                    <a:pt x="504" y="105"/>
                    <a:pt x="502" y="105"/>
                    <a:pt x="504" y="102"/>
                  </a:cubicBezTo>
                  <a:cubicBezTo>
                    <a:pt x="506" y="99"/>
                    <a:pt x="506" y="99"/>
                    <a:pt x="507" y="97"/>
                  </a:cubicBezTo>
                  <a:cubicBezTo>
                    <a:pt x="507" y="95"/>
                    <a:pt x="507" y="94"/>
                    <a:pt x="506" y="91"/>
                  </a:cubicBezTo>
                  <a:cubicBezTo>
                    <a:pt x="506" y="88"/>
                    <a:pt x="506" y="86"/>
                    <a:pt x="507" y="85"/>
                  </a:cubicBezTo>
                  <a:cubicBezTo>
                    <a:pt x="509" y="83"/>
                    <a:pt x="508" y="76"/>
                    <a:pt x="507" y="76"/>
                  </a:cubicBezTo>
                  <a:cubicBezTo>
                    <a:pt x="506" y="76"/>
                    <a:pt x="503" y="78"/>
                    <a:pt x="502" y="81"/>
                  </a:cubicBezTo>
                  <a:cubicBezTo>
                    <a:pt x="501" y="83"/>
                    <a:pt x="500" y="83"/>
                    <a:pt x="497" y="86"/>
                  </a:cubicBezTo>
                  <a:cubicBezTo>
                    <a:pt x="495" y="88"/>
                    <a:pt x="492" y="88"/>
                    <a:pt x="492" y="90"/>
                  </a:cubicBezTo>
                  <a:cubicBezTo>
                    <a:pt x="493" y="93"/>
                    <a:pt x="492" y="96"/>
                    <a:pt x="494" y="96"/>
                  </a:cubicBezTo>
                  <a:cubicBezTo>
                    <a:pt x="497" y="97"/>
                    <a:pt x="498" y="97"/>
                    <a:pt x="497" y="99"/>
                  </a:cubicBezTo>
                  <a:cubicBezTo>
                    <a:pt x="495" y="101"/>
                    <a:pt x="493" y="103"/>
                    <a:pt x="490" y="105"/>
                  </a:cubicBezTo>
                  <a:cubicBezTo>
                    <a:pt x="487" y="107"/>
                    <a:pt x="483" y="110"/>
                    <a:pt x="483" y="108"/>
                  </a:cubicBezTo>
                  <a:cubicBezTo>
                    <a:pt x="482" y="105"/>
                    <a:pt x="482" y="104"/>
                    <a:pt x="484" y="102"/>
                  </a:cubicBezTo>
                  <a:cubicBezTo>
                    <a:pt x="487" y="101"/>
                    <a:pt x="488" y="98"/>
                    <a:pt x="487" y="95"/>
                  </a:cubicBezTo>
                  <a:cubicBezTo>
                    <a:pt x="487" y="92"/>
                    <a:pt x="489" y="91"/>
                    <a:pt x="487" y="88"/>
                  </a:cubicBezTo>
                  <a:cubicBezTo>
                    <a:pt x="484" y="86"/>
                    <a:pt x="484" y="85"/>
                    <a:pt x="481" y="86"/>
                  </a:cubicBezTo>
                  <a:cubicBezTo>
                    <a:pt x="478" y="87"/>
                    <a:pt x="473" y="88"/>
                    <a:pt x="470" y="89"/>
                  </a:cubicBezTo>
                  <a:cubicBezTo>
                    <a:pt x="467" y="89"/>
                    <a:pt x="464" y="90"/>
                    <a:pt x="464" y="92"/>
                  </a:cubicBezTo>
                  <a:cubicBezTo>
                    <a:pt x="464" y="94"/>
                    <a:pt x="465" y="96"/>
                    <a:pt x="467" y="97"/>
                  </a:cubicBezTo>
                  <a:cubicBezTo>
                    <a:pt x="468" y="97"/>
                    <a:pt x="469" y="97"/>
                    <a:pt x="469" y="99"/>
                  </a:cubicBezTo>
                  <a:cubicBezTo>
                    <a:pt x="469" y="101"/>
                    <a:pt x="467" y="100"/>
                    <a:pt x="466" y="102"/>
                  </a:cubicBezTo>
                  <a:cubicBezTo>
                    <a:pt x="465" y="104"/>
                    <a:pt x="465" y="106"/>
                    <a:pt x="467" y="107"/>
                  </a:cubicBezTo>
                  <a:cubicBezTo>
                    <a:pt x="470" y="108"/>
                    <a:pt x="468" y="107"/>
                    <a:pt x="472" y="109"/>
                  </a:cubicBezTo>
                  <a:cubicBezTo>
                    <a:pt x="477" y="111"/>
                    <a:pt x="478" y="111"/>
                    <a:pt x="480" y="113"/>
                  </a:cubicBezTo>
                  <a:cubicBezTo>
                    <a:pt x="482" y="115"/>
                    <a:pt x="483" y="118"/>
                    <a:pt x="482" y="118"/>
                  </a:cubicBezTo>
                  <a:cubicBezTo>
                    <a:pt x="481" y="119"/>
                    <a:pt x="477" y="118"/>
                    <a:pt x="475" y="116"/>
                  </a:cubicBezTo>
                  <a:cubicBezTo>
                    <a:pt x="473" y="115"/>
                    <a:pt x="471" y="115"/>
                    <a:pt x="469" y="113"/>
                  </a:cubicBezTo>
                  <a:cubicBezTo>
                    <a:pt x="466" y="111"/>
                    <a:pt x="465" y="110"/>
                    <a:pt x="464" y="109"/>
                  </a:cubicBezTo>
                  <a:cubicBezTo>
                    <a:pt x="463" y="107"/>
                    <a:pt x="457" y="104"/>
                    <a:pt x="457" y="106"/>
                  </a:cubicBezTo>
                  <a:cubicBezTo>
                    <a:pt x="456" y="107"/>
                    <a:pt x="455" y="108"/>
                    <a:pt x="457" y="110"/>
                  </a:cubicBezTo>
                  <a:cubicBezTo>
                    <a:pt x="459" y="111"/>
                    <a:pt x="461" y="111"/>
                    <a:pt x="461" y="113"/>
                  </a:cubicBezTo>
                  <a:cubicBezTo>
                    <a:pt x="461" y="116"/>
                    <a:pt x="458" y="117"/>
                    <a:pt x="455" y="117"/>
                  </a:cubicBezTo>
                  <a:cubicBezTo>
                    <a:pt x="452" y="117"/>
                    <a:pt x="450" y="117"/>
                    <a:pt x="448" y="116"/>
                  </a:cubicBezTo>
                  <a:cubicBezTo>
                    <a:pt x="446" y="115"/>
                    <a:pt x="443" y="114"/>
                    <a:pt x="442" y="112"/>
                  </a:cubicBezTo>
                  <a:cubicBezTo>
                    <a:pt x="441" y="110"/>
                    <a:pt x="441" y="108"/>
                    <a:pt x="438" y="108"/>
                  </a:cubicBezTo>
                  <a:cubicBezTo>
                    <a:pt x="436" y="108"/>
                    <a:pt x="434" y="110"/>
                    <a:pt x="433" y="112"/>
                  </a:cubicBezTo>
                  <a:cubicBezTo>
                    <a:pt x="433" y="114"/>
                    <a:pt x="432" y="116"/>
                    <a:pt x="433" y="119"/>
                  </a:cubicBezTo>
                  <a:cubicBezTo>
                    <a:pt x="434" y="121"/>
                    <a:pt x="434" y="122"/>
                    <a:pt x="430" y="124"/>
                  </a:cubicBezTo>
                  <a:cubicBezTo>
                    <a:pt x="426" y="125"/>
                    <a:pt x="423" y="126"/>
                    <a:pt x="421" y="127"/>
                  </a:cubicBezTo>
                  <a:cubicBezTo>
                    <a:pt x="419" y="128"/>
                    <a:pt x="417" y="133"/>
                    <a:pt x="419" y="135"/>
                  </a:cubicBezTo>
                  <a:cubicBezTo>
                    <a:pt x="420" y="138"/>
                    <a:pt x="421" y="137"/>
                    <a:pt x="422" y="139"/>
                  </a:cubicBezTo>
                  <a:cubicBezTo>
                    <a:pt x="423" y="141"/>
                    <a:pt x="421" y="140"/>
                    <a:pt x="420" y="142"/>
                  </a:cubicBezTo>
                  <a:cubicBezTo>
                    <a:pt x="419" y="143"/>
                    <a:pt x="419" y="144"/>
                    <a:pt x="420" y="145"/>
                  </a:cubicBezTo>
                  <a:cubicBezTo>
                    <a:pt x="422" y="145"/>
                    <a:pt x="423" y="145"/>
                    <a:pt x="423" y="146"/>
                  </a:cubicBezTo>
                  <a:cubicBezTo>
                    <a:pt x="422" y="148"/>
                    <a:pt x="421" y="149"/>
                    <a:pt x="420" y="148"/>
                  </a:cubicBezTo>
                  <a:cubicBezTo>
                    <a:pt x="418" y="147"/>
                    <a:pt x="416" y="146"/>
                    <a:pt x="415" y="147"/>
                  </a:cubicBezTo>
                  <a:cubicBezTo>
                    <a:pt x="413" y="148"/>
                    <a:pt x="414" y="149"/>
                    <a:pt x="415" y="150"/>
                  </a:cubicBezTo>
                  <a:cubicBezTo>
                    <a:pt x="415" y="150"/>
                    <a:pt x="417" y="150"/>
                    <a:pt x="417" y="152"/>
                  </a:cubicBezTo>
                  <a:cubicBezTo>
                    <a:pt x="416" y="153"/>
                    <a:pt x="415" y="154"/>
                    <a:pt x="413" y="153"/>
                  </a:cubicBezTo>
                  <a:cubicBezTo>
                    <a:pt x="412" y="153"/>
                    <a:pt x="412" y="152"/>
                    <a:pt x="409" y="151"/>
                  </a:cubicBezTo>
                  <a:cubicBezTo>
                    <a:pt x="407" y="150"/>
                    <a:pt x="404" y="148"/>
                    <a:pt x="402" y="150"/>
                  </a:cubicBezTo>
                  <a:cubicBezTo>
                    <a:pt x="400" y="151"/>
                    <a:pt x="401" y="152"/>
                    <a:pt x="398" y="153"/>
                  </a:cubicBezTo>
                  <a:cubicBezTo>
                    <a:pt x="395" y="155"/>
                    <a:pt x="394" y="155"/>
                    <a:pt x="390" y="156"/>
                  </a:cubicBezTo>
                  <a:cubicBezTo>
                    <a:pt x="387" y="157"/>
                    <a:pt x="383" y="158"/>
                    <a:pt x="383" y="160"/>
                  </a:cubicBezTo>
                  <a:cubicBezTo>
                    <a:pt x="382" y="162"/>
                    <a:pt x="381" y="163"/>
                    <a:pt x="384" y="164"/>
                  </a:cubicBezTo>
                  <a:cubicBezTo>
                    <a:pt x="386" y="164"/>
                    <a:pt x="389" y="164"/>
                    <a:pt x="392" y="164"/>
                  </a:cubicBezTo>
                  <a:cubicBezTo>
                    <a:pt x="395" y="164"/>
                    <a:pt x="399" y="164"/>
                    <a:pt x="401" y="163"/>
                  </a:cubicBezTo>
                  <a:cubicBezTo>
                    <a:pt x="404" y="162"/>
                    <a:pt x="404" y="161"/>
                    <a:pt x="407" y="160"/>
                  </a:cubicBezTo>
                  <a:cubicBezTo>
                    <a:pt x="410" y="159"/>
                    <a:pt x="410" y="158"/>
                    <a:pt x="413" y="159"/>
                  </a:cubicBezTo>
                  <a:cubicBezTo>
                    <a:pt x="416" y="159"/>
                    <a:pt x="416" y="158"/>
                    <a:pt x="418" y="161"/>
                  </a:cubicBezTo>
                  <a:cubicBezTo>
                    <a:pt x="421" y="163"/>
                    <a:pt x="422" y="163"/>
                    <a:pt x="423" y="164"/>
                  </a:cubicBezTo>
                  <a:cubicBezTo>
                    <a:pt x="424" y="166"/>
                    <a:pt x="426" y="167"/>
                    <a:pt x="423" y="168"/>
                  </a:cubicBezTo>
                  <a:cubicBezTo>
                    <a:pt x="419" y="169"/>
                    <a:pt x="417" y="169"/>
                    <a:pt x="414" y="171"/>
                  </a:cubicBezTo>
                  <a:cubicBezTo>
                    <a:pt x="411" y="173"/>
                    <a:pt x="409" y="175"/>
                    <a:pt x="409" y="176"/>
                  </a:cubicBezTo>
                  <a:cubicBezTo>
                    <a:pt x="409" y="177"/>
                    <a:pt x="410" y="179"/>
                    <a:pt x="409" y="179"/>
                  </a:cubicBezTo>
                  <a:cubicBezTo>
                    <a:pt x="408" y="180"/>
                    <a:pt x="407" y="181"/>
                    <a:pt x="406" y="180"/>
                  </a:cubicBezTo>
                  <a:cubicBezTo>
                    <a:pt x="405" y="179"/>
                    <a:pt x="406" y="178"/>
                    <a:pt x="404" y="177"/>
                  </a:cubicBezTo>
                  <a:cubicBezTo>
                    <a:pt x="403" y="176"/>
                    <a:pt x="402" y="176"/>
                    <a:pt x="401" y="174"/>
                  </a:cubicBezTo>
                  <a:cubicBezTo>
                    <a:pt x="399" y="172"/>
                    <a:pt x="399" y="171"/>
                    <a:pt x="398" y="171"/>
                  </a:cubicBezTo>
                  <a:cubicBezTo>
                    <a:pt x="396" y="171"/>
                    <a:pt x="395" y="172"/>
                    <a:pt x="393" y="174"/>
                  </a:cubicBezTo>
                  <a:cubicBezTo>
                    <a:pt x="392" y="175"/>
                    <a:pt x="389" y="175"/>
                    <a:pt x="389" y="177"/>
                  </a:cubicBezTo>
                  <a:cubicBezTo>
                    <a:pt x="388" y="179"/>
                    <a:pt x="390" y="180"/>
                    <a:pt x="391" y="181"/>
                  </a:cubicBezTo>
                  <a:cubicBezTo>
                    <a:pt x="391" y="182"/>
                    <a:pt x="389" y="183"/>
                    <a:pt x="389" y="183"/>
                  </a:cubicBezTo>
                  <a:cubicBezTo>
                    <a:pt x="388" y="183"/>
                    <a:pt x="388" y="182"/>
                    <a:pt x="387" y="181"/>
                  </a:cubicBezTo>
                  <a:cubicBezTo>
                    <a:pt x="385" y="181"/>
                    <a:pt x="385" y="181"/>
                    <a:pt x="383" y="181"/>
                  </a:cubicBezTo>
                  <a:cubicBezTo>
                    <a:pt x="382" y="182"/>
                    <a:pt x="382" y="183"/>
                    <a:pt x="382" y="183"/>
                  </a:cubicBezTo>
                  <a:cubicBezTo>
                    <a:pt x="382" y="183"/>
                    <a:pt x="384" y="184"/>
                    <a:pt x="384" y="184"/>
                  </a:cubicBezTo>
                  <a:cubicBezTo>
                    <a:pt x="385" y="184"/>
                    <a:pt x="386" y="184"/>
                    <a:pt x="386" y="184"/>
                  </a:cubicBezTo>
                  <a:cubicBezTo>
                    <a:pt x="387" y="185"/>
                    <a:pt x="387" y="187"/>
                    <a:pt x="386" y="187"/>
                  </a:cubicBezTo>
                  <a:cubicBezTo>
                    <a:pt x="385" y="187"/>
                    <a:pt x="383" y="187"/>
                    <a:pt x="382" y="188"/>
                  </a:cubicBezTo>
                  <a:cubicBezTo>
                    <a:pt x="382" y="189"/>
                    <a:pt x="382" y="190"/>
                    <a:pt x="381" y="192"/>
                  </a:cubicBezTo>
                  <a:cubicBezTo>
                    <a:pt x="381" y="193"/>
                    <a:pt x="380" y="193"/>
                    <a:pt x="379" y="194"/>
                  </a:cubicBezTo>
                  <a:cubicBezTo>
                    <a:pt x="378" y="195"/>
                    <a:pt x="378" y="194"/>
                    <a:pt x="378" y="196"/>
                  </a:cubicBezTo>
                  <a:cubicBezTo>
                    <a:pt x="379" y="198"/>
                    <a:pt x="381" y="199"/>
                    <a:pt x="380" y="200"/>
                  </a:cubicBezTo>
                  <a:cubicBezTo>
                    <a:pt x="379" y="201"/>
                    <a:pt x="376" y="202"/>
                    <a:pt x="375" y="201"/>
                  </a:cubicBezTo>
                  <a:cubicBezTo>
                    <a:pt x="373" y="200"/>
                    <a:pt x="371" y="199"/>
                    <a:pt x="370" y="197"/>
                  </a:cubicBezTo>
                  <a:cubicBezTo>
                    <a:pt x="369" y="195"/>
                    <a:pt x="370" y="194"/>
                    <a:pt x="369" y="190"/>
                  </a:cubicBezTo>
                  <a:cubicBezTo>
                    <a:pt x="367" y="187"/>
                    <a:pt x="366" y="190"/>
                    <a:pt x="366" y="186"/>
                  </a:cubicBezTo>
                  <a:cubicBezTo>
                    <a:pt x="366" y="181"/>
                    <a:pt x="364" y="178"/>
                    <a:pt x="362" y="178"/>
                  </a:cubicBezTo>
                  <a:cubicBezTo>
                    <a:pt x="360" y="178"/>
                    <a:pt x="358" y="181"/>
                    <a:pt x="357" y="182"/>
                  </a:cubicBezTo>
                  <a:cubicBezTo>
                    <a:pt x="355" y="184"/>
                    <a:pt x="354" y="183"/>
                    <a:pt x="353" y="185"/>
                  </a:cubicBezTo>
                  <a:cubicBezTo>
                    <a:pt x="352" y="187"/>
                    <a:pt x="352" y="190"/>
                    <a:pt x="354" y="190"/>
                  </a:cubicBezTo>
                  <a:cubicBezTo>
                    <a:pt x="357" y="189"/>
                    <a:pt x="358" y="188"/>
                    <a:pt x="358" y="189"/>
                  </a:cubicBezTo>
                  <a:cubicBezTo>
                    <a:pt x="359" y="190"/>
                    <a:pt x="358" y="192"/>
                    <a:pt x="357" y="193"/>
                  </a:cubicBezTo>
                  <a:cubicBezTo>
                    <a:pt x="356" y="193"/>
                    <a:pt x="352" y="196"/>
                    <a:pt x="350" y="196"/>
                  </a:cubicBezTo>
                  <a:cubicBezTo>
                    <a:pt x="347" y="196"/>
                    <a:pt x="344" y="195"/>
                    <a:pt x="344" y="197"/>
                  </a:cubicBezTo>
                  <a:cubicBezTo>
                    <a:pt x="344" y="199"/>
                    <a:pt x="345" y="200"/>
                    <a:pt x="347" y="201"/>
                  </a:cubicBezTo>
                  <a:cubicBezTo>
                    <a:pt x="349" y="201"/>
                    <a:pt x="349" y="200"/>
                    <a:pt x="352" y="202"/>
                  </a:cubicBezTo>
                  <a:cubicBezTo>
                    <a:pt x="354" y="203"/>
                    <a:pt x="356" y="204"/>
                    <a:pt x="354" y="205"/>
                  </a:cubicBezTo>
                  <a:cubicBezTo>
                    <a:pt x="353" y="205"/>
                    <a:pt x="352" y="205"/>
                    <a:pt x="349" y="206"/>
                  </a:cubicBezTo>
                  <a:cubicBezTo>
                    <a:pt x="346" y="206"/>
                    <a:pt x="345" y="206"/>
                    <a:pt x="344" y="208"/>
                  </a:cubicBezTo>
                  <a:cubicBezTo>
                    <a:pt x="342" y="210"/>
                    <a:pt x="340" y="209"/>
                    <a:pt x="341" y="211"/>
                  </a:cubicBezTo>
                  <a:cubicBezTo>
                    <a:pt x="341" y="213"/>
                    <a:pt x="343" y="213"/>
                    <a:pt x="345" y="215"/>
                  </a:cubicBezTo>
                  <a:cubicBezTo>
                    <a:pt x="347" y="216"/>
                    <a:pt x="347" y="217"/>
                    <a:pt x="349" y="216"/>
                  </a:cubicBezTo>
                  <a:cubicBezTo>
                    <a:pt x="350" y="216"/>
                    <a:pt x="350" y="216"/>
                    <a:pt x="352" y="215"/>
                  </a:cubicBezTo>
                  <a:cubicBezTo>
                    <a:pt x="353" y="214"/>
                    <a:pt x="355" y="213"/>
                    <a:pt x="357" y="213"/>
                  </a:cubicBezTo>
                  <a:cubicBezTo>
                    <a:pt x="358" y="213"/>
                    <a:pt x="360" y="213"/>
                    <a:pt x="359" y="214"/>
                  </a:cubicBezTo>
                  <a:cubicBezTo>
                    <a:pt x="359" y="216"/>
                    <a:pt x="359" y="216"/>
                    <a:pt x="357" y="217"/>
                  </a:cubicBezTo>
                  <a:cubicBezTo>
                    <a:pt x="355" y="218"/>
                    <a:pt x="353" y="219"/>
                    <a:pt x="353" y="221"/>
                  </a:cubicBezTo>
                  <a:cubicBezTo>
                    <a:pt x="352" y="222"/>
                    <a:pt x="352" y="224"/>
                    <a:pt x="354" y="225"/>
                  </a:cubicBezTo>
                  <a:cubicBezTo>
                    <a:pt x="355" y="225"/>
                    <a:pt x="356" y="225"/>
                    <a:pt x="356" y="227"/>
                  </a:cubicBezTo>
                  <a:cubicBezTo>
                    <a:pt x="355" y="228"/>
                    <a:pt x="354" y="229"/>
                    <a:pt x="352" y="228"/>
                  </a:cubicBezTo>
                  <a:cubicBezTo>
                    <a:pt x="351" y="228"/>
                    <a:pt x="350" y="226"/>
                    <a:pt x="348" y="225"/>
                  </a:cubicBezTo>
                  <a:cubicBezTo>
                    <a:pt x="345" y="224"/>
                    <a:pt x="342" y="223"/>
                    <a:pt x="341" y="222"/>
                  </a:cubicBezTo>
                  <a:cubicBezTo>
                    <a:pt x="339" y="221"/>
                    <a:pt x="334" y="218"/>
                    <a:pt x="332" y="221"/>
                  </a:cubicBezTo>
                  <a:cubicBezTo>
                    <a:pt x="330" y="223"/>
                    <a:pt x="332" y="224"/>
                    <a:pt x="327" y="224"/>
                  </a:cubicBezTo>
                  <a:cubicBezTo>
                    <a:pt x="323" y="224"/>
                    <a:pt x="326" y="223"/>
                    <a:pt x="321" y="224"/>
                  </a:cubicBezTo>
                  <a:cubicBezTo>
                    <a:pt x="316" y="225"/>
                    <a:pt x="312" y="226"/>
                    <a:pt x="312" y="227"/>
                  </a:cubicBezTo>
                  <a:cubicBezTo>
                    <a:pt x="312" y="229"/>
                    <a:pt x="312" y="232"/>
                    <a:pt x="318" y="231"/>
                  </a:cubicBezTo>
                  <a:cubicBezTo>
                    <a:pt x="324" y="230"/>
                    <a:pt x="323" y="229"/>
                    <a:pt x="327" y="229"/>
                  </a:cubicBezTo>
                  <a:cubicBezTo>
                    <a:pt x="331" y="229"/>
                    <a:pt x="333" y="229"/>
                    <a:pt x="337" y="230"/>
                  </a:cubicBezTo>
                  <a:cubicBezTo>
                    <a:pt x="340" y="232"/>
                    <a:pt x="344" y="233"/>
                    <a:pt x="346" y="235"/>
                  </a:cubicBezTo>
                  <a:cubicBezTo>
                    <a:pt x="347" y="237"/>
                    <a:pt x="349" y="241"/>
                    <a:pt x="345" y="239"/>
                  </a:cubicBezTo>
                  <a:cubicBezTo>
                    <a:pt x="341" y="238"/>
                    <a:pt x="338" y="235"/>
                    <a:pt x="335" y="235"/>
                  </a:cubicBezTo>
                  <a:cubicBezTo>
                    <a:pt x="332" y="235"/>
                    <a:pt x="324" y="235"/>
                    <a:pt x="322" y="236"/>
                  </a:cubicBezTo>
                  <a:cubicBezTo>
                    <a:pt x="319" y="237"/>
                    <a:pt x="314" y="236"/>
                    <a:pt x="311" y="238"/>
                  </a:cubicBezTo>
                  <a:cubicBezTo>
                    <a:pt x="308" y="240"/>
                    <a:pt x="307" y="241"/>
                    <a:pt x="309" y="242"/>
                  </a:cubicBezTo>
                  <a:cubicBezTo>
                    <a:pt x="310" y="242"/>
                    <a:pt x="314" y="242"/>
                    <a:pt x="315" y="243"/>
                  </a:cubicBezTo>
                  <a:cubicBezTo>
                    <a:pt x="316" y="245"/>
                    <a:pt x="314" y="247"/>
                    <a:pt x="312" y="247"/>
                  </a:cubicBezTo>
                  <a:cubicBezTo>
                    <a:pt x="311" y="247"/>
                    <a:pt x="307" y="247"/>
                    <a:pt x="304" y="247"/>
                  </a:cubicBezTo>
                  <a:cubicBezTo>
                    <a:pt x="301" y="246"/>
                    <a:pt x="299" y="245"/>
                    <a:pt x="298" y="247"/>
                  </a:cubicBezTo>
                  <a:cubicBezTo>
                    <a:pt x="296" y="249"/>
                    <a:pt x="291" y="250"/>
                    <a:pt x="288" y="250"/>
                  </a:cubicBezTo>
                  <a:cubicBezTo>
                    <a:pt x="286" y="250"/>
                    <a:pt x="285" y="253"/>
                    <a:pt x="286" y="254"/>
                  </a:cubicBezTo>
                  <a:cubicBezTo>
                    <a:pt x="287" y="256"/>
                    <a:pt x="288" y="257"/>
                    <a:pt x="291" y="257"/>
                  </a:cubicBezTo>
                  <a:cubicBezTo>
                    <a:pt x="295" y="257"/>
                    <a:pt x="298" y="258"/>
                    <a:pt x="296" y="260"/>
                  </a:cubicBezTo>
                  <a:cubicBezTo>
                    <a:pt x="294" y="262"/>
                    <a:pt x="291" y="262"/>
                    <a:pt x="286" y="262"/>
                  </a:cubicBezTo>
                  <a:cubicBezTo>
                    <a:pt x="281" y="263"/>
                    <a:pt x="279" y="262"/>
                    <a:pt x="278" y="264"/>
                  </a:cubicBezTo>
                  <a:cubicBezTo>
                    <a:pt x="278" y="266"/>
                    <a:pt x="277" y="269"/>
                    <a:pt x="278" y="269"/>
                  </a:cubicBezTo>
                  <a:cubicBezTo>
                    <a:pt x="280" y="269"/>
                    <a:pt x="282" y="269"/>
                    <a:pt x="284" y="269"/>
                  </a:cubicBezTo>
                  <a:cubicBezTo>
                    <a:pt x="287" y="269"/>
                    <a:pt x="287" y="271"/>
                    <a:pt x="287" y="273"/>
                  </a:cubicBezTo>
                  <a:cubicBezTo>
                    <a:pt x="286" y="274"/>
                    <a:pt x="285" y="275"/>
                    <a:pt x="282" y="275"/>
                  </a:cubicBezTo>
                  <a:cubicBezTo>
                    <a:pt x="278" y="275"/>
                    <a:pt x="273" y="275"/>
                    <a:pt x="269" y="275"/>
                  </a:cubicBezTo>
                  <a:cubicBezTo>
                    <a:pt x="265" y="276"/>
                    <a:pt x="260" y="276"/>
                    <a:pt x="261" y="280"/>
                  </a:cubicBezTo>
                  <a:cubicBezTo>
                    <a:pt x="262" y="283"/>
                    <a:pt x="266" y="285"/>
                    <a:pt x="269" y="285"/>
                  </a:cubicBezTo>
                  <a:cubicBezTo>
                    <a:pt x="272" y="285"/>
                    <a:pt x="272" y="286"/>
                    <a:pt x="275" y="286"/>
                  </a:cubicBezTo>
                  <a:cubicBezTo>
                    <a:pt x="278" y="287"/>
                    <a:pt x="279" y="288"/>
                    <a:pt x="283" y="287"/>
                  </a:cubicBezTo>
                  <a:cubicBezTo>
                    <a:pt x="288" y="286"/>
                    <a:pt x="290" y="285"/>
                    <a:pt x="294" y="284"/>
                  </a:cubicBezTo>
                  <a:cubicBezTo>
                    <a:pt x="296" y="283"/>
                    <a:pt x="299" y="283"/>
                    <a:pt x="299" y="284"/>
                  </a:cubicBezTo>
                  <a:cubicBezTo>
                    <a:pt x="299" y="285"/>
                    <a:pt x="296" y="288"/>
                    <a:pt x="293" y="289"/>
                  </a:cubicBezTo>
                  <a:cubicBezTo>
                    <a:pt x="291" y="290"/>
                    <a:pt x="287" y="295"/>
                    <a:pt x="285" y="295"/>
                  </a:cubicBezTo>
                  <a:cubicBezTo>
                    <a:pt x="283" y="295"/>
                    <a:pt x="280" y="292"/>
                    <a:pt x="274" y="292"/>
                  </a:cubicBezTo>
                  <a:cubicBezTo>
                    <a:pt x="268" y="293"/>
                    <a:pt x="264" y="294"/>
                    <a:pt x="263" y="296"/>
                  </a:cubicBezTo>
                  <a:cubicBezTo>
                    <a:pt x="262" y="297"/>
                    <a:pt x="264" y="298"/>
                    <a:pt x="263" y="301"/>
                  </a:cubicBezTo>
                  <a:cubicBezTo>
                    <a:pt x="262" y="303"/>
                    <a:pt x="264" y="306"/>
                    <a:pt x="265" y="307"/>
                  </a:cubicBezTo>
                  <a:cubicBezTo>
                    <a:pt x="266" y="307"/>
                    <a:pt x="269" y="308"/>
                    <a:pt x="269" y="309"/>
                  </a:cubicBezTo>
                  <a:cubicBezTo>
                    <a:pt x="270" y="311"/>
                    <a:pt x="268" y="313"/>
                    <a:pt x="267" y="312"/>
                  </a:cubicBezTo>
                  <a:cubicBezTo>
                    <a:pt x="265" y="312"/>
                    <a:pt x="264" y="309"/>
                    <a:pt x="261" y="308"/>
                  </a:cubicBezTo>
                  <a:cubicBezTo>
                    <a:pt x="258" y="307"/>
                    <a:pt x="255" y="307"/>
                    <a:pt x="254" y="310"/>
                  </a:cubicBezTo>
                  <a:cubicBezTo>
                    <a:pt x="252" y="312"/>
                    <a:pt x="251" y="314"/>
                    <a:pt x="252" y="316"/>
                  </a:cubicBezTo>
                  <a:cubicBezTo>
                    <a:pt x="253" y="317"/>
                    <a:pt x="255" y="320"/>
                    <a:pt x="255" y="321"/>
                  </a:cubicBezTo>
                  <a:cubicBezTo>
                    <a:pt x="255" y="322"/>
                    <a:pt x="254" y="323"/>
                    <a:pt x="253" y="323"/>
                  </a:cubicBezTo>
                  <a:cubicBezTo>
                    <a:pt x="251" y="323"/>
                    <a:pt x="250" y="319"/>
                    <a:pt x="249" y="320"/>
                  </a:cubicBezTo>
                  <a:cubicBezTo>
                    <a:pt x="247" y="320"/>
                    <a:pt x="246" y="321"/>
                    <a:pt x="246" y="323"/>
                  </a:cubicBezTo>
                  <a:cubicBezTo>
                    <a:pt x="246" y="325"/>
                    <a:pt x="246" y="327"/>
                    <a:pt x="249" y="329"/>
                  </a:cubicBezTo>
                  <a:cubicBezTo>
                    <a:pt x="251" y="330"/>
                    <a:pt x="253" y="329"/>
                    <a:pt x="254" y="332"/>
                  </a:cubicBezTo>
                  <a:cubicBezTo>
                    <a:pt x="255" y="334"/>
                    <a:pt x="253" y="337"/>
                    <a:pt x="252" y="337"/>
                  </a:cubicBezTo>
                  <a:cubicBezTo>
                    <a:pt x="251" y="337"/>
                    <a:pt x="248" y="335"/>
                    <a:pt x="247" y="334"/>
                  </a:cubicBezTo>
                  <a:cubicBezTo>
                    <a:pt x="245" y="332"/>
                    <a:pt x="241" y="328"/>
                    <a:pt x="240" y="330"/>
                  </a:cubicBezTo>
                  <a:cubicBezTo>
                    <a:pt x="239" y="332"/>
                    <a:pt x="240" y="333"/>
                    <a:pt x="238" y="335"/>
                  </a:cubicBezTo>
                  <a:cubicBezTo>
                    <a:pt x="237" y="337"/>
                    <a:pt x="237" y="339"/>
                    <a:pt x="240" y="340"/>
                  </a:cubicBezTo>
                  <a:cubicBezTo>
                    <a:pt x="242" y="340"/>
                    <a:pt x="244" y="340"/>
                    <a:pt x="244" y="342"/>
                  </a:cubicBezTo>
                  <a:cubicBezTo>
                    <a:pt x="244" y="344"/>
                    <a:pt x="243" y="345"/>
                    <a:pt x="245" y="345"/>
                  </a:cubicBezTo>
                  <a:cubicBezTo>
                    <a:pt x="247" y="345"/>
                    <a:pt x="249" y="346"/>
                    <a:pt x="252" y="345"/>
                  </a:cubicBezTo>
                  <a:cubicBezTo>
                    <a:pt x="255" y="344"/>
                    <a:pt x="260" y="340"/>
                    <a:pt x="261" y="340"/>
                  </a:cubicBezTo>
                  <a:cubicBezTo>
                    <a:pt x="262" y="341"/>
                    <a:pt x="260" y="344"/>
                    <a:pt x="258" y="346"/>
                  </a:cubicBezTo>
                  <a:cubicBezTo>
                    <a:pt x="256" y="348"/>
                    <a:pt x="246" y="352"/>
                    <a:pt x="244" y="354"/>
                  </a:cubicBezTo>
                  <a:cubicBezTo>
                    <a:pt x="242" y="355"/>
                    <a:pt x="238" y="356"/>
                    <a:pt x="238" y="356"/>
                  </a:cubicBezTo>
                  <a:cubicBezTo>
                    <a:pt x="237" y="355"/>
                    <a:pt x="240" y="351"/>
                    <a:pt x="237" y="350"/>
                  </a:cubicBezTo>
                  <a:cubicBezTo>
                    <a:pt x="235" y="349"/>
                    <a:pt x="230" y="349"/>
                    <a:pt x="229" y="351"/>
                  </a:cubicBezTo>
                  <a:cubicBezTo>
                    <a:pt x="229" y="354"/>
                    <a:pt x="223" y="358"/>
                    <a:pt x="224" y="359"/>
                  </a:cubicBezTo>
                  <a:cubicBezTo>
                    <a:pt x="225" y="361"/>
                    <a:pt x="228" y="361"/>
                    <a:pt x="230" y="361"/>
                  </a:cubicBezTo>
                  <a:cubicBezTo>
                    <a:pt x="233" y="361"/>
                    <a:pt x="239" y="360"/>
                    <a:pt x="241" y="361"/>
                  </a:cubicBezTo>
                  <a:cubicBezTo>
                    <a:pt x="243" y="362"/>
                    <a:pt x="245" y="364"/>
                    <a:pt x="242" y="364"/>
                  </a:cubicBezTo>
                  <a:cubicBezTo>
                    <a:pt x="239" y="364"/>
                    <a:pt x="231" y="363"/>
                    <a:pt x="229" y="364"/>
                  </a:cubicBezTo>
                  <a:cubicBezTo>
                    <a:pt x="227" y="365"/>
                    <a:pt x="222" y="368"/>
                    <a:pt x="223" y="370"/>
                  </a:cubicBezTo>
                  <a:cubicBezTo>
                    <a:pt x="223" y="371"/>
                    <a:pt x="220" y="371"/>
                    <a:pt x="217" y="373"/>
                  </a:cubicBezTo>
                  <a:cubicBezTo>
                    <a:pt x="214" y="375"/>
                    <a:pt x="215" y="379"/>
                    <a:pt x="217" y="379"/>
                  </a:cubicBezTo>
                  <a:cubicBezTo>
                    <a:pt x="219" y="379"/>
                    <a:pt x="221" y="380"/>
                    <a:pt x="219" y="383"/>
                  </a:cubicBezTo>
                  <a:cubicBezTo>
                    <a:pt x="217" y="385"/>
                    <a:pt x="206" y="393"/>
                    <a:pt x="205" y="393"/>
                  </a:cubicBezTo>
                  <a:cubicBezTo>
                    <a:pt x="204" y="394"/>
                    <a:pt x="205" y="390"/>
                    <a:pt x="203" y="388"/>
                  </a:cubicBezTo>
                  <a:cubicBezTo>
                    <a:pt x="200" y="386"/>
                    <a:pt x="197" y="383"/>
                    <a:pt x="194" y="385"/>
                  </a:cubicBezTo>
                  <a:cubicBezTo>
                    <a:pt x="190" y="387"/>
                    <a:pt x="183" y="391"/>
                    <a:pt x="180" y="394"/>
                  </a:cubicBezTo>
                  <a:cubicBezTo>
                    <a:pt x="178" y="396"/>
                    <a:pt x="176" y="398"/>
                    <a:pt x="176" y="400"/>
                  </a:cubicBezTo>
                  <a:cubicBezTo>
                    <a:pt x="176" y="402"/>
                    <a:pt x="171" y="403"/>
                    <a:pt x="170" y="405"/>
                  </a:cubicBezTo>
                  <a:cubicBezTo>
                    <a:pt x="168" y="407"/>
                    <a:pt x="167" y="409"/>
                    <a:pt x="168" y="411"/>
                  </a:cubicBezTo>
                  <a:cubicBezTo>
                    <a:pt x="169" y="413"/>
                    <a:pt x="173" y="414"/>
                    <a:pt x="171" y="416"/>
                  </a:cubicBezTo>
                  <a:cubicBezTo>
                    <a:pt x="170" y="418"/>
                    <a:pt x="166" y="418"/>
                    <a:pt x="164" y="418"/>
                  </a:cubicBezTo>
                  <a:cubicBezTo>
                    <a:pt x="163" y="418"/>
                    <a:pt x="156" y="420"/>
                    <a:pt x="154" y="421"/>
                  </a:cubicBezTo>
                  <a:cubicBezTo>
                    <a:pt x="153" y="422"/>
                    <a:pt x="151" y="424"/>
                    <a:pt x="153" y="425"/>
                  </a:cubicBezTo>
                  <a:cubicBezTo>
                    <a:pt x="154" y="426"/>
                    <a:pt x="157" y="427"/>
                    <a:pt x="159" y="426"/>
                  </a:cubicBezTo>
                  <a:cubicBezTo>
                    <a:pt x="162" y="425"/>
                    <a:pt x="164" y="424"/>
                    <a:pt x="164" y="426"/>
                  </a:cubicBezTo>
                  <a:cubicBezTo>
                    <a:pt x="165" y="428"/>
                    <a:pt x="162" y="428"/>
                    <a:pt x="162" y="430"/>
                  </a:cubicBezTo>
                  <a:cubicBezTo>
                    <a:pt x="161" y="433"/>
                    <a:pt x="161" y="436"/>
                    <a:pt x="162" y="437"/>
                  </a:cubicBezTo>
                  <a:cubicBezTo>
                    <a:pt x="163" y="437"/>
                    <a:pt x="164" y="439"/>
                    <a:pt x="168" y="436"/>
                  </a:cubicBezTo>
                  <a:cubicBezTo>
                    <a:pt x="173" y="434"/>
                    <a:pt x="173" y="433"/>
                    <a:pt x="176" y="432"/>
                  </a:cubicBezTo>
                  <a:cubicBezTo>
                    <a:pt x="179" y="431"/>
                    <a:pt x="181" y="430"/>
                    <a:pt x="183" y="429"/>
                  </a:cubicBezTo>
                  <a:cubicBezTo>
                    <a:pt x="186" y="427"/>
                    <a:pt x="190" y="426"/>
                    <a:pt x="191" y="424"/>
                  </a:cubicBezTo>
                  <a:cubicBezTo>
                    <a:pt x="193" y="421"/>
                    <a:pt x="187" y="423"/>
                    <a:pt x="185" y="422"/>
                  </a:cubicBezTo>
                  <a:cubicBezTo>
                    <a:pt x="183" y="421"/>
                    <a:pt x="183" y="418"/>
                    <a:pt x="187" y="418"/>
                  </a:cubicBezTo>
                  <a:cubicBezTo>
                    <a:pt x="190" y="418"/>
                    <a:pt x="190" y="419"/>
                    <a:pt x="194" y="415"/>
                  </a:cubicBezTo>
                  <a:cubicBezTo>
                    <a:pt x="197" y="412"/>
                    <a:pt x="199" y="409"/>
                    <a:pt x="201" y="408"/>
                  </a:cubicBezTo>
                  <a:cubicBezTo>
                    <a:pt x="204" y="406"/>
                    <a:pt x="206" y="403"/>
                    <a:pt x="208" y="406"/>
                  </a:cubicBezTo>
                  <a:cubicBezTo>
                    <a:pt x="210" y="408"/>
                    <a:pt x="212" y="410"/>
                    <a:pt x="210" y="412"/>
                  </a:cubicBezTo>
                  <a:cubicBezTo>
                    <a:pt x="207" y="413"/>
                    <a:pt x="203" y="413"/>
                    <a:pt x="202" y="415"/>
                  </a:cubicBezTo>
                  <a:cubicBezTo>
                    <a:pt x="202" y="417"/>
                    <a:pt x="204" y="420"/>
                    <a:pt x="206" y="420"/>
                  </a:cubicBezTo>
                  <a:cubicBezTo>
                    <a:pt x="208" y="421"/>
                    <a:pt x="209" y="422"/>
                    <a:pt x="208" y="424"/>
                  </a:cubicBezTo>
                  <a:cubicBezTo>
                    <a:pt x="207" y="425"/>
                    <a:pt x="203" y="427"/>
                    <a:pt x="200" y="428"/>
                  </a:cubicBezTo>
                  <a:cubicBezTo>
                    <a:pt x="197" y="429"/>
                    <a:pt x="190" y="429"/>
                    <a:pt x="190" y="433"/>
                  </a:cubicBezTo>
                  <a:cubicBezTo>
                    <a:pt x="189" y="438"/>
                    <a:pt x="191" y="440"/>
                    <a:pt x="190" y="441"/>
                  </a:cubicBezTo>
                  <a:cubicBezTo>
                    <a:pt x="189" y="442"/>
                    <a:pt x="182" y="442"/>
                    <a:pt x="179" y="442"/>
                  </a:cubicBezTo>
                  <a:cubicBezTo>
                    <a:pt x="176" y="442"/>
                    <a:pt x="171" y="444"/>
                    <a:pt x="168" y="446"/>
                  </a:cubicBezTo>
                  <a:cubicBezTo>
                    <a:pt x="165" y="448"/>
                    <a:pt x="160" y="451"/>
                    <a:pt x="159" y="449"/>
                  </a:cubicBezTo>
                  <a:cubicBezTo>
                    <a:pt x="157" y="446"/>
                    <a:pt x="158" y="444"/>
                    <a:pt x="158" y="442"/>
                  </a:cubicBezTo>
                  <a:cubicBezTo>
                    <a:pt x="157" y="439"/>
                    <a:pt x="155" y="436"/>
                    <a:pt x="152" y="435"/>
                  </a:cubicBezTo>
                  <a:cubicBezTo>
                    <a:pt x="150" y="434"/>
                    <a:pt x="149" y="433"/>
                    <a:pt x="146" y="435"/>
                  </a:cubicBezTo>
                  <a:cubicBezTo>
                    <a:pt x="142" y="436"/>
                    <a:pt x="139" y="437"/>
                    <a:pt x="141" y="438"/>
                  </a:cubicBezTo>
                  <a:cubicBezTo>
                    <a:pt x="144" y="439"/>
                    <a:pt x="145" y="440"/>
                    <a:pt x="145" y="442"/>
                  </a:cubicBezTo>
                  <a:cubicBezTo>
                    <a:pt x="144" y="443"/>
                    <a:pt x="141" y="444"/>
                    <a:pt x="139" y="446"/>
                  </a:cubicBezTo>
                  <a:cubicBezTo>
                    <a:pt x="136" y="447"/>
                    <a:pt x="135" y="450"/>
                    <a:pt x="134" y="451"/>
                  </a:cubicBezTo>
                  <a:cubicBezTo>
                    <a:pt x="133" y="452"/>
                    <a:pt x="130" y="453"/>
                    <a:pt x="129" y="451"/>
                  </a:cubicBezTo>
                  <a:cubicBezTo>
                    <a:pt x="129" y="450"/>
                    <a:pt x="131" y="450"/>
                    <a:pt x="129" y="448"/>
                  </a:cubicBezTo>
                  <a:cubicBezTo>
                    <a:pt x="128" y="445"/>
                    <a:pt x="126" y="444"/>
                    <a:pt x="124" y="444"/>
                  </a:cubicBezTo>
                  <a:cubicBezTo>
                    <a:pt x="122" y="445"/>
                    <a:pt x="120" y="445"/>
                    <a:pt x="119" y="447"/>
                  </a:cubicBezTo>
                  <a:cubicBezTo>
                    <a:pt x="118" y="449"/>
                    <a:pt x="120" y="451"/>
                    <a:pt x="121" y="451"/>
                  </a:cubicBezTo>
                  <a:cubicBezTo>
                    <a:pt x="121" y="452"/>
                    <a:pt x="124" y="452"/>
                    <a:pt x="123" y="454"/>
                  </a:cubicBezTo>
                  <a:cubicBezTo>
                    <a:pt x="121" y="455"/>
                    <a:pt x="120" y="457"/>
                    <a:pt x="116" y="457"/>
                  </a:cubicBezTo>
                  <a:cubicBezTo>
                    <a:pt x="113" y="456"/>
                    <a:pt x="109" y="456"/>
                    <a:pt x="107" y="457"/>
                  </a:cubicBezTo>
                  <a:cubicBezTo>
                    <a:pt x="105" y="459"/>
                    <a:pt x="104" y="462"/>
                    <a:pt x="106" y="463"/>
                  </a:cubicBezTo>
                  <a:cubicBezTo>
                    <a:pt x="108" y="464"/>
                    <a:pt x="108" y="462"/>
                    <a:pt x="112" y="464"/>
                  </a:cubicBezTo>
                  <a:cubicBezTo>
                    <a:pt x="116" y="465"/>
                    <a:pt x="117" y="466"/>
                    <a:pt x="118" y="468"/>
                  </a:cubicBezTo>
                  <a:cubicBezTo>
                    <a:pt x="119" y="471"/>
                    <a:pt x="121" y="473"/>
                    <a:pt x="119" y="474"/>
                  </a:cubicBezTo>
                  <a:cubicBezTo>
                    <a:pt x="118" y="474"/>
                    <a:pt x="114" y="473"/>
                    <a:pt x="113" y="474"/>
                  </a:cubicBezTo>
                  <a:cubicBezTo>
                    <a:pt x="111" y="474"/>
                    <a:pt x="109" y="475"/>
                    <a:pt x="111" y="476"/>
                  </a:cubicBezTo>
                  <a:cubicBezTo>
                    <a:pt x="113" y="478"/>
                    <a:pt x="115" y="478"/>
                    <a:pt x="114" y="480"/>
                  </a:cubicBezTo>
                  <a:cubicBezTo>
                    <a:pt x="113" y="481"/>
                    <a:pt x="113" y="482"/>
                    <a:pt x="108" y="479"/>
                  </a:cubicBezTo>
                  <a:cubicBezTo>
                    <a:pt x="104" y="476"/>
                    <a:pt x="103" y="475"/>
                    <a:pt x="100" y="473"/>
                  </a:cubicBezTo>
                  <a:cubicBezTo>
                    <a:pt x="97" y="471"/>
                    <a:pt x="96" y="468"/>
                    <a:pt x="91" y="468"/>
                  </a:cubicBezTo>
                  <a:cubicBezTo>
                    <a:pt x="86" y="468"/>
                    <a:pt x="83" y="470"/>
                    <a:pt x="80" y="470"/>
                  </a:cubicBezTo>
                  <a:cubicBezTo>
                    <a:pt x="76" y="470"/>
                    <a:pt x="73" y="466"/>
                    <a:pt x="70" y="466"/>
                  </a:cubicBezTo>
                  <a:cubicBezTo>
                    <a:pt x="67" y="465"/>
                    <a:pt x="64" y="467"/>
                    <a:pt x="64" y="469"/>
                  </a:cubicBezTo>
                  <a:cubicBezTo>
                    <a:pt x="64" y="470"/>
                    <a:pt x="67" y="471"/>
                    <a:pt x="68" y="473"/>
                  </a:cubicBezTo>
                  <a:cubicBezTo>
                    <a:pt x="69" y="475"/>
                    <a:pt x="66" y="478"/>
                    <a:pt x="69" y="478"/>
                  </a:cubicBezTo>
                  <a:cubicBezTo>
                    <a:pt x="72" y="479"/>
                    <a:pt x="71" y="479"/>
                    <a:pt x="76" y="479"/>
                  </a:cubicBezTo>
                  <a:cubicBezTo>
                    <a:pt x="81" y="478"/>
                    <a:pt x="84" y="480"/>
                    <a:pt x="87" y="478"/>
                  </a:cubicBezTo>
                  <a:cubicBezTo>
                    <a:pt x="89" y="476"/>
                    <a:pt x="88" y="474"/>
                    <a:pt x="92" y="475"/>
                  </a:cubicBezTo>
                  <a:cubicBezTo>
                    <a:pt x="96" y="476"/>
                    <a:pt x="99" y="476"/>
                    <a:pt x="97" y="478"/>
                  </a:cubicBezTo>
                  <a:cubicBezTo>
                    <a:pt x="95" y="480"/>
                    <a:pt x="90" y="479"/>
                    <a:pt x="88" y="481"/>
                  </a:cubicBezTo>
                  <a:cubicBezTo>
                    <a:pt x="86" y="483"/>
                    <a:pt x="87" y="485"/>
                    <a:pt x="88" y="486"/>
                  </a:cubicBezTo>
                  <a:cubicBezTo>
                    <a:pt x="88" y="487"/>
                    <a:pt x="84" y="491"/>
                    <a:pt x="83" y="491"/>
                  </a:cubicBezTo>
                  <a:cubicBezTo>
                    <a:pt x="81" y="491"/>
                    <a:pt x="77" y="490"/>
                    <a:pt x="75" y="488"/>
                  </a:cubicBezTo>
                  <a:cubicBezTo>
                    <a:pt x="73" y="485"/>
                    <a:pt x="70" y="485"/>
                    <a:pt x="64" y="485"/>
                  </a:cubicBezTo>
                  <a:cubicBezTo>
                    <a:pt x="58" y="485"/>
                    <a:pt x="48" y="483"/>
                    <a:pt x="48" y="486"/>
                  </a:cubicBezTo>
                  <a:cubicBezTo>
                    <a:pt x="48" y="489"/>
                    <a:pt x="50" y="491"/>
                    <a:pt x="53" y="491"/>
                  </a:cubicBezTo>
                  <a:cubicBezTo>
                    <a:pt x="57" y="491"/>
                    <a:pt x="58" y="489"/>
                    <a:pt x="60" y="492"/>
                  </a:cubicBezTo>
                  <a:cubicBezTo>
                    <a:pt x="62" y="495"/>
                    <a:pt x="60" y="496"/>
                    <a:pt x="63" y="498"/>
                  </a:cubicBezTo>
                  <a:cubicBezTo>
                    <a:pt x="65" y="499"/>
                    <a:pt x="69" y="500"/>
                    <a:pt x="71" y="500"/>
                  </a:cubicBezTo>
                  <a:cubicBezTo>
                    <a:pt x="73" y="500"/>
                    <a:pt x="77" y="499"/>
                    <a:pt x="78" y="502"/>
                  </a:cubicBezTo>
                  <a:cubicBezTo>
                    <a:pt x="78" y="504"/>
                    <a:pt x="75" y="506"/>
                    <a:pt x="71" y="505"/>
                  </a:cubicBezTo>
                  <a:cubicBezTo>
                    <a:pt x="68" y="505"/>
                    <a:pt x="66" y="501"/>
                    <a:pt x="66" y="505"/>
                  </a:cubicBezTo>
                  <a:cubicBezTo>
                    <a:pt x="66" y="508"/>
                    <a:pt x="68" y="509"/>
                    <a:pt x="70" y="511"/>
                  </a:cubicBezTo>
                  <a:cubicBezTo>
                    <a:pt x="71" y="513"/>
                    <a:pt x="59" y="517"/>
                    <a:pt x="58" y="513"/>
                  </a:cubicBezTo>
                  <a:cubicBezTo>
                    <a:pt x="57" y="509"/>
                    <a:pt x="59" y="507"/>
                    <a:pt x="60" y="505"/>
                  </a:cubicBezTo>
                  <a:cubicBezTo>
                    <a:pt x="60" y="503"/>
                    <a:pt x="59" y="500"/>
                    <a:pt x="56" y="498"/>
                  </a:cubicBezTo>
                  <a:cubicBezTo>
                    <a:pt x="53" y="497"/>
                    <a:pt x="49" y="496"/>
                    <a:pt x="48" y="498"/>
                  </a:cubicBezTo>
                  <a:cubicBezTo>
                    <a:pt x="48" y="500"/>
                    <a:pt x="49" y="504"/>
                    <a:pt x="50" y="505"/>
                  </a:cubicBezTo>
                  <a:cubicBezTo>
                    <a:pt x="51" y="507"/>
                    <a:pt x="51" y="510"/>
                    <a:pt x="50" y="510"/>
                  </a:cubicBezTo>
                  <a:cubicBezTo>
                    <a:pt x="48" y="510"/>
                    <a:pt x="45" y="509"/>
                    <a:pt x="45" y="507"/>
                  </a:cubicBezTo>
                  <a:cubicBezTo>
                    <a:pt x="44" y="504"/>
                    <a:pt x="45" y="500"/>
                    <a:pt x="40" y="500"/>
                  </a:cubicBezTo>
                  <a:cubicBezTo>
                    <a:pt x="35" y="500"/>
                    <a:pt x="31" y="501"/>
                    <a:pt x="32" y="503"/>
                  </a:cubicBezTo>
                  <a:cubicBezTo>
                    <a:pt x="34" y="505"/>
                    <a:pt x="38" y="508"/>
                    <a:pt x="38" y="511"/>
                  </a:cubicBezTo>
                  <a:cubicBezTo>
                    <a:pt x="39" y="513"/>
                    <a:pt x="37" y="515"/>
                    <a:pt x="35" y="514"/>
                  </a:cubicBezTo>
                  <a:cubicBezTo>
                    <a:pt x="34" y="514"/>
                    <a:pt x="33" y="512"/>
                    <a:pt x="31" y="512"/>
                  </a:cubicBezTo>
                  <a:cubicBezTo>
                    <a:pt x="29" y="513"/>
                    <a:pt x="25" y="518"/>
                    <a:pt x="23" y="515"/>
                  </a:cubicBezTo>
                  <a:cubicBezTo>
                    <a:pt x="21" y="513"/>
                    <a:pt x="24" y="509"/>
                    <a:pt x="20" y="510"/>
                  </a:cubicBezTo>
                  <a:cubicBezTo>
                    <a:pt x="16" y="510"/>
                    <a:pt x="15" y="513"/>
                    <a:pt x="12" y="515"/>
                  </a:cubicBezTo>
                  <a:cubicBezTo>
                    <a:pt x="10" y="516"/>
                    <a:pt x="6" y="515"/>
                    <a:pt x="7" y="517"/>
                  </a:cubicBezTo>
                  <a:cubicBezTo>
                    <a:pt x="9" y="519"/>
                    <a:pt x="10" y="520"/>
                    <a:pt x="16" y="520"/>
                  </a:cubicBezTo>
                  <a:cubicBezTo>
                    <a:pt x="22" y="520"/>
                    <a:pt x="25" y="519"/>
                    <a:pt x="30" y="520"/>
                  </a:cubicBezTo>
                  <a:cubicBezTo>
                    <a:pt x="36" y="521"/>
                    <a:pt x="39" y="521"/>
                    <a:pt x="44" y="521"/>
                  </a:cubicBezTo>
                  <a:cubicBezTo>
                    <a:pt x="49" y="521"/>
                    <a:pt x="52" y="521"/>
                    <a:pt x="53" y="522"/>
                  </a:cubicBezTo>
                  <a:cubicBezTo>
                    <a:pt x="53" y="523"/>
                    <a:pt x="47" y="524"/>
                    <a:pt x="43" y="525"/>
                  </a:cubicBezTo>
                  <a:cubicBezTo>
                    <a:pt x="39" y="525"/>
                    <a:pt x="37" y="526"/>
                    <a:pt x="34" y="528"/>
                  </a:cubicBezTo>
                  <a:cubicBezTo>
                    <a:pt x="31" y="529"/>
                    <a:pt x="29" y="532"/>
                    <a:pt x="25" y="529"/>
                  </a:cubicBezTo>
                  <a:cubicBezTo>
                    <a:pt x="22" y="527"/>
                    <a:pt x="19" y="524"/>
                    <a:pt x="16" y="524"/>
                  </a:cubicBezTo>
                  <a:cubicBezTo>
                    <a:pt x="12" y="524"/>
                    <a:pt x="10" y="526"/>
                    <a:pt x="8" y="527"/>
                  </a:cubicBezTo>
                  <a:cubicBezTo>
                    <a:pt x="6" y="528"/>
                    <a:pt x="2" y="527"/>
                    <a:pt x="3" y="530"/>
                  </a:cubicBezTo>
                  <a:cubicBezTo>
                    <a:pt x="5" y="533"/>
                    <a:pt x="10" y="535"/>
                    <a:pt x="11" y="536"/>
                  </a:cubicBezTo>
                  <a:cubicBezTo>
                    <a:pt x="12" y="537"/>
                    <a:pt x="10" y="539"/>
                    <a:pt x="13" y="540"/>
                  </a:cubicBezTo>
                  <a:cubicBezTo>
                    <a:pt x="16" y="541"/>
                    <a:pt x="19" y="538"/>
                    <a:pt x="21" y="541"/>
                  </a:cubicBezTo>
                  <a:cubicBezTo>
                    <a:pt x="23" y="543"/>
                    <a:pt x="21" y="544"/>
                    <a:pt x="20" y="545"/>
                  </a:cubicBezTo>
                  <a:cubicBezTo>
                    <a:pt x="18" y="545"/>
                    <a:pt x="12" y="542"/>
                    <a:pt x="11" y="545"/>
                  </a:cubicBezTo>
                  <a:cubicBezTo>
                    <a:pt x="10" y="548"/>
                    <a:pt x="12" y="549"/>
                    <a:pt x="13" y="550"/>
                  </a:cubicBezTo>
                  <a:cubicBezTo>
                    <a:pt x="13" y="551"/>
                    <a:pt x="8" y="552"/>
                    <a:pt x="7" y="553"/>
                  </a:cubicBezTo>
                  <a:cubicBezTo>
                    <a:pt x="5" y="554"/>
                    <a:pt x="4" y="556"/>
                    <a:pt x="7" y="557"/>
                  </a:cubicBezTo>
                  <a:cubicBezTo>
                    <a:pt x="9" y="558"/>
                    <a:pt x="11" y="560"/>
                    <a:pt x="13" y="560"/>
                  </a:cubicBezTo>
                  <a:cubicBezTo>
                    <a:pt x="15" y="560"/>
                    <a:pt x="17" y="560"/>
                    <a:pt x="21" y="559"/>
                  </a:cubicBezTo>
                  <a:cubicBezTo>
                    <a:pt x="25" y="557"/>
                    <a:pt x="27" y="556"/>
                    <a:pt x="30" y="557"/>
                  </a:cubicBezTo>
                  <a:cubicBezTo>
                    <a:pt x="34" y="558"/>
                    <a:pt x="35" y="558"/>
                    <a:pt x="39" y="558"/>
                  </a:cubicBezTo>
                  <a:cubicBezTo>
                    <a:pt x="42" y="558"/>
                    <a:pt x="44" y="557"/>
                    <a:pt x="45" y="554"/>
                  </a:cubicBezTo>
                  <a:cubicBezTo>
                    <a:pt x="45" y="552"/>
                    <a:pt x="45" y="548"/>
                    <a:pt x="49" y="551"/>
                  </a:cubicBezTo>
                  <a:cubicBezTo>
                    <a:pt x="53" y="553"/>
                    <a:pt x="54" y="556"/>
                    <a:pt x="57" y="556"/>
                  </a:cubicBezTo>
                  <a:cubicBezTo>
                    <a:pt x="60" y="556"/>
                    <a:pt x="62" y="556"/>
                    <a:pt x="65" y="555"/>
                  </a:cubicBezTo>
                  <a:cubicBezTo>
                    <a:pt x="67" y="555"/>
                    <a:pt x="70" y="556"/>
                    <a:pt x="71" y="552"/>
                  </a:cubicBezTo>
                  <a:cubicBezTo>
                    <a:pt x="72" y="548"/>
                    <a:pt x="75" y="542"/>
                    <a:pt x="78" y="543"/>
                  </a:cubicBezTo>
                  <a:cubicBezTo>
                    <a:pt x="81" y="544"/>
                    <a:pt x="81" y="547"/>
                    <a:pt x="80" y="549"/>
                  </a:cubicBezTo>
                  <a:cubicBezTo>
                    <a:pt x="79" y="551"/>
                    <a:pt x="78" y="552"/>
                    <a:pt x="79" y="553"/>
                  </a:cubicBezTo>
                  <a:cubicBezTo>
                    <a:pt x="80" y="555"/>
                    <a:pt x="82" y="554"/>
                    <a:pt x="84" y="555"/>
                  </a:cubicBezTo>
                  <a:cubicBezTo>
                    <a:pt x="86" y="555"/>
                    <a:pt x="88" y="558"/>
                    <a:pt x="85" y="558"/>
                  </a:cubicBezTo>
                  <a:cubicBezTo>
                    <a:pt x="82" y="558"/>
                    <a:pt x="78" y="558"/>
                    <a:pt x="75" y="559"/>
                  </a:cubicBezTo>
                  <a:cubicBezTo>
                    <a:pt x="73" y="560"/>
                    <a:pt x="66" y="561"/>
                    <a:pt x="67" y="563"/>
                  </a:cubicBezTo>
                  <a:cubicBezTo>
                    <a:pt x="67" y="566"/>
                    <a:pt x="70" y="569"/>
                    <a:pt x="69" y="570"/>
                  </a:cubicBezTo>
                  <a:cubicBezTo>
                    <a:pt x="69" y="572"/>
                    <a:pt x="62" y="572"/>
                    <a:pt x="60" y="572"/>
                  </a:cubicBezTo>
                  <a:cubicBezTo>
                    <a:pt x="58" y="572"/>
                    <a:pt x="54" y="570"/>
                    <a:pt x="55" y="568"/>
                  </a:cubicBezTo>
                  <a:cubicBezTo>
                    <a:pt x="57" y="566"/>
                    <a:pt x="59" y="565"/>
                    <a:pt x="57" y="564"/>
                  </a:cubicBezTo>
                  <a:cubicBezTo>
                    <a:pt x="54" y="563"/>
                    <a:pt x="49" y="561"/>
                    <a:pt x="48" y="562"/>
                  </a:cubicBezTo>
                  <a:cubicBezTo>
                    <a:pt x="47" y="563"/>
                    <a:pt x="45" y="566"/>
                    <a:pt x="42" y="566"/>
                  </a:cubicBezTo>
                  <a:cubicBezTo>
                    <a:pt x="40" y="566"/>
                    <a:pt x="35" y="562"/>
                    <a:pt x="32" y="562"/>
                  </a:cubicBezTo>
                  <a:cubicBezTo>
                    <a:pt x="30" y="562"/>
                    <a:pt x="24" y="564"/>
                    <a:pt x="23" y="565"/>
                  </a:cubicBezTo>
                  <a:cubicBezTo>
                    <a:pt x="21" y="565"/>
                    <a:pt x="10" y="565"/>
                    <a:pt x="8" y="565"/>
                  </a:cubicBezTo>
                  <a:cubicBezTo>
                    <a:pt x="6" y="565"/>
                    <a:pt x="3" y="566"/>
                    <a:pt x="3" y="568"/>
                  </a:cubicBezTo>
                  <a:cubicBezTo>
                    <a:pt x="4" y="570"/>
                    <a:pt x="1" y="571"/>
                    <a:pt x="4" y="572"/>
                  </a:cubicBezTo>
                  <a:cubicBezTo>
                    <a:pt x="7" y="573"/>
                    <a:pt x="12" y="570"/>
                    <a:pt x="13" y="572"/>
                  </a:cubicBezTo>
                  <a:cubicBezTo>
                    <a:pt x="14" y="573"/>
                    <a:pt x="7" y="577"/>
                    <a:pt x="8" y="580"/>
                  </a:cubicBezTo>
                  <a:cubicBezTo>
                    <a:pt x="9" y="583"/>
                    <a:pt x="10" y="584"/>
                    <a:pt x="13" y="585"/>
                  </a:cubicBezTo>
                  <a:cubicBezTo>
                    <a:pt x="15" y="585"/>
                    <a:pt x="18" y="582"/>
                    <a:pt x="19" y="582"/>
                  </a:cubicBezTo>
                  <a:cubicBezTo>
                    <a:pt x="21" y="581"/>
                    <a:pt x="24" y="585"/>
                    <a:pt x="23" y="586"/>
                  </a:cubicBezTo>
                  <a:cubicBezTo>
                    <a:pt x="22" y="588"/>
                    <a:pt x="20" y="591"/>
                    <a:pt x="18" y="593"/>
                  </a:cubicBezTo>
                  <a:cubicBezTo>
                    <a:pt x="16" y="595"/>
                    <a:pt x="12" y="594"/>
                    <a:pt x="9" y="594"/>
                  </a:cubicBezTo>
                  <a:cubicBezTo>
                    <a:pt x="6" y="594"/>
                    <a:pt x="0" y="595"/>
                    <a:pt x="0" y="596"/>
                  </a:cubicBezTo>
                  <a:cubicBezTo>
                    <a:pt x="0" y="597"/>
                    <a:pt x="1" y="600"/>
                    <a:pt x="3" y="602"/>
                  </a:cubicBezTo>
                  <a:cubicBezTo>
                    <a:pt x="5" y="604"/>
                    <a:pt x="6" y="608"/>
                    <a:pt x="9" y="606"/>
                  </a:cubicBezTo>
                  <a:close/>
                  <a:moveTo>
                    <a:pt x="289" y="172"/>
                  </a:moveTo>
                  <a:cubicBezTo>
                    <a:pt x="287" y="174"/>
                    <a:pt x="286" y="175"/>
                    <a:pt x="285" y="176"/>
                  </a:cubicBezTo>
                  <a:cubicBezTo>
                    <a:pt x="284" y="177"/>
                    <a:pt x="284" y="179"/>
                    <a:pt x="283" y="180"/>
                  </a:cubicBezTo>
                  <a:cubicBezTo>
                    <a:pt x="282" y="181"/>
                    <a:pt x="281" y="182"/>
                    <a:pt x="282" y="183"/>
                  </a:cubicBezTo>
                  <a:cubicBezTo>
                    <a:pt x="283" y="185"/>
                    <a:pt x="286" y="186"/>
                    <a:pt x="287" y="185"/>
                  </a:cubicBezTo>
                  <a:cubicBezTo>
                    <a:pt x="288" y="184"/>
                    <a:pt x="289" y="182"/>
                    <a:pt x="291" y="182"/>
                  </a:cubicBezTo>
                  <a:cubicBezTo>
                    <a:pt x="293" y="182"/>
                    <a:pt x="292" y="180"/>
                    <a:pt x="295" y="179"/>
                  </a:cubicBezTo>
                  <a:cubicBezTo>
                    <a:pt x="297" y="178"/>
                    <a:pt x="298" y="176"/>
                    <a:pt x="298" y="175"/>
                  </a:cubicBezTo>
                  <a:cubicBezTo>
                    <a:pt x="298" y="174"/>
                    <a:pt x="298" y="173"/>
                    <a:pt x="297" y="172"/>
                  </a:cubicBezTo>
                  <a:cubicBezTo>
                    <a:pt x="295" y="172"/>
                    <a:pt x="292" y="171"/>
                    <a:pt x="289" y="172"/>
                  </a:cubicBezTo>
                  <a:close/>
                  <a:moveTo>
                    <a:pt x="555" y="65"/>
                  </a:moveTo>
                  <a:cubicBezTo>
                    <a:pt x="553" y="64"/>
                    <a:pt x="551" y="64"/>
                    <a:pt x="550" y="63"/>
                  </a:cubicBezTo>
                  <a:cubicBezTo>
                    <a:pt x="549" y="62"/>
                    <a:pt x="549" y="62"/>
                    <a:pt x="547" y="62"/>
                  </a:cubicBezTo>
                  <a:cubicBezTo>
                    <a:pt x="545" y="62"/>
                    <a:pt x="541" y="58"/>
                    <a:pt x="541" y="61"/>
                  </a:cubicBezTo>
                  <a:cubicBezTo>
                    <a:pt x="542" y="63"/>
                    <a:pt x="542" y="64"/>
                    <a:pt x="544" y="64"/>
                  </a:cubicBezTo>
                  <a:cubicBezTo>
                    <a:pt x="545" y="64"/>
                    <a:pt x="546" y="64"/>
                    <a:pt x="548" y="66"/>
                  </a:cubicBezTo>
                  <a:cubicBezTo>
                    <a:pt x="550" y="68"/>
                    <a:pt x="550" y="69"/>
                    <a:pt x="551" y="69"/>
                  </a:cubicBezTo>
                  <a:cubicBezTo>
                    <a:pt x="551" y="70"/>
                    <a:pt x="553" y="70"/>
                    <a:pt x="555" y="70"/>
                  </a:cubicBezTo>
                  <a:cubicBezTo>
                    <a:pt x="556" y="70"/>
                    <a:pt x="557" y="68"/>
                    <a:pt x="558" y="68"/>
                  </a:cubicBezTo>
                  <a:cubicBezTo>
                    <a:pt x="559" y="67"/>
                    <a:pt x="561" y="65"/>
                    <a:pt x="559" y="64"/>
                  </a:cubicBezTo>
                  <a:cubicBezTo>
                    <a:pt x="558" y="64"/>
                    <a:pt x="557" y="65"/>
                    <a:pt x="555" y="65"/>
                  </a:cubicBezTo>
                  <a:close/>
                  <a:moveTo>
                    <a:pt x="519" y="64"/>
                  </a:moveTo>
                  <a:cubicBezTo>
                    <a:pt x="517" y="64"/>
                    <a:pt x="515" y="64"/>
                    <a:pt x="514" y="64"/>
                  </a:cubicBezTo>
                  <a:cubicBezTo>
                    <a:pt x="513" y="64"/>
                    <a:pt x="511" y="63"/>
                    <a:pt x="511" y="65"/>
                  </a:cubicBezTo>
                  <a:cubicBezTo>
                    <a:pt x="511" y="67"/>
                    <a:pt x="511" y="68"/>
                    <a:pt x="513" y="67"/>
                  </a:cubicBezTo>
                  <a:cubicBezTo>
                    <a:pt x="515" y="67"/>
                    <a:pt x="515" y="66"/>
                    <a:pt x="516" y="67"/>
                  </a:cubicBezTo>
                  <a:cubicBezTo>
                    <a:pt x="518" y="68"/>
                    <a:pt x="517" y="69"/>
                    <a:pt x="519" y="69"/>
                  </a:cubicBezTo>
                  <a:cubicBezTo>
                    <a:pt x="522" y="68"/>
                    <a:pt x="522" y="67"/>
                    <a:pt x="522" y="66"/>
                  </a:cubicBezTo>
                  <a:cubicBezTo>
                    <a:pt x="521" y="65"/>
                    <a:pt x="521" y="64"/>
                    <a:pt x="519" y="64"/>
                  </a:cubicBezTo>
                  <a:close/>
                  <a:moveTo>
                    <a:pt x="491" y="64"/>
                  </a:moveTo>
                  <a:cubicBezTo>
                    <a:pt x="488" y="62"/>
                    <a:pt x="488" y="62"/>
                    <a:pt x="487" y="62"/>
                  </a:cubicBezTo>
                  <a:cubicBezTo>
                    <a:pt x="487" y="61"/>
                    <a:pt x="485" y="60"/>
                    <a:pt x="484" y="61"/>
                  </a:cubicBezTo>
                  <a:cubicBezTo>
                    <a:pt x="484" y="62"/>
                    <a:pt x="484" y="62"/>
                    <a:pt x="485" y="64"/>
                  </a:cubicBezTo>
                  <a:cubicBezTo>
                    <a:pt x="486" y="65"/>
                    <a:pt x="486" y="66"/>
                    <a:pt x="488" y="67"/>
                  </a:cubicBezTo>
                  <a:cubicBezTo>
                    <a:pt x="489" y="68"/>
                    <a:pt x="489" y="69"/>
                    <a:pt x="491" y="69"/>
                  </a:cubicBezTo>
                  <a:cubicBezTo>
                    <a:pt x="494" y="69"/>
                    <a:pt x="495" y="69"/>
                    <a:pt x="496" y="69"/>
                  </a:cubicBezTo>
                  <a:cubicBezTo>
                    <a:pt x="496" y="68"/>
                    <a:pt x="497" y="66"/>
                    <a:pt x="495" y="66"/>
                  </a:cubicBezTo>
                  <a:cubicBezTo>
                    <a:pt x="494" y="65"/>
                    <a:pt x="493" y="66"/>
                    <a:pt x="491" y="64"/>
                  </a:cubicBezTo>
                  <a:close/>
                  <a:moveTo>
                    <a:pt x="622" y="40"/>
                  </a:moveTo>
                  <a:cubicBezTo>
                    <a:pt x="623" y="41"/>
                    <a:pt x="624" y="41"/>
                    <a:pt x="626" y="40"/>
                  </a:cubicBezTo>
                  <a:cubicBezTo>
                    <a:pt x="627" y="39"/>
                    <a:pt x="627" y="39"/>
                    <a:pt x="629" y="38"/>
                  </a:cubicBezTo>
                  <a:cubicBezTo>
                    <a:pt x="631" y="37"/>
                    <a:pt x="632" y="36"/>
                    <a:pt x="632" y="35"/>
                  </a:cubicBezTo>
                  <a:cubicBezTo>
                    <a:pt x="632" y="34"/>
                    <a:pt x="632" y="33"/>
                    <a:pt x="630" y="33"/>
                  </a:cubicBezTo>
                  <a:cubicBezTo>
                    <a:pt x="629" y="33"/>
                    <a:pt x="629" y="34"/>
                    <a:pt x="626" y="32"/>
                  </a:cubicBezTo>
                  <a:cubicBezTo>
                    <a:pt x="624" y="31"/>
                    <a:pt x="622" y="31"/>
                    <a:pt x="621" y="32"/>
                  </a:cubicBezTo>
                  <a:cubicBezTo>
                    <a:pt x="621" y="34"/>
                    <a:pt x="622" y="34"/>
                    <a:pt x="622" y="36"/>
                  </a:cubicBezTo>
                  <a:cubicBezTo>
                    <a:pt x="622" y="39"/>
                    <a:pt x="621" y="40"/>
                    <a:pt x="622" y="40"/>
                  </a:cubicBezTo>
                  <a:close/>
                  <a:moveTo>
                    <a:pt x="582" y="54"/>
                  </a:moveTo>
                  <a:cubicBezTo>
                    <a:pt x="583" y="56"/>
                    <a:pt x="584" y="56"/>
                    <a:pt x="585" y="56"/>
                  </a:cubicBezTo>
                  <a:cubicBezTo>
                    <a:pt x="587" y="56"/>
                    <a:pt x="589" y="57"/>
                    <a:pt x="589" y="56"/>
                  </a:cubicBezTo>
                  <a:cubicBezTo>
                    <a:pt x="589" y="55"/>
                    <a:pt x="588" y="54"/>
                    <a:pt x="586" y="54"/>
                  </a:cubicBezTo>
                  <a:cubicBezTo>
                    <a:pt x="585" y="53"/>
                    <a:pt x="583" y="52"/>
                    <a:pt x="582" y="51"/>
                  </a:cubicBezTo>
                  <a:cubicBezTo>
                    <a:pt x="581" y="50"/>
                    <a:pt x="578" y="49"/>
                    <a:pt x="577" y="50"/>
                  </a:cubicBezTo>
                  <a:cubicBezTo>
                    <a:pt x="576" y="51"/>
                    <a:pt x="575" y="52"/>
                    <a:pt x="577" y="53"/>
                  </a:cubicBezTo>
                  <a:cubicBezTo>
                    <a:pt x="580" y="53"/>
                    <a:pt x="580" y="53"/>
                    <a:pt x="582" y="54"/>
                  </a:cubicBezTo>
                  <a:close/>
                  <a:moveTo>
                    <a:pt x="595" y="37"/>
                  </a:moveTo>
                  <a:cubicBezTo>
                    <a:pt x="596" y="36"/>
                    <a:pt x="597" y="35"/>
                    <a:pt x="599" y="34"/>
                  </a:cubicBezTo>
                  <a:cubicBezTo>
                    <a:pt x="601" y="33"/>
                    <a:pt x="603" y="31"/>
                    <a:pt x="604" y="30"/>
                  </a:cubicBezTo>
                  <a:cubicBezTo>
                    <a:pt x="605" y="29"/>
                    <a:pt x="611" y="26"/>
                    <a:pt x="609" y="26"/>
                  </a:cubicBezTo>
                  <a:cubicBezTo>
                    <a:pt x="608" y="25"/>
                    <a:pt x="606" y="23"/>
                    <a:pt x="605" y="25"/>
                  </a:cubicBezTo>
                  <a:cubicBezTo>
                    <a:pt x="603" y="27"/>
                    <a:pt x="604" y="28"/>
                    <a:pt x="601" y="30"/>
                  </a:cubicBezTo>
                  <a:cubicBezTo>
                    <a:pt x="598" y="33"/>
                    <a:pt x="597" y="33"/>
                    <a:pt x="593" y="34"/>
                  </a:cubicBezTo>
                  <a:cubicBezTo>
                    <a:pt x="589" y="34"/>
                    <a:pt x="586" y="33"/>
                    <a:pt x="584" y="33"/>
                  </a:cubicBezTo>
                  <a:cubicBezTo>
                    <a:pt x="579" y="33"/>
                    <a:pt x="580" y="32"/>
                    <a:pt x="578" y="32"/>
                  </a:cubicBezTo>
                  <a:cubicBezTo>
                    <a:pt x="576" y="32"/>
                    <a:pt x="575" y="32"/>
                    <a:pt x="573" y="34"/>
                  </a:cubicBezTo>
                  <a:cubicBezTo>
                    <a:pt x="572" y="35"/>
                    <a:pt x="571" y="35"/>
                    <a:pt x="569" y="35"/>
                  </a:cubicBezTo>
                  <a:cubicBezTo>
                    <a:pt x="567" y="35"/>
                    <a:pt x="566" y="33"/>
                    <a:pt x="565" y="35"/>
                  </a:cubicBezTo>
                  <a:cubicBezTo>
                    <a:pt x="564" y="37"/>
                    <a:pt x="563" y="38"/>
                    <a:pt x="565" y="40"/>
                  </a:cubicBezTo>
                  <a:cubicBezTo>
                    <a:pt x="568" y="41"/>
                    <a:pt x="570" y="43"/>
                    <a:pt x="573" y="42"/>
                  </a:cubicBezTo>
                  <a:cubicBezTo>
                    <a:pt x="576" y="41"/>
                    <a:pt x="578" y="41"/>
                    <a:pt x="580" y="41"/>
                  </a:cubicBezTo>
                  <a:cubicBezTo>
                    <a:pt x="582" y="41"/>
                    <a:pt x="586" y="42"/>
                    <a:pt x="587" y="41"/>
                  </a:cubicBezTo>
                  <a:cubicBezTo>
                    <a:pt x="589" y="41"/>
                    <a:pt x="591" y="41"/>
                    <a:pt x="593" y="40"/>
                  </a:cubicBezTo>
                  <a:cubicBezTo>
                    <a:pt x="594" y="39"/>
                    <a:pt x="594" y="38"/>
                    <a:pt x="595" y="37"/>
                  </a:cubicBezTo>
                  <a:close/>
                  <a:moveTo>
                    <a:pt x="578" y="62"/>
                  </a:moveTo>
                  <a:cubicBezTo>
                    <a:pt x="580" y="63"/>
                    <a:pt x="581" y="64"/>
                    <a:pt x="582" y="65"/>
                  </a:cubicBezTo>
                  <a:cubicBezTo>
                    <a:pt x="583" y="66"/>
                    <a:pt x="585" y="66"/>
                    <a:pt x="587" y="65"/>
                  </a:cubicBezTo>
                  <a:cubicBezTo>
                    <a:pt x="589" y="64"/>
                    <a:pt x="591" y="64"/>
                    <a:pt x="591" y="63"/>
                  </a:cubicBezTo>
                  <a:cubicBezTo>
                    <a:pt x="590" y="62"/>
                    <a:pt x="588" y="61"/>
                    <a:pt x="587" y="61"/>
                  </a:cubicBezTo>
                  <a:cubicBezTo>
                    <a:pt x="586" y="62"/>
                    <a:pt x="584" y="62"/>
                    <a:pt x="583" y="61"/>
                  </a:cubicBezTo>
                  <a:cubicBezTo>
                    <a:pt x="582" y="59"/>
                    <a:pt x="578" y="57"/>
                    <a:pt x="577" y="59"/>
                  </a:cubicBezTo>
                  <a:cubicBezTo>
                    <a:pt x="577" y="60"/>
                    <a:pt x="576" y="61"/>
                    <a:pt x="578" y="62"/>
                  </a:cubicBezTo>
                  <a:close/>
                  <a:moveTo>
                    <a:pt x="597" y="50"/>
                  </a:moveTo>
                  <a:cubicBezTo>
                    <a:pt x="600" y="52"/>
                    <a:pt x="600" y="55"/>
                    <a:pt x="603" y="53"/>
                  </a:cubicBezTo>
                  <a:cubicBezTo>
                    <a:pt x="606" y="52"/>
                    <a:pt x="608" y="51"/>
                    <a:pt x="608" y="49"/>
                  </a:cubicBezTo>
                  <a:cubicBezTo>
                    <a:pt x="609" y="47"/>
                    <a:pt x="611" y="46"/>
                    <a:pt x="612" y="45"/>
                  </a:cubicBezTo>
                  <a:cubicBezTo>
                    <a:pt x="613" y="44"/>
                    <a:pt x="615" y="44"/>
                    <a:pt x="615" y="42"/>
                  </a:cubicBezTo>
                  <a:cubicBezTo>
                    <a:pt x="615" y="41"/>
                    <a:pt x="614" y="39"/>
                    <a:pt x="612" y="39"/>
                  </a:cubicBezTo>
                  <a:cubicBezTo>
                    <a:pt x="611" y="40"/>
                    <a:pt x="607" y="42"/>
                    <a:pt x="605" y="43"/>
                  </a:cubicBezTo>
                  <a:cubicBezTo>
                    <a:pt x="604" y="44"/>
                    <a:pt x="599" y="45"/>
                    <a:pt x="597" y="45"/>
                  </a:cubicBezTo>
                  <a:cubicBezTo>
                    <a:pt x="595" y="46"/>
                    <a:pt x="593" y="46"/>
                    <a:pt x="594" y="47"/>
                  </a:cubicBezTo>
                  <a:cubicBezTo>
                    <a:pt x="594" y="49"/>
                    <a:pt x="593" y="49"/>
                    <a:pt x="597" y="50"/>
                  </a:cubicBezTo>
                  <a:close/>
                  <a:moveTo>
                    <a:pt x="452" y="92"/>
                  </a:moveTo>
                  <a:cubicBezTo>
                    <a:pt x="451" y="92"/>
                    <a:pt x="449" y="93"/>
                    <a:pt x="449" y="91"/>
                  </a:cubicBezTo>
                  <a:cubicBezTo>
                    <a:pt x="449" y="90"/>
                    <a:pt x="447" y="89"/>
                    <a:pt x="446" y="89"/>
                  </a:cubicBezTo>
                  <a:cubicBezTo>
                    <a:pt x="444" y="89"/>
                    <a:pt x="442" y="88"/>
                    <a:pt x="442" y="88"/>
                  </a:cubicBezTo>
                  <a:cubicBezTo>
                    <a:pt x="441" y="87"/>
                    <a:pt x="439" y="87"/>
                    <a:pt x="438" y="90"/>
                  </a:cubicBezTo>
                  <a:cubicBezTo>
                    <a:pt x="437" y="91"/>
                    <a:pt x="437" y="93"/>
                    <a:pt x="438" y="95"/>
                  </a:cubicBezTo>
                  <a:cubicBezTo>
                    <a:pt x="439" y="96"/>
                    <a:pt x="439" y="97"/>
                    <a:pt x="440" y="97"/>
                  </a:cubicBezTo>
                  <a:cubicBezTo>
                    <a:pt x="442" y="97"/>
                    <a:pt x="443" y="97"/>
                    <a:pt x="444" y="97"/>
                  </a:cubicBezTo>
                  <a:cubicBezTo>
                    <a:pt x="446" y="97"/>
                    <a:pt x="448" y="98"/>
                    <a:pt x="450" y="98"/>
                  </a:cubicBezTo>
                  <a:cubicBezTo>
                    <a:pt x="451" y="97"/>
                    <a:pt x="453" y="97"/>
                    <a:pt x="454" y="96"/>
                  </a:cubicBezTo>
                  <a:cubicBezTo>
                    <a:pt x="454" y="95"/>
                    <a:pt x="455" y="93"/>
                    <a:pt x="456" y="92"/>
                  </a:cubicBezTo>
                  <a:cubicBezTo>
                    <a:pt x="457" y="92"/>
                    <a:pt x="458" y="90"/>
                    <a:pt x="459" y="90"/>
                  </a:cubicBezTo>
                  <a:cubicBezTo>
                    <a:pt x="460" y="90"/>
                    <a:pt x="461" y="90"/>
                    <a:pt x="461" y="89"/>
                  </a:cubicBezTo>
                  <a:cubicBezTo>
                    <a:pt x="461" y="87"/>
                    <a:pt x="460" y="86"/>
                    <a:pt x="459" y="86"/>
                  </a:cubicBezTo>
                  <a:cubicBezTo>
                    <a:pt x="458" y="86"/>
                    <a:pt x="457" y="84"/>
                    <a:pt x="456" y="84"/>
                  </a:cubicBezTo>
                  <a:cubicBezTo>
                    <a:pt x="455" y="83"/>
                    <a:pt x="453" y="83"/>
                    <a:pt x="453" y="84"/>
                  </a:cubicBezTo>
                  <a:cubicBezTo>
                    <a:pt x="452" y="86"/>
                    <a:pt x="453" y="86"/>
                    <a:pt x="453" y="88"/>
                  </a:cubicBezTo>
                  <a:cubicBezTo>
                    <a:pt x="453" y="90"/>
                    <a:pt x="453" y="91"/>
                    <a:pt x="452" y="92"/>
                  </a:cubicBezTo>
                  <a:close/>
                  <a:moveTo>
                    <a:pt x="338" y="150"/>
                  </a:moveTo>
                  <a:cubicBezTo>
                    <a:pt x="338" y="149"/>
                    <a:pt x="341" y="149"/>
                    <a:pt x="341" y="146"/>
                  </a:cubicBezTo>
                  <a:cubicBezTo>
                    <a:pt x="340" y="143"/>
                    <a:pt x="339" y="142"/>
                    <a:pt x="338" y="141"/>
                  </a:cubicBezTo>
                  <a:cubicBezTo>
                    <a:pt x="337" y="141"/>
                    <a:pt x="336" y="139"/>
                    <a:pt x="336" y="138"/>
                  </a:cubicBezTo>
                  <a:cubicBezTo>
                    <a:pt x="335" y="136"/>
                    <a:pt x="334" y="134"/>
                    <a:pt x="333" y="134"/>
                  </a:cubicBezTo>
                  <a:cubicBezTo>
                    <a:pt x="333" y="134"/>
                    <a:pt x="332" y="133"/>
                    <a:pt x="332" y="134"/>
                  </a:cubicBezTo>
                  <a:cubicBezTo>
                    <a:pt x="331" y="136"/>
                    <a:pt x="331" y="137"/>
                    <a:pt x="330" y="138"/>
                  </a:cubicBezTo>
                  <a:cubicBezTo>
                    <a:pt x="329" y="140"/>
                    <a:pt x="327" y="141"/>
                    <a:pt x="326" y="142"/>
                  </a:cubicBezTo>
                  <a:cubicBezTo>
                    <a:pt x="325" y="144"/>
                    <a:pt x="324" y="144"/>
                    <a:pt x="321" y="145"/>
                  </a:cubicBezTo>
                  <a:cubicBezTo>
                    <a:pt x="319" y="146"/>
                    <a:pt x="319" y="147"/>
                    <a:pt x="318" y="148"/>
                  </a:cubicBezTo>
                  <a:cubicBezTo>
                    <a:pt x="316" y="150"/>
                    <a:pt x="313" y="149"/>
                    <a:pt x="313" y="150"/>
                  </a:cubicBezTo>
                  <a:cubicBezTo>
                    <a:pt x="312" y="151"/>
                    <a:pt x="309" y="153"/>
                    <a:pt x="313" y="154"/>
                  </a:cubicBezTo>
                  <a:cubicBezTo>
                    <a:pt x="316" y="155"/>
                    <a:pt x="317" y="153"/>
                    <a:pt x="319" y="152"/>
                  </a:cubicBezTo>
                  <a:cubicBezTo>
                    <a:pt x="321" y="150"/>
                    <a:pt x="322" y="149"/>
                    <a:pt x="325" y="149"/>
                  </a:cubicBezTo>
                  <a:cubicBezTo>
                    <a:pt x="328" y="149"/>
                    <a:pt x="329" y="148"/>
                    <a:pt x="329" y="150"/>
                  </a:cubicBezTo>
                  <a:cubicBezTo>
                    <a:pt x="330" y="151"/>
                    <a:pt x="329" y="152"/>
                    <a:pt x="331" y="153"/>
                  </a:cubicBezTo>
                  <a:cubicBezTo>
                    <a:pt x="332" y="154"/>
                    <a:pt x="334" y="154"/>
                    <a:pt x="335" y="153"/>
                  </a:cubicBezTo>
                  <a:cubicBezTo>
                    <a:pt x="336" y="152"/>
                    <a:pt x="337" y="151"/>
                    <a:pt x="338" y="150"/>
                  </a:cubicBezTo>
                  <a:close/>
                  <a:moveTo>
                    <a:pt x="326" y="169"/>
                  </a:moveTo>
                  <a:cubicBezTo>
                    <a:pt x="326" y="167"/>
                    <a:pt x="324" y="166"/>
                    <a:pt x="322" y="167"/>
                  </a:cubicBezTo>
                  <a:cubicBezTo>
                    <a:pt x="319" y="167"/>
                    <a:pt x="315" y="166"/>
                    <a:pt x="312" y="169"/>
                  </a:cubicBezTo>
                  <a:cubicBezTo>
                    <a:pt x="311" y="172"/>
                    <a:pt x="309" y="173"/>
                    <a:pt x="309" y="174"/>
                  </a:cubicBezTo>
                  <a:cubicBezTo>
                    <a:pt x="308" y="175"/>
                    <a:pt x="308" y="177"/>
                    <a:pt x="309" y="177"/>
                  </a:cubicBezTo>
                  <a:cubicBezTo>
                    <a:pt x="310" y="177"/>
                    <a:pt x="312" y="178"/>
                    <a:pt x="313" y="176"/>
                  </a:cubicBezTo>
                  <a:cubicBezTo>
                    <a:pt x="315" y="175"/>
                    <a:pt x="315" y="174"/>
                    <a:pt x="318" y="174"/>
                  </a:cubicBezTo>
                  <a:cubicBezTo>
                    <a:pt x="322" y="174"/>
                    <a:pt x="323" y="171"/>
                    <a:pt x="324" y="171"/>
                  </a:cubicBezTo>
                  <a:cubicBezTo>
                    <a:pt x="325" y="171"/>
                    <a:pt x="327" y="171"/>
                    <a:pt x="326" y="169"/>
                  </a:cubicBezTo>
                  <a:close/>
                  <a:moveTo>
                    <a:pt x="263" y="188"/>
                  </a:moveTo>
                  <a:cubicBezTo>
                    <a:pt x="262" y="192"/>
                    <a:pt x="259" y="193"/>
                    <a:pt x="259" y="196"/>
                  </a:cubicBezTo>
                  <a:cubicBezTo>
                    <a:pt x="258" y="199"/>
                    <a:pt x="260" y="200"/>
                    <a:pt x="261" y="199"/>
                  </a:cubicBezTo>
                  <a:cubicBezTo>
                    <a:pt x="263" y="197"/>
                    <a:pt x="263" y="195"/>
                    <a:pt x="265" y="194"/>
                  </a:cubicBezTo>
                  <a:cubicBezTo>
                    <a:pt x="267" y="193"/>
                    <a:pt x="269" y="193"/>
                    <a:pt x="269" y="191"/>
                  </a:cubicBezTo>
                  <a:cubicBezTo>
                    <a:pt x="269" y="190"/>
                    <a:pt x="269" y="186"/>
                    <a:pt x="268" y="186"/>
                  </a:cubicBezTo>
                  <a:cubicBezTo>
                    <a:pt x="267" y="185"/>
                    <a:pt x="263" y="187"/>
                    <a:pt x="263" y="188"/>
                  </a:cubicBezTo>
                  <a:close/>
                  <a:moveTo>
                    <a:pt x="686" y="9"/>
                  </a:moveTo>
                  <a:cubicBezTo>
                    <a:pt x="685" y="9"/>
                    <a:pt x="685" y="9"/>
                    <a:pt x="683" y="10"/>
                  </a:cubicBezTo>
                  <a:cubicBezTo>
                    <a:pt x="680" y="11"/>
                    <a:pt x="679" y="10"/>
                    <a:pt x="680" y="12"/>
                  </a:cubicBezTo>
                  <a:cubicBezTo>
                    <a:pt x="681" y="14"/>
                    <a:pt x="680" y="14"/>
                    <a:pt x="682" y="15"/>
                  </a:cubicBezTo>
                  <a:cubicBezTo>
                    <a:pt x="684" y="15"/>
                    <a:pt x="686" y="15"/>
                    <a:pt x="688" y="14"/>
                  </a:cubicBezTo>
                  <a:cubicBezTo>
                    <a:pt x="689" y="13"/>
                    <a:pt x="691" y="13"/>
                    <a:pt x="694" y="13"/>
                  </a:cubicBezTo>
                  <a:cubicBezTo>
                    <a:pt x="696" y="13"/>
                    <a:pt x="700" y="13"/>
                    <a:pt x="701" y="11"/>
                  </a:cubicBezTo>
                  <a:cubicBezTo>
                    <a:pt x="701" y="10"/>
                    <a:pt x="703" y="9"/>
                    <a:pt x="700" y="8"/>
                  </a:cubicBezTo>
                  <a:cubicBezTo>
                    <a:pt x="697" y="7"/>
                    <a:pt x="695" y="7"/>
                    <a:pt x="694" y="5"/>
                  </a:cubicBezTo>
                  <a:cubicBezTo>
                    <a:pt x="694" y="4"/>
                    <a:pt x="694" y="3"/>
                    <a:pt x="692" y="3"/>
                  </a:cubicBezTo>
                  <a:cubicBezTo>
                    <a:pt x="691" y="3"/>
                    <a:pt x="686" y="0"/>
                    <a:pt x="685" y="2"/>
                  </a:cubicBezTo>
                  <a:cubicBezTo>
                    <a:pt x="685" y="4"/>
                    <a:pt x="685" y="5"/>
                    <a:pt x="686" y="6"/>
                  </a:cubicBezTo>
                  <a:cubicBezTo>
                    <a:pt x="687" y="7"/>
                    <a:pt x="687" y="8"/>
                    <a:pt x="686" y="9"/>
                  </a:cubicBezTo>
                  <a:close/>
                  <a:moveTo>
                    <a:pt x="354" y="136"/>
                  </a:moveTo>
                  <a:cubicBezTo>
                    <a:pt x="353" y="137"/>
                    <a:pt x="354" y="138"/>
                    <a:pt x="353" y="140"/>
                  </a:cubicBezTo>
                  <a:cubicBezTo>
                    <a:pt x="352" y="142"/>
                    <a:pt x="351" y="142"/>
                    <a:pt x="351" y="143"/>
                  </a:cubicBezTo>
                  <a:cubicBezTo>
                    <a:pt x="351" y="144"/>
                    <a:pt x="351" y="144"/>
                    <a:pt x="352" y="145"/>
                  </a:cubicBezTo>
                  <a:cubicBezTo>
                    <a:pt x="354" y="145"/>
                    <a:pt x="355" y="146"/>
                    <a:pt x="355" y="143"/>
                  </a:cubicBezTo>
                  <a:cubicBezTo>
                    <a:pt x="356" y="140"/>
                    <a:pt x="355" y="140"/>
                    <a:pt x="357" y="139"/>
                  </a:cubicBezTo>
                  <a:cubicBezTo>
                    <a:pt x="358" y="137"/>
                    <a:pt x="359" y="137"/>
                    <a:pt x="358" y="136"/>
                  </a:cubicBezTo>
                  <a:cubicBezTo>
                    <a:pt x="358" y="135"/>
                    <a:pt x="355" y="134"/>
                    <a:pt x="354" y="136"/>
                  </a:cubicBezTo>
                  <a:close/>
                  <a:moveTo>
                    <a:pt x="363" y="123"/>
                  </a:moveTo>
                  <a:cubicBezTo>
                    <a:pt x="363" y="122"/>
                    <a:pt x="365" y="118"/>
                    <a:pt x="362" y="121"/>
                  </a:cubicBezTo>
                  <a:cubicBezTo>
                    <a:pt x="361" y="122"/>
                    <a:pt x="361" y="122"/>
                    <a:pt x="358" y="123"/>
                  </a:cubicBezTo>
                  <a:cubicBezTo>
                    <a:pt x="356" y="123"/>
                    <a:pt x="353" y="124"/>
                    <a:pt x="353" y="126"/>
                  </a:cubicBezTo>
                  <a:cubicBezTo>
                    <a:pt x="352" y="127"/>
                    <a:pt x="351" y="127"/>
                    <a:pt x="351" y="128"/>
                  </a:cubicBezTo>
                  <a:cubicBezTo>
                    <a:pt x="351" y="130"/>
                    <a:pt x="352" y="130"/>
                    <a:pt x="353" y="130"/>
                  </a:cubicBezTo>
                  <a:cubicBezTo>
                    <a:pt x="354" y="130"/>
                    <a:pt x="356" y="130"/>
                    <a:pt x="357" y="129"/>
                  </a:cubicBezTo>
                  <a:cubicBezTo>
                    <a:pt x="358" y="127"/>
                    <a:pt x="356" y="126"/>
                    <a:pt x="359" y="125"/>
                  </a:cubicBezTo>
                  <a:cubicBezTo>
                    <a:pt x="361" y="125"/>
                    <a:pt x="363" y="124"/>
                    <a:pt x="363" y="123"/>
                  </a:cubicBezTo>
                  <a:close/>
                  <a:moveTo>
                    <a:pt x="327" y="205"/>
                  </a:moveTo>
                  <a:cubicBezTo>
                    <a:pt x="329" y="204"/>
                    <a:pt x="329" y="203"/>
                    <a:pt x="331" y="202"/>
                  </a:cubicBezTo>
                  <a:cubicBezTo>
                    <a:pt x="333" y="201"/>
                    <a:pt x="335" y="201"/>
                    <a:pt x="335" y="200"/>
                  </a:cubicBezTo>
                  <a:cubicBezTo>
                    <a:pt x="335" y="198"/>
                    <a:pt x="330" y="196"/>
                    <a:pt x="327" y="196"/>
                  </a:cubicBezTo>
                  <a:cubicBezTo>
                    <a:pt x="325" y="197"/>
                    <a:pt x="325" y="197"/>
                    <a:pt x="325" y="199"/>
                  </a:cubicBezTo>
                  <a:cubicBezTo>
                    <a:pt x="324" y="201"/>
                    <a:pt x="323" y="202"/>
                    <a:pt x="324" y="203"/>
                  </a:cubicBezTo>
                  <a:cubicBezTo>
                    <a:pt x="325" y="205"/>
                    <a:pt x="326" y="206"/>
                    <a:pt x="327" y="205"/>
                  </a:cubicBezTo>
                  <a:close/>
                  <a:moveTo>
                    <a:pt x="469" y="83"/>
                  </a:moveTo>
                  <a:cubicBezTo>
                    <a:pt x="471" y="83"/>
                    <a:pt x="473" y="83"/>
                    <a:pt x="475" y="82"/>
                  </a:cubicBezTo>
                  <a:cubicBezTo>
                    <a:pt x="476" y="82"/>
                    <a:pt x="477" y="81"/>
                    <a:pt x="478" y="80"/>
                  </a:cubicBezTo>
                  <a:cubicBezTo>
                    <a:pt x="479" y="78"/>
                    <a:pt x="479" y="77"/>
                    <a:pt x="480" y="77"/>
                  </a:cubicBezTo>
                  <a:cubicBezTo>
                    <a:pt x="482" y="76"/>
                    <a:pt x="483" y="75"/>
                    <a:pt x="483" y="74"/>
                  </a:cubicBezTo>
                  <a:cubicBezTo>
                    <a:pt x="483" y="74"/>
                    <a:pt x="481" y="72"/>
                    <a:pt x="479" y="72"/>
                  </a:cubicBezTo>
                  <a:cubicBezTo>
                    <a:pt x="478" y="72"/>
                    <a:pt x="475" y="72"/>
                    <a:pt x="474" y="70"/>
                  </a:cubicBezTo>
                  <a:cubicBezTo>
                    <a:pt x="473" y="69"/>
                    <a:pt x="472" y="68"/>
                    <a:pt x="470" y="69"/>
                  </a:cubicBezTo>
                  <a:cubicBezTo>
                    <a:pt x="467" y="69"/>
                    <a:pt x="466" y="70"/>
                    <a:pt x="466" y="71"/>
                  </a:cubicBezTo>
                  <a:cubicBezTo>
                    <a:pt x="465" y="71"/>
                    <a:pt x="463" y="72"/>
                    <a:pt x="462" y="73"/>
                  </a:cubicBezTo>
                  <a:cubicBezTo>
                    <a:pt x="461" y="74"/>
                    <a:pt x="459" y="74"/>
                    <a:pt x="458" y="75"/>
                  </a:cubicBezTo>
                  <a:cubicBezTo>
                    <a:pt x="457" y="75"/>
                    <a:pt x="456" y="76"/>
                    <a:pt x="457" y="77"/>
                  </a:cubicBezTo>
                  <a:cubicBezTo>
                    <a:pt x="458" y="79"/>
                    <a:pt x="458" y="79"/>
                    <a:pt x="460" y="80"/>
                  </a:cubicBezTo>
                  <a:cubicBezTo>
                    <a:pt x="462" y="80"/>
                    <a:pt x="463" y="81"/>
                    <a:pt x="465" y="82"/>
                  </a:cubicBezTo>
                  <a:cubicBezTo>
                    <a:pt x="466" y="83"/>
                    <a:pt x="467" y="83"/>
                    <a:pt x="469" y="83"/>
                  </a:cubicBezTo>
                  <a:close/>
                  <a:moveTo>
                    <a:pt x="397" y="122"/>
                  </a:moveTo>
                  <a:cubicBezTo>
                    <a:pt x="396" y="123"/>
                    <a:pt x="394" y="122"/>
                    <a:pt x="394" y="123"/>
                  </a:cubicBezTo>
                  <a:cubicBezTo>
                    <a:pt x="394" y="124"/>
                    <a:pt x="393" y="126"/>
                    <a:pt x="393" y="127"/>
                  </a:cubicBezTo>
                  <a:cubicBezTo>
                    <a:pt x="394" y="128"/>
                    <a:pt x="393" y="129"/>
                    <a:pt x="395" y="129"/>
                  </a:cubicBezTo>
                  <a:cubicBezTo>
                    <a:pt x="398" y="129"/>
                    <a:pt x="400" y="130"/>
                    <a:pt x="401" y="130"/>
                  </a:cubicBezTo>
                  <a:cubicBezTo>
                    <a:pt x="402" y="129"/>
                    <a:pt x="402" y="128"/>
                    <a:pt x="404" y="128"/>
                  </a:cubicBezTo>
                  <a:cubicBezTo>
                    <a:pt x="405" y="127"/>
                    <a:pt x="407" y="126"/>
                    <a:pt x="409" y="126"/>
                  </a:cubicBezTo>
                  <a:cubicBezTo>
                    <a:pt x="410" y="126"/>
                    <a:pt x="412" y="127"/>
                    <a:pt x="412" y="125"/>
                  </a:cubicBezTo>
                  <a:cubicBezTo>
                    <a:pt x="413" y="123"/>
                    <a:pt x="414" y="123"/>
                    <a:pt x="416" y="123"/>
                  </a:cubicBezTo>
                  <a:cubicBezTo>
                    <a:pt x="419" y="123"/>
                    <a:pt x="421" y="123"/>
                    <a:pt x="422" y="122"/>
                  </a:cubicBezTo>
                  <a:cubicBezTo>
                    <a:pt x="424" y="121"/>
                    <a:pt x="426" y="121"/>
                    <a:pt x="426" y="119"/>
                  </a:cubicBezTo>
                  <a:cubicBezTo>
                    <a:pt x="426" y="118"/>
                    <a:pt x="427" y="115"/>
                    <a:pt x="427" y="114"/>
                  </a:cubicBezTo>
                  <a:cubicBezTo>
                    <a:pt x="427" y="112"/>
                    <a:pt x="428" y="111"/>
                    <a:pt x="428" y="110"/>
                  </a:cubicBezTo>
                  <a:cubicBezTo>
                    <a:pt x="429" y="108"/>
                    <a:pt x="429" y="106"/>
                    <a:pt x="428" y="104"/>
                  </a:cubicBezTo>
                  <a:cubicBezTo>
                    <a:pt x="427" y="103"/>
                    <a:pt x="427" y="101"/>
                    <a:pt x="424" y="101"/>
                  </a:cubicBezTo>
                  <a:cubicBezTo>
                    <a:pt x="421" y="101"/>
                    <a:pt x="418" y="101"/>
                    <a:pt x="418" y="104"/>
                  </a:cubicBezTo>
                  <a:cubicBezTo>
                    <a:pt x="417" y="106"/>
                    <a:pt x="418" y="107"/>
                    <a:pt x="416" y="108"/>
                  </a:cubicBezTo>
                  <a:cubicBezTo>
                    <a:pt x="413" y="108"/>
                    <a:pt x="412" y="108"/>
                    <a:pt x="411" y="110"/>
                  </a:cubicBezTo>
                  <a:cubicBezTo>
                    <a:pt x="410" y="111"/>
                    <a:pt x="409" y="113"/>
                    <a:pt x="408" y="112"/>
                  </a:cubicBezTo>
                  <a:cubicBezTo>
                    <a:pt x="406" y="111"/>
                    <a:pt x="405" y="110"/>
                    <a:pt x="403" y="110"/>
                  </a:cubicBezTo>
                  <a:cubicBezTo>
                    <a:pt x="401" y="110"/>
                    <a:pt x="398" y="109"/>
                    <a:pt x="397" y="111"/>
                  </a:cubicBezTo>
                  <a:cubicBezTo>
                    <a:pt x="396" y="111"/>
                    <a:pt x="395" y="112"/>
                    <a:pt x="397" y="113"/>
                  </a:cubicBezTo>
                  <a:cubicBezTo>
                    <a:pt x="398" y="115"/>
                    <a:pt x="398" y="115"/>
                    <a:pt x="399" y="116"/>
                  </a:cubicBezTo>
                  <a:cubicBezTo>
                    <a:pt x="400" y="117"/>
                    <a:pt x="400" y="117"/>
                    <a:pt x="399" y="119"/>
                  </a:cubicBezTo>
                  <a:cubicBezTo>
                    <a:pt x="399" y="120"/>
                    <a:pt x="399" y="121"/>
                    <a:pt x="397" y="122"/>
                  </a:cubicBezTo>
                  <a:close/>
                  <a:moveTo>
                    <a:pt x="346" y="182"/>
                  </a:moveTo>
                  <a:cubicBezTo>
                    <a:pt x="345" y="184"/>
                    <a:pt x="344" y="184"/>
                    <a:pt x="344" y="185"/>
                  </a:cubicBezTo>
                  <a:cubicBezTo>
                    <a:pt x="344" y="186"/>
                    <a:pt x="344" y="187"/>
                    <a:pt x="345" y="187"/>
                  </a:cubicBezTo>
                  <a:cubicBezTo>
                    <a:pt x="346" y="187"/>
                    <a:pt x="346" y="187"/>
                    <a:pt x="347" y="186"/>
                  </a:cubicBezTo>
                  <a:cubicBezTo>
                    <a:pt x="348" y="185"/>
                    <a:pt x="349" y="185"/>
                    <a:pt x="349" y="184"/>
                  </a:cubicBezTo>
                  <a:cubicBezTo>
                    <a:pt x="349" y="183"/>
                    <a:pt x="347" y="181"/>
                    <a:pt x="346" y="182"/>
                  </a:cubicBezTo>
                  <a:close/>
                  <a:moveTo>
                    <a:pt x="380" y="144"/>
                  </a:moveTo>
                  <a:cubicBezTo>
                    <a:pt x="379" y="144"/>
                    <a:pt x="377" y="144"/>
                    <a:pt x="376" y="144"/>
                  </a:cubicBezTo>
                  <a:cubicBezTo>
                    <a:pt x="374" y="144"/>
                    <a:pt x="372" y="142"/>
                    <a:pt x="371" y="142"/>
                  </a:cubicBezTo>
                  <a:cubicBezTo>
                    <a:pt x="370" y="142"/>
                    <a:pt x="367" y="141"/>
                    <a:pt x="367" y="143"/>
                  </a:cubicBezTo>
                  <a:cubicBezTo>
                    <a:pt x="366" y="145"/>
                    <a:pt x="367" y="146"/>
                    <a:pt x="367" y="148"/>
                  </a:cubicBezTo>
                  <a:cubicBezTo>
                    <a:pt x="368" y="150"/>
                    <a:pt x="368" y="151"/>
                    <a:pt x="367" y="152"/>
                  </a:cubicBezTo>
                  <a:cubicBezTo>
                    <a:pt x="366" y="153"/>
                    <a:pt x="365" y="154"/>
                    <a:pt x="364" y="153"/>
                  </a:cubicBezTo>
                  <a:cubicBezTo>
                    <a:pt x="363" y="154"/>
                    <a:pt x="357" y="158"/>
                    <a:pt x="356" y="159"/>
                  </a:cubicBezTo>
                  <a:cubicBezTo>
                    <a:pt x="354" y="161"/>
                    <a:pt x="352" y="161"/>
                    <a:pt x="352" y="160"/>
                  </a:cubicBezTo>
                  <a:cubicBezTo>
                    <a:pt x="352" y="159"/>
                    <a:pt x="350" y="158"/>
                    <a:pt x="353" y="157"/>
                  </a:cubicBezTo>
                  <a:cubicBezTo>
                    <a:pt x="356" y="155"/>
                    <a:pt x="358" y="154"/>
                    <a:pt x="358" y="153"/>
                  </a:cubicBezTo>
                  <a:cubicBezTo>
                    <a:pt x="359" y="152"/>
                    <a:pt x="359" y="151"/>
                    <a:pt x="358" y="150"/>
                  </a:cubicBezTo>
                  <a:cubicBezTo>
                    <a:pt x="357" y="149"/>
                    <a:pt x="356" y="148"/>
                    <a:pt x="354" y="149"/>
                  </a:cubicBezTo>
                  <a:cubicBezTo>
                    <a:pt x="353" y="149"/>
                    <a:pt x="354" y="150"/>
                    <a:pt x="352" y="150"/>
                  </a:cubicBezTo>
                  <a:cubicBezTo>
                    <a:pt x="350" y="150"/>
                    <a:pt x="350" y="149"/>
                    <a:pt x="349" y="151"/>
                  </a:cubicBezTo>
                  <a:cubicBezTo>
                    <a:pt x="348" y="152"/>
                    <a:pt x="347" y="153"/>
                    <a:pt x="347" y="155"/>
                  </a:cubicBezTo>
                  <a:cubicBezTo>
                    <a:pt x="346" y="156"/>
                    <a:pt x="345" y="157"/>
                    <a:pt x="344" y="158"/>
                  </a:cubicBezTo>
                  <a:cubicBezTo>
                    <a:pt x="343" y="158"/>
                    <a:pt x="341" y="157"/>
                    <a:pt x="341" y="160"/>
                  </a:cubicBezTo>
                  <a:cubicBezTo>
                    <a:pt x="341" y="162"/>
                    <a:pt x="341" y="162"/>
                    <a:pt x="341" y="164"/>
                  </a:cubicBezTo>
                  <a:cubicBezTo>
                    <a:pt x="340" y="165"/>
                    <a:pt x="339" y="164"/>
                    <a:pt x="338" y="166"/>
                  </a:cubicBezTo>
                  <a:cubicBezTo>
                    <a:pt x="337" y="168"/>
                    <a:pt x="334" y="167"/>
                    <a:pt x="338" y="169"/>
                  </a:cubicBezTo>
                  <a:cubicBezTo>
                    <a:pt x="342" y="172"/>
                    <a:pt x="343" y="171"/>
                    <a:pt x="345" y="173"/>
                  </a:cubicBezTo>
                  <a:cubicBezTo>
                    <a:pt x="346" y="174"/>
                    <a:pt x="348" y="175"/>
                    <a:pt x="351" y="174"/>
                  </a:cubicBezTo>
                  <a:cubicBezTo>
                    <a:pt x="353" y="173"/>
                    <a:pt x="354" y="172"/>
                    <a:pt x="355" y="169"/>
                  </a:cubicBezTo>
                  <a:cubicBezTo>
                    <a:pt x="356" y="167"/>
                    <a:pt x="356" y="165"/>
                    <a:pt x="359" y="164"/>
                  </a:cubicBezTo>
                  <a:cubicBezTo>
                    <a:pt x="362" y="164"/>
                    <a:pt x="362" y="161"/>
                    <a:pt x="364" y="161"/>
                  </a:cubicBezTo>
                  <a:cubicBezTo>
                    <a:pt x="367" y="160"/>
                    <a:pt x="369" y="160"/>
                    <a:pt x="372" y="160"/>
                  </a:cubicBezTo>
                  <a:cubicBezTo>
                    <a:pt x="374" y="160"/>
                    <a:pt x="375" y="160"/>
                    <a:pt x="377" y="159"/>
                  </a:cubicBezTo>
                  <a:cubicBezTo>
                    <a:pt x="378" y="159"/>
                    <a:pt x="380" y="158"/>
                    <a:pt x="379" y="155"/>
                  </a:cubicBezTo>
                  <a:cubicBezTo>
                    <a:pt x="379" y="152"/>
                    <a:pt x="379" y="151"/>
                    <a:pt x="380" y="149"/>
                  </a:cubicBezTo>
                  <a:cubicBezTo>
                    <a:pt x="380" y="147"/>
                    <a:pt x="381" y="144"/>
                    <a:pt x="380" y="1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Freeform 21"/>
            <p:cNvSpPr>
              <a:spLocks/>
            </p:cNvSpPr>
            <p:nvPr/>
          </p:nvSpPr>
          <p:spPr bwMode="auto">
            <a:xfrm>
              <a:off x="4548" y="462"/>
              <a:ext cx="787" cy="1224"/>
            </a:xfrm>
            <a:custGeom>
              <a:avLst/>
              <a:gdLst>
                <a:gd name="T0" fmla="*/ 266 w 353"/>
                <a:gd name="T1" fmla="*/ 60 h 548"/>
                <a:gd name="T2" fmla="*/ 277 w 353"/>
                <a:gd name="T3" fmla="*/ 31 h 548"/>
                <a:gd name="T4" fmla="*/ 246 w 353"/>
                <a:gd name="T5" fmla="*/ 10 h 548"/>
                <a:gd name="T6" fmla="*/ 212 w 353"/>
                <a:gd name="T7" fmla="*/ 6 h 548"/>
                <a:gd name="T8" fmla="*/ 172 w 353"/>
                <a:gd name="T9" fmla="*/ 27 h 548"/>
                <a:gd name="T10" fmla="*/ 152 w 353"/>
                <a:gd name="T11" fmla="*/ 71 h 548"/>
                <a:gd name="T12" fmla="*/ 122 w 353"/>
                <a:gd name="T13" fmla="*/ 83 h 548"/>
                <a:gd name="T14" fmla="*/ 68 w 353"/>
                <a:gd name="T15" fmla="*/ 79 h 548"/>
                <a:gd name="T16" fmla="*/ 38 w 353"/>
                <a:gd name="T17" fmla="*/ 62 h 548"/>
                <a:gd name="T18" fmla="*/ 18 w 353"/>
                <a:gd name="T19" fmla="*/ 48 h 548"/>
                <a:gd name="T20" fmla="*/ 7 w 353"/>
                <a:gd name="T21" fmla="*/ 56 h 548"/>
                <a:gd name="T22" fmla="*/ 5 w 353"/>
                <a:gd name="T23" fmla="*/ 64 h 548"/>
                <a:gd name="T24" fmla="*/ 84 w 353"/>
                <a:gd name="T25" fmla="*/ 112 h 548"/>
                <a:gd name="T26" fmla="*/ 91 w 353"/>
                <a:gd name="T27" fmla="*/ 147 h 548"/>
                <a:gd name="T28" fmla="*/ 93 w 353"/>
                <a:gd name="T29" fmla="*/ 169 h 548"/>
                <a:gd name="T30" fmla="*/ 98 w 353"/>
                <a:gd name="T31" fmla="*/ 216 h 548"/>
                <a:gd name="T32" fmla="*/ 112 w 353"/>
                <a:gd name="T33" fmla="*/ 242 h 548"/>
                <a:gd name="T34" fmla="*/ 148 w 353"/>
                <a:gd name="T35" fmla="*/ 262 h 548"/>
                <a:gd name="T36" fmla="*/ 152 w 353"/>
                <a:gd name="T37" fmla="*/ 290 h 548"/>
                <a:gd name="T38" fmla="*/ 138 w 353"/>
                <a:gd name="T39" fmla="*/ 293 h 548"/>
                <a:gd name="T40" fmla="*/ 112 w 353"/>
                <a:gd name="T41" fmla="*/ 318 h 548"/>
                <a:gd name="T42" fmla="*/ 85 w 353"/>
                <a:gd name="T43" fmla="*/ 339 h 548"/>
                <a:gd name="T44" fmla="*/ 63 w 353"/>
                <a:gd name="T45" fmla="*/ 360 h 548"/>
                <a:gd name="T46" fmla="*/ 44 w 353"/>
                <a:gd name="T47" fmla="*/ 382 h 548"/>
                <a:gd name="T48" fmla="*/ 28 w 353"/>
                <a:gd name="T49" fmla="*/ 391 h 548"/>
                <a:gd name="T50" fmla="*/ 11 w 353"/>
                <a:gd name="T51" fmla="*/ 420 h 548"/>
                <a:gd name="T52" fmla="*/ 22 w 353"/>
                <a:gd name="T53" fmla="*/ 455 h 548"/>
                <a:gd name="T54" fmla="*/ 24 w 353"/>
                <a:gd name="T55" fmla="*/ 486 h 548"/>
                <a:gd name="T56" fmla="*/ 22 w 353"/>
                <a:gd name="T57" fmla="*/ 519 h 548"/>
                <a:gd name="T58" fmla="*/ 47 w 353"/>
                <a:gd name="T59" fmla="*/ 523 h 548"/>
                <a:gd name="T60" fmla="*/ 73 w 353"/>
                <a:gd name="T61" fmla="*/ 531 h 548"/>
                <a:gd name="T62" fmla="*/ 95 w 353"/>
                <a:gd name="T63" fmla="*/ 545 h 548"/>
                <a:gd name="T64" fmla="*/ 130 w 353"/>
                <a:gd name="T65" fmla="*/ 536 h 548"/>
                <a:gd name="T66" fmla="*/ 167 w 353"/>
                <a:gd name="T67" fmla="*/ 531 h 548"/>
                <a:gd name="T68" fmla="*/ 202 w 353"/>
                <a:gd name="T69" fmla="*/ 520 h 548"/>
                <a:gd name="T70" fmla="*/ 239 w 353"/>
                <a:gd name="T71" fmla="*/ 508 h 548"/>
                <a:gd name="T72" fmla="*/ 292 w 353"/>
                <a:gd name="T73" fmla="*/ 469 h 548"/>
                <a:gd name="T74" fmla="*/ 351 w 353"/>
                <a:gd name="T75" fmla="*/ 405 h 548"/>
                <a:gd name="T76" fmla="*/ 335 w 353"/>
                <a:gd name="T77" fmla="*/ 379 h 548"/>
                <a:gd name="T78" fmla="*/ 314 w 353"/>
                <a:gd name="T79" fmla="*/ 344 h 548"/>
                <a:gd name="T80" fmla="*/ 306 w 353"/>
                <a:gd name="T81" fmla="*/ 316 h 548"/>
                <a:gd name="T82" fmla="*/ 303 w 353"/>
                <a:gd name="T83" fmla="*/ 301 h 548"/>
                <a:gd name="T84" fmla="*/ 294 w 353"/>
                <a:gd name="T85" fmla="*/ 284 h 548"/>
                <a:gd name="T86" fmla="*/ 291 w 353"/>
                <a:gd name="T87" fmla="*/ 267 h 548"/>
                <a:gd name="T88" fmla="*/ 303 w 353"/>
                <a:gd name="T89" fmla="*/ 249 h 548"/>
                <a:gd name="T90" fmla="*/ 301 w 353"/>
                <a:gd name="T91" fmla="*/ 237 h 548"/>
                <a:gd name="T92" fmla="*/ 272 w 353"/>
                <a:gd name="T93" fmla="*/ 181 h 548"/>
                <a:gd name="T94" fmla="*/ 299 w 353"/>
                <a:gd name="T95" fmla="*/ 139 h 548"/>
                <a:gd name="T96" fmla="*/ 277 w 353"/>
                <a:gd name="T97" fmla="*/ 115 h 548"/>
                <a:gd name="T98" fmla="*/ 252 w 353"/>
                <a:gd name="T99" fmla="*/ 95 h 548"/>
                <a:gd name="T100" fmla="*/ 253 w 353"/>
                <a:gd name="T101" fmla="*/ 72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3" h="548">
                  <a:moveTo>
                    <a:pt x="254" y="65"/>
                  </a:moveTo>
                  <a:cubicBezTo>
                    <a:pt x="254" y="65"/>
                    <a:pt x="254" y="65"/>
                    <a:pt x="254" y="65"/>
                  </a:cubicBezTo>
                  <a:cubicBezTo>
                    <a:pt x="256" y="64"/>
                    <a:pt x="258" y="63"/>
                    <a:pt x="261" y="62"/>
                  </a:cubicBezTo>
                  <a:cubicBezTo>
                    <a:pt x="263" y="61"/>
                    <a:pt x="265" y="61"/>
                    <a:pt x="266" y="60"/>
                  </a:cubicBezTo>
                  <a:cubicBezTo>
                    <a:pt x="268" y="60"/>
                    <a:pt x="270" y="59"/>
                    <a:pt x="271" y="59"/>
                  </a:cubicBezTo>
                  <a:cubicBezTo>
                    <a:pt x="270" y="57"/>
                    <a:pt x="268" y="53"/>
                    <a:pt x="267" y="49"/>
                  </a:cubicBezTo>
                  <a:cubicBezTo>
                    <a:pt x="265" y="44"/>
                    <a:pt x="270" y="39"/>
                    <a:pt x="274" y="34"/>
                  </a:cubicBezTo>
                  <a:cubicBezTo>
                    <a:pt x="276" y="33"/>
                    <a:pt x="277" y="31"/>
                    <a:pt x="277" y="31"/>
                  </a:cubicBezTo>
                  <a:cubicBezTo>
                    <a:pt x="278" y="30"/>
                    <a:pt x="277" y="29"/>
                    <a:pt x="277" y="28"/>
                  </a:cubicBezTo>
                  <a:cubicBezTo>
                    <a:pt x="275" y="27"/>
                    <a:pt x="273" y="25"/>
                    <a:pt x="270" y="22"/>
                  </a:cubicBezTo>
                  <a:cubicBezTo>
                    <a:pt x="266" y="19"/>
                    <a:pt x="262" y="18"/>
                    <a:pt x="257" y="15"/>
                  </a:cubicBezTo>
                  <a:cubicBezTo>
                    <a:pt x="254" y="14"/>
                    <a:pt x="250" y="12"/>
                    <a:pt x="246" y="10"/>
                  </a:cubicBezTo>
                  <a:cubicBezTo>
                    <a:pt x="242" y="8"/>
                    <a:pt x="238" y="6"/>
                    <a:pt x="236" y="4"/>
                  </a:cubicBezTo>
                  <a:cubicBezTo>
                    <a:pt x="233" y="1"/>
                    <a:pt x="230" y="0"/>
                    <a:pt x="229" y="0"/>
                  </a:cubicBezTo>
                  <a:cubicBezTo>
                    <a:pt x="227" y="0"/>
                    <a:pt x="226" y="1"/>
                    <a:pt x="224" y="2"/>
                  </a:cubicBezTo>
                  <a:cubicBezTo>
                    <a:pt x="222" y="3"/>
                    <a:pt x="218" y="5"/>
                    <a:pt x="212" y="6"/>
                  </a:cubicBezTo>
                  <a:cubicBezTo>
                    <a:pt x="207" y="7"/>
                    <a:pt x="203" y="8"/>
                    <a:pt x="200" y="8"/>
                  </a:cubicBezTo>
                  <a:cubicBezTo>
                    <a:pt x="196" y="9"/>
                    <a:pt x="193" y="9"/>
                    <a:pt x="191" y="10"/>
                  </a:cubicBezTo>
                  <a:cubicBezTo>
                    <a:pt x="188" y="11"/>
                    <a:pt x="184" y="13"/>
                    <a:pt x="180" y="17"/>
                  </a:cubicBezTo>
                  <a:cubicBezTo>
                    <a:pt x="177" y="20"/>
                    <a:pt x="173" y="24"/>
                    <a:pt x="172" y="27"/>
                  </a:cubicBezTo>
                  <a:cubicBezTo>
                    <a:pt x="170" y="30"/>
                    <a:pt x="169" y="40"/>
                    <a:pt x="167" y="49"/>
                  </a:cubicBezTo>
                  <a:cubicBezTo>
                    <a:pt x="166" y="56"/>
                    <a:pt x="165" y="63"/>
                    <a:pt x="164" y="66"/>
                  </a:cubicBezTo>
                  <a:cubicBezTo>
                    <a:pt x="162" y="71"/>
                    <a:pt x="160" y="71"/>
                    <a:pt x="157" y="70"/>
                  </a:cubicBezTo>
                  <a:cubicBezTo>
                    <a:pt x="155" y="70"/>
                    <a:pt x="154" y="70"/>
                    <a:pt x="152" y="71"/>
                  </a:cubicBezTo>
                  <a:cubicBezTo>
                    <a:pt x="150" y="71"/>
                    <a:pt x="147" y="75"/>
                    <a:pt x="144" y="79"/>
                  </a:cubicBezTo>
                  <a:cubicBezTo>
                    <a:pt x="142" y="83"/>
                    <a:pt x="139" y="86"/>
                    <a:pt x="137" y="87"/>
                  </a:cubicBezTo>
                  <a:cubicBezTo>
                    <a:pt x="137" y="87"/>
                    <a:pt x="137" y="87"/>
                    <a:pt x="137" y="87"/>
                  </a:cubicBezTo>
                  <a:cubicBezTo>
                    <a:pt x="133" y="90"/>
                    <a:pt x="128" y="87"/>
                    <a:pt x="122" y="83"/>
                  </a:cubicBezTo>
                  <a:cubicBezTo>
                    <a:pt x="118" y="81"/>
                    <a:pt x="113" y="78"/>
                    <a:pt x="108" y="76"/>
                  </a:cubicBezTo>
                  <a:cubicBezTo>
                    <a:pt x="100" y="73"/>
                    <a:pt x="99" y="74"/>
                    <a:pt x="97" y="75"/>
                  </a:cubicBezTo>
                  <a:cubicBezTo>
                    <a:pt x="96" y="76"/>
                    <a:pt x="95" y="77"/>
                    <a:pt x="92" y="78"/>
                  </a:cubicBezTo>
                  <a:cubicBezTo>
                    <a:pt x="88" y="79"/>
                    <a:pt x="78" y="79"/>
                    <a:pt x="68" y="79"/>
                  </a:cubicBezTo>
                  <a:cubicBezTo>
                    <a:pt x="61" y="79"/>
                    <a:pt x="54" y="79"/>
                    <a:pt x="50" y="78"/>
                  </a:cubicBezTo>
                  <a:cubicBezTo>
                    <a:pt x="43" y="76"/>
                    <a:pt x="42" y="73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0" y="67"/>
                    <a:pt x="40" y="65"/>
                    <a:pt x="38" y="62"/>
                  </a:cubicBezTo>
                  <a:cubicBezTo>
                    <a:pt x="35" y="60"/>
                    <a:pt x="32" y="57"/>
                    <a:pt x="29" y="55"/>
                  </a:cubicBezTo>
                  <a:cubicBezTo>
                    <a:pt x="24" y="51"/>
                    <a:pt x="20" y="49"/>
                    <a:pt x="19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7" y="48"/>
                    <a:pt x="15" y="48"/>
                    <a:pt x="13" y="48"/>
                  </a:cubicBezTo>
                  <a:cubicBezTo>
                    <a:pt x="11" y="48"/>
                    <a:pt x="10" y="49"/>
                    <a:pt x="9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53"/>
                    <a:pt x="8" y="55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5" y="58"/>
                    <a:pt x="4" y="59"/>
                    <a:pt x="2" y="60"/>
                  </a:cubicBezTo>
                  <a:cubicBezTo>
                    <a:pt x="1" y="60"/>
                    <a:pt x="1" y="60"/>
                    <a:pt x="0" y="60"/>
                  </a:cubicBezTo>
                  <a:cubicBezTo>
                    <a:pt x="1" y="61"/>
                    <a:pt x="3" y="63"/>
                    <a:pt x="5" y="64"/>
                  </a:cubicBezTo>
                  <a:cubicBezTo>
                    <a:pt x="10" y="68"/>
                    <a:pt x="16" y="72"/>
                    <a:pt x="20" y="74"/>
                  </a:cubicBezTo>
                  <a:cubicBezTo>
                    <a:pt x="22" y="76"/>
                    <a:pt x="33" y="82"/>
                    <a:pt x="44" y="88"/>
                  </a:cubicBezTo>
                  <a:cubicBezTo>
                    <a:pt x="62" y="98"/>
                    <a:pt x="82" y="110"/>
                    <a:pt x="83" y="111"/>
                  </a:cubicBezTo>
                  <a:cubicBezTo>
                    <a:pt x="83" y="111"/>
                    <a:pt x="84" y="111"/>
                    <a:pt x="84" y="112"/>
                  </a:cubicBezTo>
                  <a:cubicBezTo>
                    <a:pt x="87" y="114"/>
                    <a:pt x="94" y="120"/>
                    <a:pt x="93" y="124"/>
                  </a:cubicBezTo>
                  <a:cubicBezTo>
                    <a:pt x="93" y="125"/>
                    <a:pt x="93" y="127"/>
                    <a:pt x="93" y="130"/>
                  </a:cubicBezTo>
                  <a:cubicBezTo>
                    <a:pt x="91" y="136"/>
                    <a:pt x="90" y="146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1" y="148"/>
                    <a:pt x="93" y="149"/>
                    <a:pt x="94" y="150"/>
                  </a:cubicBezTo>
                  <a:cubicBezTo>
                    <a:pt x="98" y="153"/>
                    <a:pt x="101" y="155"/>
                    <a:pt x="99" y="159"/>
                  </a:cubicBezTo>
                  <a:cubicBezTo>
                    <a:pt x="99" y="160"/>
                    <a:pt x="98" y="161"/>
                    <a:pt x="97" y="163"/>
                  </a:cubicBezTo>
                  <a:cubicBezTo>
                    <a:pt x="95" y="164"/>
                    <a:pt x="93" y="166"/>
                    <a:pt x="93" y="169"/>
                  </a:cubicBezTo>
                  <a:cubicBezTo>
                    <a:pt x="93" y="171"/>
                    <a:pt x="97" y="174"/>
                    <a:pt x="100" y="178"/>
                  </a:cubicBezTo>
                  <a:cubicBezTo>
                    <a:pt x="103" y="181"/>
                    <a:pt x="106" y="184"/>
                    <a:pt x="107" y="187"/>
                  </a:cubicBezTo>
                  <a:cubicBezTo>
                    <a:pt x="107" y="190"/>
                    <a:pt x="104" y="198"/>
                    <a:pt x="102" y="205"/>
                  </a:cubicBezTo>
                  <a:cubicBezTo>
                    <a:pt x="100" y="210"/>
                    <a:pt x="98" y="215"/>
                    <a:pt x="98" y="216"/>
                  </a:cubicBezTo>
                  <a:cubicBezTo>
                    <a:pt x="98" y="218"/>
                    <a:pt x="99" y="220"/>
                    <a:pt x="101" y="222"/>
                  </a:cubicBezTo>
                  <a:cubicBezTo>
                    <a:pt x="101" y="222"/>
                    <a:pt x="101" y="222"/>
                    <a:pt x="101" y="222"/>
                  </a:cubicBezTo>
                  <a:cubicBezTo>
                    <a:pt x="102" y="225"/>
                    <a:pt x="105" y="227"/>
                    <a:pt x="107" y="230"/>
                  </a:cubicBezTo>
                  <a:cubicBezTo>
                    <a:pt x="112" y="235"/>
                    <a:pt x="112" y="237"/>
                    <a:pt x="112" y="242"/>
                  </a:cubicBezTo>
                  <a:cubicBezTo>
                    <a:pt x="116" y="242"/>
                    <a:pt x="116" y="242"/>
                    <a:pt x="120" y="245"/>
                  </a:cubicBezTo>
                  <a:cubicBezTo>
                    <a:pt x="124" y="248"/>
                    <a:pt x="125" y="251"/>
                    <a:pt x="132" y="251"/>
                  </a:cubicBezTo>
                  <a:cubicBezTo>
                    <a:pt x="138" y="252"/>
                    <a:pt x="143" y="251"/>
                    <a:pt x="145" y="254"/>
                  </a:cubicBezTo>
                  <a:cubicBezTo>
                    <a:pt x="147" y="257"/>
                    <a:pt x="148" y="256"/>
                    <a:pt x="148" y="262"/>
                  </a:cubicBezTo>
                  <a:cubicBezTo>
                    <a:pt x="148" y="269"/>
                    <a:pt x="148" y="270"/>
                    <a:pt x="147" y="273"/>
                  </a:cubicBezTo>
                  <a:cubicBezTo>
                    <a:pt x="146" y="276"/>
                    <a:pt x="146" y="278"/>
                    <a:pt x="149" y="281"/>
                  </a:cubicBezTo>
                  <a:cubicBezTo>
                    <a:pt x="152" y="283"/>
                    <a:pt x="154" y="283"/>
                    <a:pt x="154" y="286"/>
                  </a:cubicBezTo>
                  <a:cubicBezTo>
                    <a:pt x="155" y="288"/>
                    <a:pt x="155" y="290"/>
                    <a:pt x="152" y="290"/>
                  </a:cubicBezTo>
                  <a:cubicBezTo>
                    <a:pt x="150" y="290"/>
                    <a:pt x="149" y="288"/>
                    <a:pt x="148" y="290"/>
                  </a:cubicBezTo>
                  <a:cubicBezTo>
                    <a:pt x="148" y="292"/>
                    <a:pt x="150" y="293"/>
                    <a:pt x="150" y="296"/>
                  </a:cubicBezTo>
                  <a:cubicBezTo>
                    <a:pt x="150" y="298"/>
                    <a:pt x="147" y="299"/>
                    <a:pt x="145" y="298"/>
                  </a:cubicBezTo>
                  <a:cubicBezTo>
                    <a:pt x="143" y="296"/>
                    <a:pt x="141" y="292"/>
                    <a:pt x="138" y="293"/>
                  </a:cubicBezTo>
                  <a:cubicBezTo>
                    <a:pt x="135" y="295"/>
                    <a:pt x="132" y="298"/>
                    <a:pt x="130" y="299"/>
                  </a:cubicBezTo>
                  <a:cubicBezTo>
                    <a:pt x="128" y="299"/>
                    <a:pt x="125" y="298"/>
                    <a:pt x="124" y="302"/>
                  </a:cubicBezTo>
                  <a:cubicBezTo>
                    <a:pt x="122" y="306"/>
                    <a:pt x="121" y="308"/>
                    <a:pt x="119" y="311"/>
                  </a:cubicBezTo>
                  <a:cubicBezTo>
                    <a:pt x="117" y="313"/>
                    <a:pt x="115" y="315"/>
                    <a:pt x="112" y="318"/>
                  </a:cubicBezTo>
                  <a:cubicBezTo>
                    <a:pt x="109" y="321"/>
                    <a:pt x="105" y="323"/>
                    <a:pt x="103" y="325"/>
                  </a:cubicBezTo>
                  <a:cubicBezTo>
                    <a:pt x="102" y="327"/>
                    <a:pt x="96" y="332"/>
                    <a:pt x="95" y="335"/>
                  </a:cubicBezTo>
                  <a:cubicBezTo>
                    <a:pt x="94" y="338"/>
                    <a:pt x="94" y="338"/>
                    <a:pt x="91" y="338"/>
                  </a:cubicBezTo>
                  <a:cubicBezTo>
                    <a:pt x="89" y="338"/>
                    <a:pt x="86" y="337"/>
                    <a:pt x="85" y="339"/>
                  </a:cubicBezTo>
                  <a:cubicBezTo>
                    <a:pt x="84" y="342"/>
                    <a:pt x="85" y="345"/>
                    <a:pt x="85" y="346"/>
                  </a:cubicBezTo>
                  <a:cubicBezTo>
                    <a:pt x="84" y="347"/>
                    <a:pt x="81" y="347"/>
                    <a:pt x="78" y="349"/>
                  </a:cubicBezTo>
                  <a:cubicBezTo>
                    <a:pt x="75" y="351"/>
                    <a:pt x="71" y="355"/>
                    <a:pt x="69" y="357"/>
                  </a:cubicBezTo>
                  <a:cubicBezTo>
                    <a:pt x="67" y="359"/>
                    <a:pt x="66" y="359"/>
                    <a:pt x="63" y="360"/>
                  </a:cubicBezTo>
                  <a:cubicBezTo>
                    <a:pt x="59" y="362"/>
                    <a:pt x="54" y="364"/>
                    <a:pt x="53" y="366"/>
                  </a:cubicBezTo>
                  <a:cubicBezTo>
                    <a:pt x="51" y="367"/>
                    <a:pt x="48" y="367"/>
                    <a:pt x="49" y="370"/>
                  </a:cubicBezTo>
                  <a:cubicBezTo>
                    <a:pt x="50" y="373"/>
                    <a:pt x="54" y="374"/>
                    <a:pt x="52" y="377"/>
                  </a:cubicBezTo>
                  <a:cubicBezTo>
                    <a:pt x="50" y="380"/>
                    <a:pt x="47" y="381"/>
                    <a:pt x="44" y="382"/>
                  </a:cubicBezTo>
                  <a:cubicBezTo>
                    <a:pt x="41" y="384"/>
                    <a:pt x="40" y="386"/>
                    <a:pt x="38" y="385"/>
                  </a:cubicBezTo>
                  <a:cubicBezTo>
                    <a:pt x="35" y="383"/>
                    <a:pt x="35" y="382"/>
                    <a:pt x="32" y="382"/>
                  </a:cubicBezTo>
                  <a:cubicBezTo>
                    <a:pt x="29" y="382"/>
                    <a:pt x="26" y="380"/>
                    <a:pt x="25" y="382"/>
                  </a:cubicBezTo>
                  <a:cubicBezTo>
                    <a:pt x="24" y="384"/>
                    <a:pt x="28" y="389"/>
                    <a:pt x="28" y="391"/>
                  </a:cubicBezTo>
                  <a:cubicBezTo>
                    <a:pt x="29" y="393"/>
                    <a:pt x="28" y="393"/>
                    <a:pt x="25" y="394"/>
                  </a:cubicBezTo>
                  <a:cubicBezTo>
                    <a:pt x="23" y="395"/>
                    <a:pt x="19" y="397"/>
                    <a:pt x="16" y="400"/>
                  </a:cubicBezTo>
                  <a:cubicBezTo>
                    <a:pt x="13" y="403"/>
                    <a:pt x="13" y="405"/>
                    <a:pt x="12" y="409"/>
                  </a:cubicBezTo>
                  <a:cubicBezTo>
                    <a:pt x="11" y="412"/>
                    <a:pt x="9" y="417"/>
                    <a:pt x="11" y="420"/>
                  </a:cubicBezTo>
                  <a:cubicBezTo>
                    <a:pt x="13" y="423"/>
                    <a:pt x="16" y="426"/>
                    <a:pt x="18" y="429"/>
                  </a:cubicBezTo>
                  <a:cubicBezTo>
                    <a:pt x="20" y="431"/>
                    <a:pt x="21" y="434"/>
                    <a:pt x="21" y="438"/>
                  </a:cubicBezTo>
                  <a:cubicBezTo>
                    <a:pt x="20" y="442"/>
                    <a:pt x="16" y="442"/>
                    <a:pt x="16" y="445"/>
                  </a:cubicBezTo>
                  <a:cubicBezTo>
                    <a:pt x="17" y="449"/>
                    <a:pt x="17" y="451"/>
                    <a:pt x="22" y="455"/>
                  </a:cubicBezTo>
                  <a:cubicBezTo>
                    <a:pt x="26" y="459"/>
                    <a:pt x="30" y="464"/>
                    <a:pt x="30" y="466"/>
                  </a:cubicBezTo>
                  <a:cubicBezTo>
                    <a:pt x="30" y="469"/>
                    <a:pt x="25" y="467"/>
                    <a:pt x="23" y="470"/>
                  </a:cubicBezTo>
                  <a:cubicBezTo>
                    <a:pt x="22" y="472"/>
                    <a:pt x="22" y="471"/>
                    <a:pt x="23" y="475"/>
                  </a:cubicBezTo>
                  <a:cubicBezTo>
                    <a:pt x="24" y="480"/>
                    <a:pt x="25" y="482"/>
                    <a:pt x="24" y="486"/>
                  </a:cubicBezTo>
                  <a:cubicBezTo>
                    <a:pt x="22" y="490"/>
                    <a:pt x="18" y="491"/>
                    <a:pt x="17" y="493"/>
                  </a:cubicBezTo>
                  <a:cubicBezTo>
                    <a:pt x="16" y="496"/>
                    <a:pt x="19" y="499"/>
                    <a:pt x="19" y="503"/>
                  </a:cubicBezTo>
                  <a:cubicBezTo>
                    <a:pt x="20" y="507"/>
                    <a:pt x="19" y="508"/>
                    <a:pt x="19" y="512"/>
                  </a:cubicBezTo>
                  <a:cubicBezTo>
                    <a:pt x="20" y="516"/>
                    <a:pt x="20" y="519"/>
                    <a:pt x="22" y="519"/>
                  </a:cubicBezTo>
                  <a:cubicBezTo>
                    <a:pt x="24" y="519"/>
                    <a:pt x="26" y="517"/>
                    <a:pt x="27" y="516"/>
                  </a:cubicBezTo>
                  <a:cubicBezTo>
                    <a:pt x="28" y="515"/>
                    <a:pt x="29" y="515"/>
                    <a:pt x="33" y="517"/>
                  </a:cubicBezTo>
                  <a:cubicBezTo>
                    <a:pt x="36" y="519"/>
                    <a:pt x="38" y="521"/>
                    <a:pt x="41" y="522"/>
                  </a:cubicBezTo>
                  <a:cubicBezTo>
                    <a:pt x="43" y="523"/>
                    <a:pt x="44" y="523"/>
                    <a:pt x="47" y="523"/>
                  </a:cubicBezTo>
                  <a:cubicBezTo>
                    <a:pt x="50" y="524"/>
                    <a:pt x="50" y="522"/>
                    <a:pt x="54" y="525"/>
                  </a:cubicBezTo>
                  <a:cubicBezTo>
                    <a:pt x="57" y="527"/>
                    <a:pt x="55" y="529"/>
                    <a:pt x="59" y="530"/>
                  </a:cubicBezTo>
                  <a:cubicBezTo>
                    <a:pt x="63" y="531"/>
                    <a:pt x="64" y="531"/>
                    <a:pt x="68" y="530"/>
                  </a:cubicBezTo>
                  <a:cubicBezTo>
                    <a:pt x="71" y="529"/>
                    <a:pt x="73" y="528"/>
                    <a:pt x="73" y="531"/>
                  </a:cubicBezTo>
                  <a:cubicBezTo>
                    <a:pt x="73" y="533"/>
                    <a:pt x="69" y="534"/>
                    <a:pt x="71" y="537"/>
                  </a:cubicBezTo>
                  <a:cubicBezTo>
                    <a:pt x="73" y="540"/>
                    <a:pt x="74" y="540"/>
                    <a:pt x="77" y="541"/>
                  </a:cubicBezTo>
                  <a:cubicBezTo>
                    <a:pt x="80" y="542"/>
                    <a:pt x="79" y="545"/>
                    <a:pt x="84" y="545"/>
                  </a:cubicBezTo>
                  <a:cubicBezTo>
                    <a:pt x="88" y="545"/>
                    <a:pt x="91" y="546"/>
                    <a:pt x="95" y="545"/>
                  </a:cubicBezTo>
                  <a:cubicBezTo>
                    <a:pt x="99" y="545"/>
                    <a:pt x="105" y="544"/>
                    <a:pt x="107" y="544"/>
                  </a:cubicBezTo>
                  <a:cubicBezTo>
                    <a:pt x="110" y="544"/>
                    <a:pt x="116" y="542"/>
                    <a:pt x="118" y="545"/>
                  </a:cubicBezTo>
                  <a:cubicBezTo>
                    <a:pt x="120" y="548"/>
                    <a:pt x="121" y="541"/>
                    <a:pt x="122" y="539"/>
                  </a:cubicBezTo>
                  <a:cubicBezTo>
                    <a:pt x="123" y="538"/>
                    <a:pt x="125" y="536"/>
                    <a:pt x="130" y="536"/>
                  </a:cubicBezTo>
                  <a:cubicBezTo>
                    <a:pt x="134" y="536"/>
                    <a:pt x="137" y="536"/>
                    <a:pt x="142" y="536"/>
                  </a:cubicBezTo>
                  <a:cubicBezTo>
                    <a:pt x="148" y="536"/>
                    <a:pt x="151" y="537"/>
                    <a:pt x="154" y="533"/>
                  </a:cubicBezTo>
                  <a:cubicBezTo>
                    <a:pt x="157" y="530"/>
                    <a:pt x="158" y="526"/>
                    <a:pt x="161" y="528"/>
                  </a:cubicBezTo>
                  <a:cubicBezTo>
                    <a:pt x="164" y="531"/>
                    <a:pt x="164" y="533"/>
                    <a:pt x="167" y="531"/>
                  </a:cubicBezTo>
                  <a:cubicBezTo>
                    <a:pt x="170" y="529"/>
                    <a:pt x="169" y="525"/>
                    <a:pt x="171" y="524"/>
                  </a:cubicBezTo>
                  <a:cubicBezTo>
                    <a:pt x="173" y="523"/>
                    <a:pt x="177" y="526"/>
                    <a:pt x="179" y="525"/>
                  </a:cubicBezTo>
                  <a:cubicBezTo>
                    <a:pt x="181" y="525"/>
                    <a:pt x="183" y="522"/>
                    <a:pt x="186" y="521"/>
                  </a:cubicBezTo>
                  <a:cubicBezTo>
                    <a:pt x="189" y="521"/>
                    <a:pt x="198" y="520"/>
                    <a:pt x="202" y="520"/>
                  </a:cubicBezTo>
                  <a:cubicBezTo>
                    <a:pt x="206" y="520"/>
                    <a:pt x="208" y="519"/>
                    <a:pt x="215" y="520"/>
                  </a:cubicBezTo>
                  <a:cubicBezTo>
                    <a:pt x="219" y="520"/>
                    <a:pt x="223" y="521"/>
                    <a:pt x="227" y="521"/>
                  </a:cubicBezTo>
                  <a:cubicBezTo>
                    <a:pt x="229" y="517"/>
                    <a:pt x="233" y="514"/>
                    <a:pt x="237" y="510"/>
                  </a:cubicBezTo>
                  <a:cubicBezTo>
                    <a:pt x="238" y="509"/>
                    <a:pt x="239" y="508"/>
                    <a:pt x="239" y="508"/>
                  </a:cubicBezTo>
                  <a:cubicBezTo>
                    <a:pt x="239" y="508"/>
                    <a:pt x="239" y="508"/>
                    <a:pt x="239" y="508"/>
                  </a:cubicBezTo>
                  <a:cubicBezTo>
                    <a:pt x="243" y="505"/>
                    <a:pt x="251" y="500"/>
                    <a:pt x="259" y="495"/>
                  </a:cubicBezTo>
                  <a:cubicBezTo>
                    <a:pt x="268" y="489"/>
                    <a:pt x="277" y="484"/>
                    <a:pt x="279" y="482"/>
                  </a:cubicBezTo>
                  <a:cubicBezTo>
                    <a:pt x="282" y="478"/>
                    <a:pt x="286" y="474"/>
                    <a:pt x="292" y="469"/>
                  </a:cubicBezTo>
                  <a:cubicBezTo>
                    <a:pt x="295" y="466"/>
                    <a:pt x="298" y="462"/>
                    <a:pt x="304" y="456"/>
                  </a:cubicBezTo>
                  <a:cubicBezTo>
                    <a:pt x="312" y="448"/>
                    <a:pt x="312" y="448"/>
                    <a:pt x="312" y="448"/>
                  </a:cubicBezTo>
                  <a:cubicBezTo>
                    <a:pt x="326" y="435"/>
                    <a:pt x="344" y="417"/>
                    <a:pt x="346" y="414"/>
                  </a:cubicBezTo>
                  <a:cubicBezTo>
                    <a:pt x="347" y="412"/>
                    <a:pt x="349" y="409"/>
                    <a:pt x="351" y="405"/>
                  </a:cubicBezTo>
                  <a:cubicBezTo>
                    <a:pt x="352" y="401"/>
                    <a:pt x="353" y="398"/>
                    <a:pt x="352" y="396"/>
                  </a:cubicBezTo>
                  <a:cubicBezTo>
                    <a:pt x="351" y="394"/>
                    <a:pt x="349" y="391"/>
                    <a:pt x="347" y="388"/>
                  </a:cubicBezTo>
                  <a:cubicBezTo>
                    <a:pt x="344" y="385"/>
                    <a:pt x="341" y="383"/>
                    <a:pt x="338" y="381"/>
                  </a:cubicBezTo>
                  <a:cubicBezTo>
                    <a:pt x="335" y="379"/>
                    <a:pt x="335" y="379"/>
                    <a:pt x="335" y="379"/>
                  </a:cubicBezTo>
                  <a:cubicBezTo>
                    <a:pt x="327" y="374"/>
                    <a:pt x="315" y="367"/>
                    <a:pt x="310" y="362"/>
                  </a:cubicBezTo>
                  <a:cubicBezTo>
                    <a:pt x="303" y="357"/>
                    <a:pt x="306" y="354"/>
                    <a:pt x="308" y="351"/>
                  </a:cubicBezTo>
                  <a:cubicBezTo>
                    <a:pt x="308" y="351"/>
                    <a:pt x="309" y="350"/>
                    <a:pt x="309" y="350"/>
                  </a:cubicBezTo>
                  <a:cubicBezTo>
                    <a:pt x="310" y="348"/>
                    <a:pt x="311" y="347"/>
                    <a:pt x="314" y="344"/>
                  </a:cubicBezTo>
                  <a:cubicBezTo>
                    <a:pt x="317" y="341"/>
                    <a:pt x="322" y="336"/>
                    <a:pt x="321" y="334"/>
                  </a:cubicBezTo>
                  <a:cubicBezTo>
                    <a:pt x="321" y="332"/>
                    <a:pt x="318" y="330"/>
                    <a:pt x="315" y="328"/>
                  </a:cubicBezTo>
                  <a:cubicBezTo>
                    <a:pt x="313" y="326"/>
                    <a:pt x="311" y="325"/>
                    <a:pt x="309" y="323"/>
                  </a:cubicBezTo>
                  <a:cubicBezTo>
                    <a:pt x="308" y="321"/>
                    <a:pt x="307" y="319"/>
                    <a:pt x="306" y="316"/>
                  </a:cubicBezTo>
                  <a:cubicBezTo>
                    <a:pt x="306" y="313"/>
                    <a:pt x="306" y="310"/>
                    <a:pt x="306" y="308"/>
                  </a:cubicBezTo>
                  <a:cubicBezTo>
                    <a:pt x="307" y="307"/>
                    <a:pt x="307" y="305"/>
                    <a:pt x="307" y="304"/>
                  </a:cubicBezTo>
                  <a:cubicBezTo>
                    <a:pt x="307" y="303"/>
                    <a:pt x="307" y="303"/>
                    <a:pt x="306" y="303"/>
                  </a:cubicBezTo>
                  <a:cubicBezTo>
                    <a:pt x="305" y="302"/>
                    <a:pt x="304" y="302"/>
                    <a:pt x="303" y="301"/>
                  </a:cubicBezTo>
                  <a:cubicBezTo>
                    <a:pt x="301" y="301"/>
                    <a:pt x="299" y="300"/>
                    <a:pt x="297" y="300"/>
                  </a:cubicBezTo>
                  <a:cubicBezTo>
                    <a:pt x="296" y="299"/>
                    <a:pt x="294" y="298"/>
                    <a:pt x="293" y="297"/>
                  </a:cubicBezTo>
                  <a:cubicBezTo>
                    <a:pt x="292" y="295"/>
                    <a:pt x="291" y="293"/>
                    <a:pt x="290" y="291"/>
                  </a:cubicBezTo>
                  <a:cubicBezTo>
                    <a:pt x="290" y="288"/>
                    <a:pt x="292" y="286"/>
                    <a:pt x="294" y="284"/>
                  </a:cubicBezTo>
                  <a:cubicBezTo>
                    <a:pt x="295" y="283"/>
                    <a:pt x="296" y="282"/>
                    <a:pt x="296" y="282"/>
                  </a:cubicBezTo>
                  <a:cubicBezTo>
                    <a:pt x="296" y="281"/>
                    <a:pt x="295" y="281"/>
                    <a:pt x="294" y="280"/>
                  </a:cubicBezTo>
                  <a:cubicBezTo>
                    <a:pt x="292" y="278"/>
                    <a:pt x="290" y="276"/>
                    <a:pt x="289" y="273"/>
                  </a:cubicBezTo>
                  <a:cubicBezTo>
                    <a:pt x="288" y="270"/>
                    <a:pt x="290" y="268"/>
                    <a:pt x="291" y="267"/>
                  </a:cubicBezTo>
                  <a:cubicBezTo>
                    <a:pt x="292" y="266"/>
                    <a:pt x="292" y="265"/>
                    <a:pt x="292" y="265"/>
                  </a:cubicBezTo>
                  <a:cubicBezTo>
                    <a:pt x="292" y="263"/>
                    <a:pt x="293" y="261"/>
                    <a:pt x="293" y="258"/>
                  </a:cubicBezTo>
                  <a:cubicBezTo>
                    <a:pt x="294" y="255"/>
                    <a:pt x="295" y="253"/>
                    <a:pt x="297" y="251"/>
                  </a:cubicBezTo>
                  <a:cubicBezTo>
                    <a:pt x="299" y="250"/>
                    <a:pt x="301" y="249"/>
                    <a:pt x="303" y="249"/>
                  </a:cubicBezTo>
                  <a:cubicBezTo>
                    <a:pt x="305" y="249"/>
                    <a:pt x="306" y="249"/>
                    <a:pt x="306" y="249"/>
                  </a:cubicBezTo>
                  <a:cubicBezTo>
                    <a:pt x="306" y="249"/>
                    <a:pt x="306" y="249"/>
                    <a:pt x="306" y="249"/>
                  </a:cubicBezTo>
                  <a:cubicBezTo>
                    <a:pt x="306" y="249"/>
                    <a:pt x="306" y="248"/>
                    <a:pt x="305" y="246"/>
                  </a:cubicBezTo>
                  <a:cubicBezTo>
                    <a:pt x="305" y="244"/>
                    <a:pt x="303" y="241"/>
                    <a:pt x="301" y="237"/>
                  </a:cubicBezTo>
                  <a:cubicBezTo>
                    <a:pt x="300" y="234"/>
                    <a:pt x="298" y="231"/>
                    <a:pt x="296" y="227"/>
                  </a:cubicBezTo>
                  <a:cubicBezTo>
                    <a:pt x="292" y="218"/>
                    <a:pt x="288" y="207"/>
                    <a:pt x="283" y="201"/>
                  </a:cubicBezTo>
                  <a:cubicBezTo>
                    <a:pt x="280" y="196"/>
                    <a:pt x="277" y="193"/>
                    <a:pt x="276" y="190"/>
                  </a:cubicBezTo>
                  <a:cubicBezTo>
                    <a:pt x="274" y="187"/>
                    <a:pt x="273" y="184"/>
                    <a:pt x="272" y="181"/>
                  </a:cubicBezTo>
                  <a:cubicBezTo>
                    <a:pt x="272" y="176"/>
                    <a:pt x="274" y="173"/>
                    <a:pt x="277" y="168"/>
                  </a:cubicBezTo>
                  <a:cubicBezTo>
                    <a:pt x="278" y="167"/>
                    <a:pt x="279" y="165"/>
                    <a:pt x="280" y="163"/>
                  </a:cubicBezTo>
                  <a:cubicBezTo>
                    <a:pt x="282" y="161"/>
                    <a:pt x="285" y="157"/>
                    <a:pt x="289" y="153"/>
                  </a:cubicBezTo>
                  <a:cubicBezTo>
                    <a:pt x="294" y="147"/>
                    <a:pt x="299" y="141"/>
                    <a:pt x="299" y="139"/>
                  </a:cubicBezTo>
                  <a:cubicBezTo>
                    <a:pt x="298" y="136"/>
                    <a:pt x="296" y="134"/>
                    <a:pt x="294" y="132"/>
                  </a:cubicBezTo>
                  <a:cubicBezTo>
                    <a:pt x="292" y="130"/>
                    <a:pt x="291" y="129"/>
                    <a:pt x="289" y="127"/>
                  </a:cubicBezTo>
                  <a:cubicBezTo>
                    <a:pt x="287" y="125"/>
                    <a:pt x="286" y="123"/>
                    <a:pt x="285" y="121"/>
                  </a:cubicBezTo>
                  <a:cubicBezTo>
                    <a:pt x="283" y="119"/>
                    <a:pt x="282" y="116"/>
                    <a:pt x="277" y="115"/>
                  </a:cubicBezTo>
                  <a:cubicBezTo>
                    <a:pt x="274" y="114"/>
                    <a:pt x="272" y="113"/>
                    <a:pt x="270" y="113"/>
                  </a:cubicBezTo>
                  <a:cubicBezTo>
                    <a:pt x="267" y="112"/>
                    <a:pt x="264" y="112"/>
                    <a:pt x="260" y="110"/>
                  </a:cubicBezTo>
                  <a:cubicBezTo>
                    <a:pt x="254" y="107"/>
                    <a:pt x="253" y="101"/>
                    <a:pt x="252" y="97"/>
                  </a:cubicBezTo>
                  <a:cubicBezTo>
                    <a:pt x="252" y="96"/>
                    <a:pt x="252" y="96"/>
                    <a:pt x="252" y="95"/>
                  </a:cubicBezTo>
                  <a:cubicBezTo>
                    <a:pt x="251" y="93"/>
                    <a:pt x="253" y="88"/>
                    <a:pt x="254" y="84"/>
                  </a:cubicBezTo>
                  <a:cubicBezTo>
                    <a:pt x="255" y="81"/>
                    <a:pt x="255" y="79"/>
                    <a:pt x="255" y="78"/>
                  </a:cubicBezTo>
                  <a:cubicBezTo>
                    <a:pt x="255" y="76"/>
                    <a:pt x="254" y="75"/>
                    <a:pt x="253" y="72"/>
                  </a:cubicBezTo>
                  <a:cubicBezTo>
                    <a:pt x="253" y="72"/>
                    <a:pt x="253" y="72"/>
                    <a:pt x="253" y="72"/>
                  </a:cubicBezTo>
                  <a:cubicBezTo>
                    <a:pt x="253" y="71"/>
                    <a:pt x="253" y="71"/>
                    <a:pt x="253" y="71"/>
                  </a:cubicBezTo>
                  <a:cubicBezTo>
                    <a:pt x="251" y="69"/>
                    <a:pt x="252" y="67"/>
                    <a:pt x="254" y="6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Freeform 22"/>
            <p:cNvSpPr>
              <a:spLocks/>
            </p:cNvSpPr>
            <p:nvPr/>
          </p:nvSpPr>
          <p:spPr bwMode="auto">
            <a:xfrm>
              <a:off x="4731" y="2103"/>
              <a:ext cx="691" cy="487"/>
            </a:xfrm>
            <a:custGeom>
              <a:avLst/>
              <a:gdLst>
                <a:gd name="T0" fmla="*/ 241 w 310"/>
                <a:gd name="T1" fmla="*/ 21 h 218"/>
                <a:gd name="T2" fmla="*/ 231 w 310"/>
                <a:gd name="T3" fmla="*/ 16 h 218"/>
                <a:gd name="T4" fmla="*/ 211 w 310"/>
                <a:gd name="T5" fmla="*/ 19 h 218"/>
                <a:gd name="T6" fmla="*/ 195 w 310"/>
                <a:gd name="T7" fmla="*/ 11 h 218"/>
                <a:gd name="T8" fmla="*/ 190 w 310"/>
                <a:gd name="T9" fmla="*/ 10 h 218"/>
                <a:gd name="T10" fmla="*/ 173 w 310"/>
                <a:gd name="T11" fmla="*/ 8 h 218"/>
                <a:gd name="T12" fmla="*/ 150 w 310"/>
                <a:gd name="T13" fmla="*/ 6 h 218"/>
                <a:gd name="T14" fmla="*/ 144 w 310"/>
                <a:gd name="T15" fmla="*/ 13 h 218"/>
                <a:gd name="T16" fmla="*/ 124 w 310"/>
                <a:gd name="T17" fmla="*/ 17 h 218"/>
                <a:gd name="T18" fmla="*/ 113 w 310"/>
                <a:gd name="T19" fmla="*/ 24 h 218"/>
                <a:gd name="T20" fmla="*/ 108 w 310"/>
                <a:gd name="T21" fmla="*/ 38 h 218"/>
                <a:gd name="T22" fmla="*/ 109 w 310"/>
                <a:gd name="T23" fmla="*/ 40 h 218"/>
                <a:gd name="T24" fmla="*/ 98 w 310"/>
                <a:gd name="T25" fmla="*/ 54 h 218"/>
                <a:gd name="T26" fmla="*/ 81 w 310"/>
                <a:gd name="T27" fmla="*/ 73 h 218"/>
                <a:gd name="T28" fmla="*/ 81 w 310"/>
                <a:gd name="T29" fmla="*/ 77 h 218"/>
                <a:gd name="T30" fmla="*/ 81 w 310"/>
                <a:gd name="T31" fmla="*/ 88 h 218"/>
                <a:gd name="T32" fmla="*/ 64 w 310"/>
                <a:gd name="T33" fmla="*/ 93 h 218"/>
                <a:gd name="T34" fmla="*/ 52 w 310"/>
                <a:gd name="T35" fmla="*/ 97 h 218"/>
                <a:gd name="T36" fmla="*/ 49 w 310"/>
                <a:gd name="T37" fmla="*/ 102 h 218"/>
                <a:gd name="T38" fmla="*/ 28 w 310"/>
                <a:gd name="T39" fmla="*/ 105 h 218"/>
                <a:gd name="T40" fmla="*/ 6 w 310"/>
                <a:gd name="T41" fmla="*/ 103 h 218"/>
                <a:gd name="T42" fmla="*/ 10 w 310"/>
                <a:gd name="T43" fmla="*/ 113 h 218"/>
                <a:gd name="T44" fmla="*/ 21 w 310"/>
                <a:gd name="T45" fmla="*/ 134 h 218"/>
                <a:gd name="T46" fmla="*/ 10 w 310"/>
                <a:gd name="T47" fmla="*/ 166 h 218"/>
                <a:gd name="T48" fmla="*/ 7 w 310"/>
                <a:gd name="T49" fmla="*/ 169 h 218"/>
                <a:gd name="T50" fmla="*/ 4 w 310"/>
                <a:gd name="T51" fmla="*/ 179 h 218"/>
                <a:gd name="T52" fmla="*/ 9 w 310"/>
                <a:gd name="T53" fmla="*/ 195 h 218"/>
                <a:gd name="T54" fmla="*/ 10 w 310"/>
                <a:gd name="T55" fmla="*/ 208 h 218"/>
                <a:gd name="T56" fmla="*/ 25 w 310"/>
                <a:gd name="T57" fmla="*/ 203 h 218"/>
                <a:gd name="T58" fmla="*/ 41 w 310"/>
                <a:gd name="T59" fmla="*/ 193 h 218"/>
                <a:gd name="T60" fmla="*/ 70 w 310"/>
                <a:gd name="T61" fmla="*/ 191 h 218"/>
                <a:gd name="T62" fmla="*/ 117 w 310"/>
                <a:gd name="T63" fmla="*/ 199 h 218"/>
                <a:gd name="T64" fmla="*/ 141 w 310"/>
                <a:gd name="T65" fmla="*/ 207 h 218"/>
                <a:gd name="T66" fmla="*/ 161 w 310"/>
                <a:gd name="T67" fmla="*/ 203 h 218"/>
                <a:gd name="T68" fmla="*/ 175 w 310"/>
                <a:gd name="T69" fmla="*/ 212 h 218"/>
                <a:gd name="T70" fmla="*/ 189 w 310"/>
                <a:gd name="T71" fmla="*/ 205 h 218"/>
                <a:gd name="T72" fmla="*/ 202 w 310"/>
                <a:gd name="T73" fmla="*/ 214 h 218"/>
                <a:gd name="T74" fmla="*/ 228 w 310"/>
                <a:gd name="T75" fmla="*/ 211 h 218"/>
                <a:gd name="T76" fmla="*/ 234 w 310"/>
                <a:gd name="T77" fmla="*/ 215 h 218"/>
                <a:gd name="T78" fmla="*/ 240 w 310"/>
                <a:gd name="T79" fmla="*/ 210 h 218"/>
                <a:gd name="T80" fmla="*/ 242 w 310"/>
                <a:gd name="T81" fmla="*/ 200 h 218"/>
                <a:gd name="T82" fmla="*/ 242 w 310"/>
                <a:gd name="T83" fmla="*/ 200 h 218"/>
                <a:gd name="T84" fmla="*/ 270 w 310"/>
                <a:gd name="T85" fmla="*/ 184 h 218"/>
                <a:gd name="T86" fmla="*/ 277 w 310"/>
                <a:gd name="T87" fmla="*/ 182 h 218"/>
                <a:gd name="T88" fmla="*/ 273 w 310"/>
                <a:gd name="T89" fmla="*/ 168 h 218"/>
                <a:gd name="T90" fmla="*/ 269 w 310"/>
                <a:gd name="T91" fmla="*/ 151 h 218"/>
                <a:gd name="T92" fmla="*/ 266 w 310"/>
                <a:gd name="T93" fmla="*/ 146 h 218"/>
                <a:gd name="T94" fmla="*/ 271 w 310"/>
                <a:gd name="T95" fmla="*/ 136 h 218"/>
                <a:gd name="T96" fmla="*/ 284 w 310"/>
                <a:gd name="T97" fmla="*/ 136 h 218"/>
                <a:gd name="T98" fmla="*/ 307 w 310"/>
                <a:gd name="T99" fmla="*/ 131 h 218"/>
                <a:gd name="T100" fmla="*/ 309 w 310"/>
                <a:gd name="T101" fmla="*/ 124 h 218"/>
                <a:gd name="T102" fmla="*/ 301 w 310"/>
                <a:gd name="T103" fmla="*/ 114 h 218"/>
                <a:gd name="T104" fmla="*/ 295 w 310"/>
                <a:gd name="T105" fmla="*/ 113 h 218"/>
                <a:gd name="T106" fmla="*/ 281 w 310"/>
                <a:gd name="T107" fmla="*/ 103 h 218"/>
                <a:gd name="T108" fmla="*/ 273 w 310"/>
                <a:gd name="T109" fmla="*/ 91 h 218"/>
                <a:gd name="T110" fmla="*/ 271 w 310"/>
                <a:gd name="T111" fmla="*/ 90 h 218"/>
                <a:gd name="T112" fmla="*/ 271 w 310"/>
                <a:gd name="T113" fmla="*/ 90 h 218"/>
                <a:gd name="T114" fmla="*/ 260 w 310"/>
                <a:gd name="T115" fmla="*/ 75 h 218"/>
                <a:gd name="T116" fmla="*/ 257 w 310"/>
                <a:gd name="T117" fmla="*/ 68 h 218"/>
                <a:gd name="T118" fmla="*/ 250 w 310"/>
                <a:gd name="T119" fmla="*/ 54 h 218"/>
                <a:gd name="T120" fmla="*/ 253 w 310"/>
                <a:gd name="T121" fmla="*/ 52 h 218"/>
                <a:gd name="T122" fmla="*/ 248 w 310"/>
                <a:gd name="T123" fmla="*/ 42 h 218"/>
                <a:gd name="T124" fmla="*/ 251 w 310"/>
                <a:gd name="T125" fmla="*/ 3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0" h="218">
                  <a:moveTo>
                    <a:pt x="251" y="30"/>
                  </a:moveTo>
                  <a:cubicBezTo>
                    <a:pt x="251" y="27"/>
                    <a:pt x="246" y="24"/>
                    <a:pt x="241" y="21"/>
                  </a:cubicBezTo>
                  <a:cubicBezTo>
                    <a:pt x="240" y="20"/>
                    <a:pt x="240" y="20"/>
                    <a:pt x="239" y="19"/>
                  </a:cubicBezTo>
                  <a:cubicBezTo>
                    <a:pt x="236" y="17"/>
                    <a:pt x="233" y="16"/>
                    <a:pt x="231" y="16"/>
                  </a:cubicBezTo>
                  <a:cubicBezTo>
                    <a:pt x="228" y="16"/>
                    <a:pt x="225" y="16"/>
                    <a:pt x="223" y="17"/>
                  </a:cubicBezTo>
                  <a:cubicBezTo>
                    <a:pt x="220" y="19"/>
                    <a:pt x="215" y="20"/>
                    <a:pt x="211" y="19"/>
                  </a:cubicBezTo>
                  <a:cubicBezTo>
                    <a:pt x="207" y="19"/>
                    <a:pt x="204" y="18"/>
                    <a:pt x="201" y="15"/>
                  </a:cubicBezTo>
                  <a:cubicBezTo>
                    <a:pt x="198" y="13"/>
                    <a:pt x="197" y="11"/>
                    <a:pt x="195" y="11"/>
                  </a:cubicBezTo>
                  <a:cubicBezTo>
                    <a:pt x="194" y="10"/>
                    <a:pt x="192" y="10"/>
                    <a:pt x="190" y="10"/>
                  </a:cubicBezTo>
                  <a:cubicBezTo>
                    <a:pt x="190" y="10"/>
                    <a:pt x="190" y="10"/>
                    <a:pt x="190" y="10"/>
                  </a:cubicBezTo>
                  <a:cubicBezTo>
                    <a:pt x="190" y="10"/>
                    <a:pt x="189" y="10"/>
                    <a:pt x="189" y="10"/>
                  </a:cubicBezTo>
                  <a:cubicBezTo>
                    <a:pt x="185" y="10"/>
                    <a:pt x="181" y="10"/>
                    <a:pt x="173" y="8"/>
                  </a:cubicBezTo>
                  <a:cubicBezTo>
                    <a:pt x="166" y="6"/>
                    <a:pt x="164" y="3"/>
                    <a:pt x="162" y="0"/>
                  </a:cubicBezTo>
                  <a:cubicBezTo>
                    <a:pt x="150" y="6"/>
                    <a:pt x="150" y="6"/>
                    <a:pt x="150" y="6"/>
                  </a:cubicBezTo>
                  <a:cubicBezTo>
                    <a:pt x="147" y="9"/>
                    <a:pt x="146" y="9"/>
                    <a:pt x="146" y="11"/>
                  </a:cubicBezTo>
                  <a:cubicBezTo>
                    <a:pt x="145" y="12"/>
                    <a:pt x="145" y="12"/>
                    <a:pt x="144" y="13"/>
                  </a:cubicBezTo>
                  <a:cubicBezTo>
                    <a:pt x="141" y="17"/>
                    <a:pt x="135" y="17"/>
                    <a:pt x="127" y="17"/>
                  </a:cubicBezTo>
                  <a:cubicBezTo>
                    <a:pt x="126" y="17"/>
                    <a:pt x="125" y="17"/>
                    <a:pt x="124" y="17"/>
                  </a:cubicBezTo>
                  <a:cubicBezTo>
                    <a:pt x="119" y="18"/>
                    <a:pt x="118" y="19"/>
                    <a:pt x="117" y="21"/>
                  </a:cubicBezTo>
                  <a:cubicBezTo>
                    <a:pt x="116" y="22"/>
                    <a:pt x="115" y="23"/>
                    <a:pt x="113" y="24"/>
                  </a:cubicBezTo>
                  <a:cubicBezTo>
                    <a:pt x="111" y="26"/>
                    <a:pt x="110" y="28"/>
                    <a:pt x="109" y="30"/>
                  </a:cubicBezTo>
                  <a:cubicBezTo>
                    <a:pt x="108" y="33"/>
                    <a:pt x="108" y="36"/>
                    <a:pt x="108" y="38"/>
                  </a:cubicBezTo>
                  <a:cubicBezTo>
                    <a:pt x="108" y="39"/>
                    <a:pt x="109" y="40"/>
                    <a:pt x="109" y="40"/>
                  </a:cubicBezTo>
                  <a:cubicBezTo>
                    <a:pt x="109" y="40"/>
                    <a:pt x="109" y="40"/>
                    <a:pt x="109" y="40"/>
                  </a:cubicBezTo>
                  <a:cubicBezTo>
                    <a:pt x="111" y="43"/>
                    <a:pt x="111" y="45"/>
                    <a:pt x="107" y="48"/>
                  </a:cubicBezTo>
                  <a:cubicBezTo>
                    <a:pt x="105" y="50"/>
                    <a:pt x="102" y="52"/>
                    <a:pt x="98" y="54"/>
                  </a:cubicBezTo>
                  <a:cubicBezTo>
                    <a:pt x="93" y="57"/>
                    <a:pt x="88" y="60"/>
                    <a:pt x="84" y="61"/>
                  </a:cubicBezTo>
                  <a:cubicBezTo>
                    <a:pt x="80" y="64"/>
                    <a:pt x="80" y="67"/>
                    <a:pt x="81" y="73"/>
                  </a:cubicBezTo>
                  <a:cubicBezTo>
                    <a:pt x="81" y="74"/>
                    <a:pt x="81" y="76"/>
                    <a:pt x="81" y="77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81" y="79"/>
                    <a:pt x="81" y="81"/>
                    <a:pt x="81" y="83"/>
                  </a:cubicBezTo>
                  <a:cubicBezTo>
                    <a:pt x="81" y="85"/>
                    <a:pt x="82" y="86"/>
                    <a:pt x="81" y="88"/>
                  </a:cubicBezTo>
                  <a:cubicBezTo>
                    <a:pt x="81" y="91"/>
                    <a:pt x="79" y="93"/>
                    <a:pt x="74" y="92"/>
                  </a:cubicBezTo>
                  <a:cubicBezTo>
                    <a:pt x="70" y="91"/>
                    <a:pt x="67" y="92"/>
                    <a:pt x="64" y="93"/>
                  </a:cubicBezTo>
                  <a:cubicBezTo>
                    <a:pt x="62" y="94"/>
                    <a:pt x="60" y="94"/>
                    <a:pt x="56" y="95"/>
                  </a:cubicBezTo>
                  <a:cubicBezTo>
                    <a:pt x="53" y="95"/>
                    <a:pt x="53" y="96"/>
                    <a:pt x="52" y="97"/>
                  </a:cubicBezTo>
                  <a:cubicBezTo>
                    <a:pt x="52" y="97"/>
                    <a:pt x="52" y="97"/>
                    <a:pt x="52" y="97"/>
                  </a:cubicBezTo>
                  <a:cubicBezTo>
                    <a:pt x="52" y="99"/>
                    <a:pt x="51" y="101"/>
                    <a:pt x="49" y="102"/>
                  </a:cubicBezTo>
                  <a:cubicBezTo>
                    <a:pt x="47" y="104"/>
                    <a:pt x="44" y="106"/>
                    <a:pt x="41" y="106"/>
                  </a:cubicBezTo>
                  <a:cubicBezTo>
                    <a:pt x="37" y="106"/>
                    <a:pt x="33" y="106"/>
                    <a:pt x="28" y="105"/>
                  </a:cubicBezTo>
                  <a:cubicBezTo>
                    <a:pt x="19" y="103"/>
                    <a:pt x="12" y="103"/>
                    <a:pt x="7" y="103"/>
                  </a:cubicBezTo>
                  <a:cubicBezTo>
                    <a:pt x="6" y="103"/>
                    <a:pt x="6" y="103"/>
                    <a:pt x="6" y="103"/>
                  </a:cubicBezTo>
                  <a:cubicBezTo>
                    <a:pt x="6" y="104"/>
                    <a:pt x="6" y="105"/>
                    <a:pt x="7" y="106"/>
                  </a:cubicBezTo>
                  <a:cubicBezTo>
                    <a:pt x="8" y="109"/>
                    <a:pt x="9" y="111"/>
                    <a:pt x="10" y="113"/>
                  </a:cubicBezTo>
                  <a:cubicBezTo>
                    <a:pt x="11" y="118"/>
                    <a:pt x="13" y="122"/>
                    <a:pt x="16" y="125"/>
                  </a:cubicBezTo>
                  <a:cubicBezTo>
                    <a:pt x="19" y="128"/>
                    <a:pt x="20" y="131"/>
                    <a:pt x="21" y="134"/>
                  </a:cubicBezTo>
                  <a:cubicBezTo>
                    <a:pt x="22" y="137"/>
                    <a:pt x="22" y="141"/>
                    <a:pt x="22" y="146"/>
                  </a:cubicBezTo>
                  <a:cubicBezTo>
                    <a:pt x="21" y="158"/>
                    <a:pt x="15" y="163"/>
                    <a:pt x="10" y="166"/>
                  </a:cubicBezTo>
                  <a:cubicBezTo>
                    <a:pt x="10" y="166"/>
                    <a:pt x="10" y="166"/>
                    <a:pt x="10" y="166"/>
                  </a:cubicBezTo>
                  <a:cubicBezTo>
                    <a:pt x="9" y="167"/>
                    <a:pt x="8" y="168"/>
                    <a:pt x="7" y="169"/>
                  </a:cubicBezTo>
                  <a:cubicBezTo>
                    <a:pt x="3" y="171"/>
                    <a:pt x="0" y="174"/>
                    <a:pt x="0" y="175"/>
                  </a:cubicBezTo>
                  <a:cubicBezTo>
                    <a:pt x="0" y="176"/>
                    <a:pt x="1" y="177"/>
                    <a:pt x="4" y="179"/>
                  </a:cubicBezTo>
                  <a:cubicBezTo>
                    <a:pt x="4" y="180"/>
                    <a:pt x="5" y="181"/>
                    <a:pt x="6" y="182"/>
                  </a:cubicBezTo>
                  <a:cubicBezTo>
                    <a:pt x="10" y="186"/>
                    <a:pt x="10" y="189"/>
                    <a:pt x="9" y="195"/>
                  </a:cubicBezTo>
                  <a:cubicBezTo>
                    <a:pt x="9" y="196"/>
                    <a:pt x="9" y="197"/>
                    <a:pt x="9" y="199"/>
                  </a:cubicBezTo>
                  <a:cubicBezTo>
                    <a:pt x="9" y="202"/>
                    <a:pt x="10" y="205"/>
                    <a:pt x="10" y="208"/>
                  </a:cubicBezTo>
                  <a:cubicBezTo>
                    <a:pt x="12" y="208"/>
                    <a:pt x="14" y="207"/>
                    <a:pt x="17" y="207"/>
                  </a:cubicBezTo>
                  <a:cubicBezTo>
                    <a:pt x="20" y="206"/>
                    <a:pt x="22" y="205"/>
                    <a:pt x="25" y="203"/>
                  </a:cubicBezTo>
                  <a:cubicBezTo>
                    <a:pt x="26" y="202"/>
                    <a:pt x="28" y="201"/>
                    <a:pt x="29" y="199"/>
                  </a:cubicBezTo>
                  <a:cubicBezTo>
                    <a:pt x="33" y="197"/>
                    <a:pt x="36" y="194"/>
                    <a:pt x="41" y="193"/>
                  </a:cubicBezTo>
                  <a:cubicBezTo>
                    <a:pt x="44" y="192"/>
                    <a:pt x="48" y="191"/>
                    <a:pt x="53" y="191"/>
                  </a:cubicBezTo>
                  <a:cubicBezTo>
                    <a:pt x="58" y="191"/>
                    <a:pt x="63" y="191"/>
                    <a:pt x="70" y="191"/>
                  </a:cubicBezTo>
                  <a:cubicBezTo>
                    <a:pt x="77" y="191"/>
                    <a:pt x="87" y="192"/>
                    <a:pt x="97" y="194"/>
                  </a:cubicBezTo>
                  <a:cubicBezTo>
                    <a:pt x="104" y="195"/>
                    <a:pt x="111" y="197"/>
                    <a:pt x="117" y="199"/>
                  </a:cubicBezTo>
                  <a:cubicBezTo>
                    <a:pt x="124" y="201"/>
                    <a:pt x="127" y="202"/>
                    <a:pt x="131" y="204"/>
                  </a:cubicBezTo>
                  <a:cubicBezTo>
                    <a:pt x="134" y="205"/>
                    <a:pt x="137" y="206"/>
                    <a:pt x="141" y="207"/>
                  </a:cubicBezTo>
                  <a:cubicBezTo>
                    <a:pt x="145" y="208"/>
                    <a:pt x="148" y="207"/>
                    <a:pt x="151" y="205"/>
                  </a:cubicBezTo>
                  <a:cubicBezTo>
                    <a:pt x="154" y="204"/>
                    <a:pt x="157" y="203"/>
                    <a:pt x="161" y="203"/>
                  </a:cubicBezTo>
                  <a:cubicBezTo>
                    <a:pt x="164" y="204"/>
                    <a:pt x="167" y="206"/>
                    <a:pt x="169" y="208"/>
                  </a:cubicBezTo>
                  <a:cubicBezTo>
                    <a:pt x="171" y="210"/>
                    <a:pt x="173" y="211"/>
                    <a:pt x="175" y="212"/>
                  </a:cubicBezTo>
                  <a:cubicBezTo>
                    <a:pt x="177" y="212"/>
                    <a:pt x="179" y="210"/>
                    <a:pt x="181" y="209"/>
                  </a:cubicBezTo>
                  <a:cubicBezTo>
                    <a:pt x="183" y="207"/>
                    <a:pt x="186" y="205"/>
                    <a:pt x="189" y="205"/>
                  </a:cubicBezTo>
                  <a:cubicBezTo>
                    <a:pt x="192" y="205"/>
                    <a:pt x="193" y="207"/>
                    <a:pt x="195" y="209"/>
                  </a:cubicBezTo>
                  <a:cubicBezTo>
                    <a:pt x="196" y="210"/>
                    <a:pt x="198" y="212"/>
                    <a:pt x="202" y="214"/>
                  </a:cubicBezTo>
                  <a:cubicBezTo>
                    <a:pt x="206" y="216"/>
                    <a:pt x="212" y="214"/>
                    <a:pt x="217" y="213"/>
                  </a:cubicBezTo>
                  <a:cubicBezTo>
                    <a:pt x="222" y="211"/>
                    <a:pt x="225" y="210"/>
                    <a:pt x="228" y="211"/>
                  </a:cubicBezTo>
                  <a:cubicBezTo>
                    <a:pt x="230" y="212"/>
                    <a:pt x="232" y="213"/>
                    <a:pt x="234" y="215"/>
                  </a:cubicBezTo>
                  <a:cubicBezTo>
                    <a:pt x="234" y="215"/>
                    <a:pt x="234" y="215"/>
                    <a:pt x="234" y="215"/>
                  </a:cubicBezTo>
                  <a:cubicBezTo>
                    <a:pt x="236" y="216"/>
                    <a:pt x="238" y="218"/>
                    <a:pt x="239" y="217"/>
                  </a:cubicBezTo>
                  <a:cubicBezTo>
                    <a:pt x="239" y="217"/>
                    <a:pt x="239" y="214"/>
                    <a:pt x="240" y="210"/>
                  </a:cubicBezTo>
                  <a:cubicBezTo>
                    <a:pt x="240" y="207"/>
                    <a:pt x="240" y="203"/>
                    <a:pt x="242" y="200"/>
                  </a:cubicBezTo>
                  <a:cubicBezTo>
                    <a:pt x="242" y="200"/>
                    <a:pt x="242" y="200"/>
                    <a:pt x="242" y="200"/>
                  </a:cubicBezTo>
                  <a:cubicBezTo>
                    <a:pt x="242" y="200"/>
                    <a:pt x="242" y="200"/>
                    <a:pt x="242" y="200"/>
                  </a:cubicBezTo>
                  <a:cubicBezTo>
                    <a:pt x="242" y="200"/>
                    <a:pt x="242" y="200"/>
                    <a:pt x="242" y="200"/>
                  </a:cubicBezTo>
                  <a:cubicBezTo>
                    <a:pt x="245" y="196"/>
                    <a:pt x="250" y="187"/>
                    <a:pt x="257" y="185"/>
                  </a:cubicBezTo>
                  <a:cubicBezTo>
                    <a:pt x="262" y="184"/>
                    <a:pt x="267" y="184"/>
                    <a:pt x="270" y="184"/>
                  </a:cubicBezTo>
                  <a:cubicBezTo>
                    <a:pt x="272" y="184"/>
                    <a:pt x="273" y="184"/>
                    <a:pt x="274" y="184"/>
                  </a:cubicBezTo>
                  <a:cubicBezTo>
                    <a:pt x="275" y="184"/>
                    <a:pt x="276" y="183"/>
                    <a:pt x="277" y="182"/>
                  </a:cubicBezTo>
                  <a:cubicBezTo>
                    <a:pt x="277" y="181"/>
                    <a:pt x="276" y="181"/>
                    <a:pt x="275" y="180"/>
                  </a:cubicBezTo>
                  <a:cubicBezTo>
                    <a:pt x="271" y="176"/>
                    <a:pt x="272" y="172"/>
                    <a:pt x="273" y="168"/>
                  </a:cubicBezTo>
                  <a:cubicBezTo>
                    <a:pt x="273" y="167"/>
                    <a:pt x="273" y="165"/>
                    <a:pt x="273" y="164"/>
                  </a:cubicBezTo>
                  <a:cubicBezTo>
                    <a:pt x="273" y="158"/>
                    <a:pt x="272" y="156"/>
                    <a:pt x="269" y="151"/>
                  </a:cubicBezTo>
                  <a:cubicBezTo>
                    <a:pt x="268" y="150"/>
                    <a:pt x="268" y="150"/>
                    <a:pt x="268" y="150"/>
                  </a:cubicBezTo>
                  <a:cubicBezTo>
                    <a:pt x="268" y="148"/>
                    <a:pt x="267" y="147"/>
                    <a:pt x="266" y="146"/>
                  </a:cubicBezTo>
                  <a:cubicBezTo>
                    <a:pt x="264" y="143"/>
                    <a:pt x="263" y="142"/>
                    <a:pt x="265" y="139"/>
                  </a:cubicBezTo>
                  <a:cubicBezTo>
                    <a:pt x="266" y="138"/>
                    <a:pt x="268" y="137"/>
                    <a:pt x="271" y="136"/>
                  </a:cubicBezTo>
                  <a:cubicBezTo>
                    <a:pt x="273" y="136"/>
                    <a:pt x="276" y="136"/>
                    <a:pt x="279" y="136"/>
                  </a:cubicBezTo>
                  <a:cubicBezTo>
                    <a:pt x="281" y="136"/>
                    <a:pt x="283" y="136"/>
                    <a:pt x="284" y="136"/>
                  </a:cubicBezTo>
                  <a:cubicBezTo>
                    <a:pt x="289" y="137"/>
                    <a:pt x="293" y="137"/>
                    <a:pt x="298" y="136"/>
                  </a:cubicBezTo>
                  <a:cubicBezTo>
                    <a:pt x="301" y="135"/>
                    <a:pt x="304" y="133"/>
                    <a:pt x="307" y="131"/>
                  </a:cubicBezTo>
                  <a:cubicBezTo>
                    <a:pt x="309" y="129"/>
                    <a:pt x="310" y="127"/>
                    <a:pt x="310" y="126"/>
                  </a:cubicBezTo>
                  <a:cubicBezTo>
                    <a:pt x="310" y="125"/>
                    <a:pt x="309" y="125"/>
                    <a:pt x="309" y="124"/>
                  </a:cubicBezTo>
                  <a:cubicBezTo>
                    <a:pt x="307" y="124"/>
                    <a:pt x="305" y="123"/>
                    <a:pt x="303" y="121"/>
                  </a:cubicBezTo>
                  <a:cubicBezTo>
                    <a:pt x="300" y="118"/>
                    <a:pt x="301" y="116"/>
                    <a:pt x="301" y="114"/>
                  </a:cubicBezTo>
                  <a:cubicBezTo>
                    <a:pt x="301" y="114"/>
                    <a:pt x="301" y="114"/>
                    <a:pt x="300" y="114"/>
                  </a:cubicBezTo>
                  <a:cubicBezTo>
                    <a:pt x="299" y="113"/>
                    <a:pt x="297" y="113"/>
                    <a:pt x="295" y="113"/>
                  </a:cubicBezTo>
                  <a:cubicBezTo>
                    <a:pt x="291" y="112"/>
                    <a:pt x="287" y="112"/>
                    <a:pt x="284" y="110"/>
                  </a:cubicBezTo>
                  <a:cubicBezTo>
                    <a:pt x="279" y="107"/>
                    <a:pt x="280" y="106"/>
                    <a:pt x="281" y="103"/>
                  </a:cubicBezTo>
                  <a:cubicBezTo>
                    <a:pt x="281" y="103"/>
                    <a:pt x="282" y="102"/>
                    <a:pt x="282" y="100"/>
                  </a:cubicBezTo>
                  <a:cubicBezTo>
                    <a:pt x="281" y="96"/>
                    <a:pt x="276" y="93"/>
                    <a:pt x="273" y="91"/>
                  </a:cubicBezTo>
                  <a:cubicBezTo>
                    <a:pt x="272" y="91"/>
                    <a:pt x="272" y="90"/>
                    <a:pt x="271" y="90"/>
                  </a:cubicBezTo>
                  <a:cubicBezTo>
                    <a:pt x="271" y="90"/>
                    <a:pt x="271" y="90"/>
                    <a:pt x="271" y="90"/>
                  </a:cubicBezTo>
                  <a:cubicBezTo>
                    <a:pt x="271" y="90"/>
                    <a:pt x="271" y="90"/>
                    <a:pt x="271" y="90"/>
                  </a:cubicBezTo>
                  <a:cubicBezTo>
                    <a:pt x="271" y="90"/>
                    <a:pt x="271" y="90"/>
                    <a:pt x="271" y="90"/>
                  </a:cubicBezTo>
                  <a:cubicBezTo>
                    <a:pt x="269" y="88"/>
                    <a:pt x="266" y="86"/>
                    <a:pt x="262" y="83"/>
                  </a:cubicBezTo>
                  <a:cubicBezTo>
                    <a:pt x="259" y="80"/>
                    <a:pt x="260" y="78"/>
                    <a:pt x="260" y="75"/>
                  </a:cubicBezTo>
                  <a:cubicBezTo>
                    <a:pt x="261" y="74"/>
                    <a:pt x="261" y="72"/>
                    <a:pt x="260" y="71"/>
                  </a:cubicBezTo>
                  <a:cubicBezTo>
                    <a:pt x="260" y="69"/>
                    <a:pt x="259" y="69"/>
                    <a:pt x="257" y="68"/>
                  </a:cubicBezTo>
                  <a:cubicBezTo>
                    <a:pt x="255" y="67"/>
                    <a:pt x="253" y="66"/>
                    <a:pt x="250" y="63"/>
                  </a:cubicBezTo>
                  <a:cubicBezTo>
                    <a:pt x="246" y="59"/>
                    <a:pt x="247" y="57"/>
                    <a:pt x="250" y="54"/>
                  </a:cubicBezTo>
                  <a:cubicBezTo>
                    <a:pt x="250" y="54"/>
                    <a:pt x="251" y="53"/>
                    <a:pt x="252" y="53"/>
                  </a:cubicBezTo>
                  <a:cubicBezTo>
                    <a:pt x="252" y="52"/>
                    <a:pt x="253" y="52"/>
                    <a:pt x="253" y="52"/>
                  </a:cubicBezTo>
                  <a:cubicBezTo>
                    <a:pt x="253" y="51"/>
                    <a:pt x="252" y="49"/>
                    <a:pt x="250" y="46"/>
                  </a:cubicBezTo>
                  <a:cubicBezTo>
                    <a:pt x="250" y="45"/>
                    <a:pt x="249" y="44"/>
                    <a:pt x="248" y="42"/>
                  </a:cubicBezTo>
                  <a:cubicBezTo>
                    <a:pt x="246" y="38"/>
                    <a:pt x="248" y="35"/>
                    <a:pt x="250" y="33"/>
                  </a:cubicBezTo>
                  <a:cubicBezTo>
                    <a:pt x="251" y="31"/>
                    <a:pt x="251" y="30"/>
                    <a:pt x="25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Freeform 23"/>
            <p:cNvSpPr>
              <a:spLocks/>
            </p:cNvSpPr>
            <p:nvPr/>
          </p:nvSpPr>
          <p:spPr bwMode="auto">
            <a:xfrm>
              <a:off x="4653" y="2491"/>
              <a:ext cx="1327" cy="759"/>
            </a:xfrm>
            <a:custGeom>
              <a:avLst/>
              <a:gdLst>
                <a:gd name="T0" fmla="*/ 318 w 595"/>
                <a:gd name="T1" fmla="*/ 13 h 340"/>
                <a:gd name="T2" fmla="*/ 281 w 595"/>
                <a:gd name="T3" fmla="*/ 28 h 340"/>
                <a:gd name="T4" fmla="*/ 277 w 595"/>
                <a:gd name="T5" fmla="*/ 47 h 340"/>
                <a:gd name="T6" fmla="*/ 235 w 595"/>
                <a:gd name="T7" fmla="*/ 44 h 340"/>
                <a:gd name="T8" fmla="*/ 201 w 595"/>
                <a:gd name="T9" fmla="*/ 37 h 340"/>
                <a:gd name="T10" fmla="*/ 151 w 595"/>
                <a:gd name="T11" fmla="*/ 29 h 340"/>
                <a:gd name="T12" fmla="*/ 67 w 595"/>
                <a:gd name="T13" fmla="*/ 29 h 340"/>
                <a:gd name="T14" fmla="*/ 54 w 595"/>
                <a:gd name="T15" fmla="*/ 52 h 340"/>
                <a:gd name="T16" fmla="*/ 61 w 595"/>
                <a:gd name="T17" fmla="*/ 82 h 340"/>
                <a:gd name="T18" fmla="*/ 26 w 595"/>
                <a:gd name="T19" fmla="*/ 114 h 340"/>
                <a:gd name="T20" fmla="*/ 16 w 595"/>
                <a:gd name="T21" fmla="*/ 135 h 340"/>
                <a:gd name="T22" fmla="*/ 11 w 595"/>
                <a:gd name="T23" fmla="*/ 150 h 340"/>
                <a:gd name="T24" fmla="*/ 2 w 595"/>
                <a:gd name="T25" fmla="*/ 174 h 340"/>
                <a:gd name="T26" fmla="*/ 16 w 595"/>
                <a:gd name="T27" fmla="*/ 187 h 340"/>
                <a:gd name="T28" fmla="*/ 35 w 595"/>
                <a:gd name="T29" fmla="*/ 187 h 340"/>
                <a:gd name="T30" fmla="*/ 88 w 595"/>
                <a:gd name="T31" fmla="*/ 199 h 340"/>
                <a:gd name="T32" fmla="*/ 137 w 595"/>
                <a:gd name="T33" fmla="*/ 184 h 340"/>
                <a:gd name="T34" fmla="*/ 161 w 595"/>
                <a:gd name="T35" fmla="*/ 173 h 340"/>
                <a:gd name="T36" fmla="*/ 205 w 595"/>
                <a:gd name="T37" fmla="*/ 181 h 340"/>
                <a:gd name="T38" fmla="*/ 236 w 595"/>
                <a:gd name="T39" fmla="*/ 208 h 340"/>
                <a:gd name="T40" fmla="*/ 254 w 595"/>
                <a:gd name="T41" fmla="*/ 253 h 340"/>
                <a:gd name="T42" fmla="*/ 230 w 595"/>
                <a:gd name="T43" fmla="*/ 262 h 340"/>
                <a:gd name="T44" fmla="*/ 221 w 595"/>
                <a:gd name="T45" fmla="*/ 275 h 340"/>
                <a:gd name="T46" fmla="*/ 239 w 595"/>
                <a:gd name="T47" fmla="*/ 296 h 340"/>
                <a:gd name="T48" fmla="*/ 252 w 595"/>
                <a:gd name="T49" fmla="*/ 287 h 340"/>
                <a:gd name="T50" fmla="*/ 271 w 595"/>
                <a:gd name="T51" fmla="*/ 261 h 340"/>
                <a:gd name="T52" fmla="*/ 318 w 595"/>
                <a:gd name="T53" fmla="*/ 245 h 340"/>
                <a:gd name="T54" fmla="*/ 338 w 595"/>
                <a:gd name="T55" fmla="*/ 247 h 340"/>
                <a:gd name="T56" fmla="*/ 321 w 595"/>
                <a:gd name="T57" fmla="*/ 254 h 340"/>
                <a:gd name="T58" fmla="*/ 353 w 595"/>
                <a:gd name="T59" fmla="*/ 268 h 340"/>
                <a:gd name="T60" fmla="*/ 379 w 595"/>
                <a:gd name="T61" fmla="*/ 279 h 340"/>
                <a:gd name="T62" fmla="*/ 343 w 595"/>
                <a:gd name="T63" fmla="*/ 298 h 340"/>
                <a:gd name="T64" fmla="*/ 377 w 595"/>
                <a:gd name="T65" fmla="*/ 321 h 340"/>
                <a:gd name="T66" fmla="*/ 389 w 595"/>
                <a:gd name="T67" fmla="*/ 337 h 340"/>
                <a:gd name="T68" fmla="*/ 425 w 595"/>
                <a:gd name="T69" fmla="*/ 317 h 340"/>
                <a:gd name="T70" fmla="*/ 464 w 595"/>
                <a:gd name="T71" fmla="*/ 312 h 340"/>
                <a:gd name="T72" fmla="*/ 453 w 595"/>
                <a:gd name="T73" fmla="*/ 300 h 340"/>
                <a:gd name="T74" fmla="*/ 424 w 595"/>
                <a:gd name="T75" fmla="*/ 281 h 340"/>
                <a:gd name="T76" fmla="*/ 432 w 595"/>
                <a:gd name="T77" fmla="*/ 295 h 340"/>
                <a:gd name="T78" fmla="*/ 423 w 595"/>
                <a:gd name="T79" fmla="*/ 288 h 340"/>
                <a:gd name="T80" fmla="*/ 399 w 595"/>
                <a:gd name="T81" fmla="*/ 274 h 340"/>
                <a:gd name="T82" fmla="*/ 396 w 595"/>
                <a:gd name="T83" fmla="*/ 265 h 340"/>
                <a:gd name="T84" fmla="*/ 428 w 595"/>
                <a:gd name="T85" fmla="*/ 259 h 340"/>
                <a:gd name="T86" fmla="*/ 445 w 595"/>
                <a:gd name="T87" fmla="*/ 255 h 340"/>
                <a:gd name="T88" fmla="*/ 483 w 595"/>
                <a:gd name="T89" fmla="*/ 247 h 340"/>
                <a:gd name="T90" fmla="*/ 518 w 595"/>
                <a:gd name="T91" fmla="*/ 228 h 340"/>
                <a:gd name="T92" fmla="*/ 558 w 595"/>
                <a:gd name="T93" fmla="*/ 194 h 340"/>
                <a:gd name="T94" fmla="*/ 583 w 595"/>
                <a:gd name="T95" fmla="*/ 189 h 340"/>
                <a:gd name="T96" fmla="*/ 587 w 595"/>
                <a:gd name="T97" fmla="*/ 174 h 340"/>
                <a:gd name="T98" fmla="*/ 587 w 595"/>
                <a:gd name="T99" fmla="*/ 156 h 340"/>
                <a:gd name="T100" fmla="*/ 590 w 595"/>
                <a:gd name="T101" fmla="*/ 139 h 340"/>
                <a:gd name="T102" fmla="*/ 583 w 595"/>
                <a:gd name="T103" fmla="*/ 124 h 340"/>
                <a:gd name="T104" fmla="*/ 548 w 595"/>
                <a:gd name="T105" fmla="*/ 108 h 340"/>
                <a:gd name="T106" fmla="*/ 513 w 595"/>
                <a:gd name="T107" fmla="*/ 96 h 340"/>
                <a:gd name="T108" fmla="*/ 465 w 595"/>
                <a:gd name="T109" fmla="*/ 90 h 340"/>
                <a:gd name="T110" fmla="*/ 437 w 595"/>
                <a:gd name="T111" fmla="*/ 74 h 340"/>
                <a:gd name="T112" fmla="*/ 410 w 595"/>
                <a:gd name="T113" fmla="*/ 53 h 340"/>
                <a:gd name="T114" fmla="*/ 397 w 595"/>
                <a:gd name="T115" fmla="*/ 29 h 340"/>
                <a:gd name="T116" fmla="*/ 391 w 595"/>
                <a:gd name="T117" fmla="*/ 12 h 340"/>
                <a:gd name="T118" fmla="*/ 385 w 595"/>
                <a:gd name="T119" fmla="*/ 4 h 340"/>
                <a:gd name="T120" fmla="*/ 372 w 595"/>
                <a:gd name="T121" fmla="*/ 1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95" h="340">
                  <a:moveTo>
                    <a:pt x="352" y="4"/>
                  </a:moveTo>
                  <a:cubicBezTo>
                    <a:pt x="347" y="4"/>
                    <a:pt x="344" y="4"/>
                    <a:pt x="341" y="5"/>
                  </a:cubicBezTo>
                  <a:cubicBezTo>
                    <a:pt x="339" y="6"/>
                    <a:pt x="337" y="8"/>
                    <a:pt x="335" y="9"/>
                  </a:cubicBezTo>
                  <a:cubicBezTo>
                    <a:pt x="333" y="12"/>
                    <a:pt x="330" y="15"/>
                    <a:pt x="326" y="15"/>
                  </a:cubicBezTo>
                  <a:cubicBezTo>
                    <a:pt x="323" y="15"/>
                    <a:pt x="321" y="14"/>
                    <a:pt x="318" y="13"/>
                  </a:cubicBezTo>
                  <a:cubicBezTo>
                    <a:pt x="317" y="12"/>
                    <a:pt x="316" y="12"/>
                    <a:pt x="316" y="11"/>
                  </a:cubicBezTo>
                  <a:cubicBezTo>
                    <a:pt x="314" y="12"/>
                    <a:pt x="311" y="14"/>
                    <a:pt x="309" y="14"/>
                  </a:cubicBezTo>
                  <a:cubicBezTo>
                    <a:pt x="308" y="14"/>
                    <a:pt x="307" y="14"/>
                    <a:pt x="305" y="14"/>
                  </a:cubicBezTo>
                  <a:cubicBezTo>
                    <a:pt x="302" y="14"/>
                    <a:pt x="298" y="14"/>
                    <a:pt x="293" y="15"/>
                  </a:cubicBezTo>
                  <a:cubicBezTo>
                    <a:pt x="288" y="17"/>
                    <a:pt x="283" y="24"/>
                    <a:pt x="281" y="28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80" y="29"/>
                    <a:pt x="280" y="29"/>
                    <a:pt x="280" y="29"/>
                  </a:cubicBezTo>
                  <a:cubicBezTo>
                    <a:pt x="279" y="30"/>
                    <a:pt x="279" y="33"/>
                    <a:pt x="279" y="36"/>
                  </a:cubicBezTo>
                  <a:cubicBezTo>
                    <a:pt x="279" y="41"/>
                    <a:pt x="279" y="45"/>
                    <a:pt x="277" y="47"/>
                  </a:cubicBezTo>
                  <a:cubicBezTo>
                    <a:pt x="274" y="49"/>
                    <a:pt x="270" y="47"/>
                    <a:pt x="267" y="44"/>
                  </a:cubicBezTo>
                  <a:cubicBezTo>
                    <a:pt x="267" y="44"/>
                    <a:pt x="267" y="44"/>
                    <a:pt x="267" y="44"/>
                  </a:cubicBezTo>
                  <a:cubicBezTo>
                    <a:pt x="265" y="43"/>
                    <a:pt x="263" y="42"/>
                    <a:pt x="262" y="41"/>
                  </a:cubicBezTo>
                  <a:cubicBezTo>
                    <a:pt x="260" y="41"/>
                    <a:pt x="257" y="42"/>
                    <a:pt x="254" y="43"/>
                  </a:cubicBezTo>
                  <a:cubicBezTo>
                    <a:pt x="248" y="45"/>
                    <a:pt x="241" y="47"/>
                    <a:pt x="235" y="44"/>
                  </a:cubicBezTo>
                  <a:cubicBezTo>
                    <a:pt x="230" y="42"/>
                    <a:pt x="228" y="39"/>
                    <a:pt x="227" y="38"/>
                  </a:cubicBezTo>
                  <a:cubicBezTo>
                    <a:pt x="226" y="36"/>
                    <a:pt x="225" y="36"/>
                    <a:pt x="224" y="35"/>
                  </a:cubicBezTo>
                  <a:cubicBezTo>
                    <a:pt x="222" y="35"/>
                    <a:pt x="220" y="36"/>
                    <a:pt x="219" y="38"/>
                  </a:cubicBezTo>
                  <a:cubicBezTo>
                    <a:pt x="216" y="40"/>
                    <a:pt x="214" y="42"/>
                    <a:pt x="210" y="42"/>
                  </a:cubicBezTo>
                  <a:cubicBezTo>
                    <a:pt x="206" y="42"/>
                    <a:pt x="204" y="40"/>
                    <a:pt x="201" y="37"/>
                  </a:cubicBezTo>
                  <a:cubicBezTo>
                    <a:pt x="199" y="36"/>
                    <a:pt x="197" y="34"/>
                    <a:pt x="195" y="34"/>
                  </a:cubicBezTo>
                  <a:cubicBezTo>
                    <a:pt x="193" y="33"/>
                    <a:pt x="190" y="34"/>
                    <a:pt x="188" y="35"/>
                  </a:cubicBezTo>
                  <a:cubicBezTo>
                    <a:pt x="184" y="37"/>
                    <a:pt x="180" y="39"/>
                    <a:pt x="175" y="37"/>
                  </a:cubicBezTo>
                  <a:cubicBezTo>
                    <a:pt x="170" y="36"/>
                    <a:pt x="168" y="35"/>
                    <a:pt x="164" y="34"/>
                  </a:cubicBezTo>
                  <a:cubicBezTo>
                    <a:pt x="161" y="32"/>
                    <a:pt x="157" y="31"/>
                    <a:pt x="151" y="29"/>
                  </a:cubicBezTo>
                  <a:cubicBezTo>
                    <a:pt x="145" y="27"/>
                    <a:pt x="138" y="25"/>
                    <a:pt x="131" y="24"/>
                  </a:cubicBezTo>
                  <a:cubicBezTo>
                    <a:pt x="121" y="23"/>
                    <a:pt x="112" y="22"/>
                    <a:pt x="105" y="21"/>
                  </a:cubicBezTo>
                  <a:cubicBezTo>
                    <a:pt x="98" y="21"/>
                    <a:pt x="93" y="21"/>
                    <a:pt x="88" y="21"/>
                  </a:cubicBezTo>
                  <a:cubicBezTo>
                    <a:pt x="84" y="22"/>
                    <a:pt x="80" y="22"/>
                    <a:pt x="77" y="23"/>
                  </a:cubicBezTo>
                  <a:cubicBezTo>
                    <a:pt x="73" y="24"/>
                    <a:pt x="70" y="27"/>
                    <a:pt x="67" y="29"/>
                  </a:cubicBezTo>
                  <a:cubicBezTo>
                    <a:pt x="66" y="30"/>
                    <a:pt x="64" y="31"/>
                    <a:pt x="62" y="33"/>
                  </a:cubicBezTo>
                  <a:cubicBezTo>
                    <a:pt x="59" y="34"/>
                    <a:pt x="56" y="36"/>
                    <a:pt x="53" y="37"/>
                  </a:cubicBezTo>
                  <a:cubicBezTo>
                    <a:pt x="51" y="37"/>
                    <a:pt x="49" y="38"/>
                    <a:pt x="47" y="38"/>
                  </a:cubicBezTo>
                  <a:cubicBezTo>
                    <a:pt x="47" y="41"/>
                    <a:pt x="49" y="43"/>
                    <a:pt x="50" y="45"/>
                  </a:cubicBezTo>
                  <a:cubicBezTo>
                    <a:pt x="51" y="47"/>
                    <a:pt x="52" y="49"/>
                    <a:pt x="54" y="52"/>
                  </a:cubicBezTo>
                  <a:cubicBezTo>
                    <a:pt x="57" y="56"/>
                    <a:pt x="59" y="60"/>
                    <a:pt x="60" y="62"/>
                  </a:cubicBezTo>
                  <a:cubicBezTo>
                    <a:pt x="61" y="65"/>
                    <a:pt x="60" y="66"/>
                    <a:pt x="60" y="67"/>
                  </a:cubicBezTo>
                  <a:cubicBezTo>
                    <a:pt x="59" y="68"/>
                    <a:pt x="59" y="68"/>
                    <a:pt x="59" y="70"/>
                  </a:cubicBezTo>
                  <a:cubicBezTo>
                    <a:pt x="59" y="72"/>
                    <a:pt x="60" y="73"/>
                    <a:pt x="60" y="74"/>
                  </a:cubicBezTo>
                  <a:cubicBezTo>
                    <a:pt x="61" y="77"/>
                    <a:pt x="61" y="79"/>
                    <a:pt x="61" y="82"/>
                  </a:cubicBezTo>
                  <a:cubicBezTo>
                    <a:pt x="60" y="84"/>
                    <a:pt x="59" y="87"/>
                    <a:pt x="57" y="88"/>
                  </a:cubicBezTo>
                  <a:cubicBezTo>
                    <a:pt x="54" y="90"/>
                    <a:pt x="51" y="92"/>
                    <a:pt x="49" y="93"/>
                  </a:cubicBezTo>
                  <a:cubicBezTo>
                    <a:pt x="47" y="94"/>
                    <a:pt x="44" y="96"/>
                    <a:pt x="41" y="98"/>
                  </a:cubicBezTo>
                  <a:cubicBezTo>
                    <a:pt x="37" y="102"/>
                    <a:pt x="33" y="105"/>
                    <a:pt x="32" y="107"/>
                  </a:cubicBezTo>
                  <a:cubicBezTo>
                    <a:pt x="31" y="109"/>
                    <a:pt x="28" y="111"/>
                    <a:pt x="26" y="114"/>
                  </a:cubicBezTo>
                  <a:cubicBezTo>
                    <a:pt x="22" y="117"/>
                    <a:pt x="19" y="121"/>
                    <a:pt x="18" y="122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17" y="122"/>
                    <a:pt x="17" y="122"/>
                    <a:pt x="17" y="122"/>
                  </a:cubicBezTo>
                  <a:cubicBezTo>
                    <a:pt x="16" y="123"/>
                    <a:pt x="15" y="124"/>
                    <a:pt x="15" y="128"/>
                  </a:cubicBezTo>
                  <a:cubicBezTo>
                    <a:pt x="16" y="131"/>
                    <a:pt x="16" y="133"/>
                    <a:pt x="16" y="135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17" y="138"/>
                    <a:pt x="17" y="140"/>
                    <a:pt x="18" y="141"/>
                  </a:cubicBezTo>
                  <a:cubicBezTo>
                    <a:pt x="20" y="146"/>
                    <a:pt x="16" y="148"/>
                    <a:pt x="12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9" y="151"/>
                    <a:pt x="7" y="154"/>
                    <a:pt x="6" y="157"/>
                  </a:cubicBezTo>
                  <a:cubicBezTo>
                    <a:pt x="5" y="157"/>
                    <a:pt x="5" y="158"/>
                    <a:pt x="4" y="159"/>
                  </a:cubicBezTo>
                  <a:cubicBezTo>
                    <a:pt x="3" y="161"/>
                    <a:pt x="2" y="163"/>
                    <a:pt x="1" y="164"/>
                  </a:cubicBezTo>
                  <a:cubicBezTo>
                    <a:pt x="1" y="165"/>
                    <a:pt x="0" y="167"/>
                    <a:pt x="0" y="169"/>
                  </a:cubicBezTo>
                  <a:cubicBezTo>
                    <a:pt x="0" y="170"/>
                    <a:pt x="1" y="172"/>
                    <a:pt x="2" y="174"/>
                  </a:cubicBezTo>
                  <a:cubicBezTo>
                    <a:pt x="2" y="174"/>
                    <a:pt x="2" y="174"/>
                    <a:pt x="2" y="174"/>
                  </a:cubicBezTo>
                  <a:cubicBezTo>
                    <a:pt x="4" y="176"/>
                    <a:pt x="6" y="179"/>
                    <a:pt x="8" y="181"/>
                  </a:cubicBezTo>
                  <a:cubicBezTo>
                    <a:pt x="10" y="183"/>
                    <a:pt x="11" y="183"/>
                    <a:pt x="12" y="184"/>
                  </a:cubicBezTo>
                  <a:cubicBezTo>
                    <a:pt x="14" y="185"/>
                    <a:pt x="15" y="185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17" y="188"/>
                    <a:pt x="17" y="189"/>
                    <a:pt x="17" y="189"/>
                  </a:cubicBezTo>
                  <a:cubicBezTo>
                    <a:pt x="20" y="187"/>
                    <a:pt x="25" y="184"/>
                    <a:pt x="30" y="185"/>
                  </a:cubicBezTo>
                  <a:cubicBezTo>
                    <a:pt x="33" y="185"/>
                    <a:pt x="34" y="186"/>
                    <a:pt x="35" y="187"/>
                  </a:cubicBezTo>
                  <a:cubicBezTo>
                    <a:pt x="37" y="187"/>
                    <a:pt x="39" y="188"/>
                    <a:pt x="44" y="188"/>
                  </a:cubicBezTo>
                  <a:cubicBezTo>
                    <a:pt x="47" y="189"/>
                    <a:pt x="50" y="188"/>
                    <a:pt x="54" y="188"/>
                  </a:cubicBezTo>
                  <a:cubicBezTo>
                    <a:pt x="61" y="188"/>
                    <a:pt x="67" y="187"/>
                    <a:pt x="72" y="189"/>
                  </a:cubicBezTo>
                  <a:cubicBezTo>
                    <a:pt x="77" y="191"/>
                    <a:pt x="80" y="193"/>
                    <a:pt x="83" y="196"/>
                  </a:cubicBezTo>
                  <a:cubicBezTo>
                    <a:pt x="85" y="197"/>
                    <a:pt x="86" y="199"/>
                    <a:pt x="88" y="199"/>
                  </a:cubicBezTo>
                  <a:cubicBezTo>
                    <a:pt x="89" y="199"/>
                    <a:pt x="90" y="198"/>
                    <a:pt x="91" y="196"/>
                  </a:cubicBezTo>
                  <a:cubicBezTo>
                    <a:pt x="93" y="194"/>
                    <a:pt x="95" y="192"/>
                    <a:pt x="99" y="191"/>
                  </a:cubicBezTo>
                  <a:cubicBezTo>
                    <a:pt x="102" y="191"/>
                    <a:pt x="106" y="191"/>
                    <a:pt x="110" y="191"/>
                  </a:cubicBezTo>
                  <a:cubicBezTo>
                    <a:pt x="115" y="191"/>
                    <a:pt x="119" y="191"/>
                    <a:pt x="122" y="190"/>
                  </a:cubicBezTo>
                  <a:cubicBezTo>
                    <a:pt x="127" y="189"/>
                    <a:pt x="134" y="186"/>
                    <a:pt x="137" y="184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40" y="183"/>
                    <a:pt x="141" y="181"/>
                    <a:pt x="143" y="180"/>
                  </a:cubicBezTo>
                  <a:cubicBezTo>
                    <a:pt x="147" y="177"/>
                    <a:pt x="151" y="174"/>
                    <a:pt x="155" y="173"/>
                  </a:cubicBezTo>
                  <a:cubicBezTo>
                    <a:pt x="157" y="173"/>
                    <a:pt x="159" y="173"/>
                    <a:pt x="161" y="173"/>
                  </a:cubicBezTo>
                  <a:cubicBezTo>
                    <a:pt x="163" y="173"/>
                    <a:pt x="165" y="173"/>
                    <a:pt x="166" y="173"/>
                  </a:cubicBezTo>
                  <a:cubicBezTo>
                    <a:pt x="168" y="173"/>
                    <a:pt x="169" y="172"/>
                    <a:pt x="170" y="172"/>
                  </a:cubicBezTo>
                  <a:cubicBezTo>
                    <a:pt x="173" y="171"/>
                    <a:pt x="177" y="171"/>
                    <a:pt x="179" y="171"/>
                  </a:cubicBezTo>
                  <a:cubicBezTo>
                    <a:pt x="181" y="171"/>
                    <a:pt x="187" y="173"/>
                    <a:pt x="193" y="175"/>
                  </a:cubicBezTo>
                  <a:cubicBezTo>
                    <a:pt x="196" y="176"/>
                    <a:pt x="201" y="178"/>
                    <a:pt x="205" y="181"/>
                  </a:cubicBezTo>
                  <a:cubicBezTo>
                    <a:pt x="210" y="184"/>
                    <a:pt x="213" y="185"/>
                    <a:pt x="216" y="185"/>
                  </a:cubicBezTo>
                  <a:cubicBezTo>
                    <a:pt x="219" y="186"/>
                    <a:pt x="222" y="186"/>
                    <a:pt x="225" y="189"/>
                  </a:cubicBezTo>
                  <a:cubicBezTo>
                    <a:pt x="226" y="190"/>
                    <a:pt x="228" y="190"/>
                    <a:pt x="229" y="191"/>
                  </a:cubicBezTo>
                  <a:cubicBezTo>
                    <a:pt x="232" y="192"/>
                    <a:pt x="234" y="192"/>
                    <a:pt x="235" y="199"/>
                  </a:cubicBezTo>
                  <a:cubicBezTo>
                    <a:pt x="236" y="203"/>
                    <a:pt x="236" y="206"/>
                    <a:pt x="236" y="208"/>
                  </a:cubicBezTo>
                  <a:cubicBezTo>
                    <a:pt x="236" y="212"/>
                    <a:pt x="235" y="215"/>
                    <a:pt x="239" y="219"/>
                  </a:cubicBezTo>
                  <a:cubicBezTo>
                    <a:pt x="242" y="224"/>
                    <a:pt x="244" y="226"/>
                    <a:pt x="246" y="228"/>
                  </a:cubicBezTo>
                  <a:cubicBezTo>
                    <a:pt x="248" y="230"/>
                    <a:pt x="249" y="232"/>
                    <a:pt x="251" y="235"/>
                  </a:cubicBezTo>
                  <a:cubicBezTo>
                    <a:pt x="255" y="240"/>
                    <a:pt x="255" y="244"/>
                    <a:pt x="254" y="249"/>
                  </a:cubicBezTo>
                  <a:cubicBezTo>
                    <a:pt x="254" y="250"/>
                    <a:pt x="254" y="252"/>
                    <a:pt x="254" y="253"/>
                  </a:cubicBezTo>
                  <a:cubicBezTo>
                    <a:pt x="254" y="258"/>
                    <a:pt x="252" y="259"/>
                    <a:pt x="249" y="259"/>
                  </a:cubicBezTo>
                  <a:cubicBezTo>
                    <a:pt x="248" y="259"/>
                    <a:pt x="247" y="259"/>
                    <a:pt x="247" y="259"/>
                  </a:cubicBezTo>
                  <a:cubicBezTo>
                    <a:pt x="245" y="258"/>
                    <a:pt x="244" y="258"/>
                    <a:pt x="242" y="258"/>
                  </a:cubicBezTo>
                  <a:cubicBezTo>
                    <a:pt x="240" y="259"/>
                    <a:pt x="239" y="260"/>
                    <a:pt x="238" y="260"/>
                  </a:cubicBezTo>
                  <a:cubicBezTo>
                    <a:pt x="235" y="262"/>
                    <a:pt x="233" y="263"/>
                    <a:pt x="230" y="262"/>
                  </a:cubicBezTo>
                  <a:cubicBezTo>
                    <a:pt x="229" y="261"/>
                    <a:pt x="228" y="260"/>
                    <a:pt x="227" y="259"/>
                  </a:cubicBezTo>
                  <a:cubicBezTo>
                    <a:pt x="226" y="259"/>
                    <a:pt x="226" y="258"/>
                    <a:pt x="226" y="258"/>
                  </a:cubicBezTo>
                  <a:cubicBezTo>
                    <a:pt x="226" y="259"/>
                    <a:pt x="225" y="260"/>
                    <a:pt x="225" y="262"/>
                  </a:cubicBezTo>
                  <a:cubicBezTo>
                    <a:pt x="225" y="266"/>
                    <a:pt x="225" y="272"/>
                    <a:pt x="221" y="275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18" y="279"/>
                    <a:pt x="206" y="293"/>
                    <a:pt x="202" y="298"/>
                  </a:cubicBezTo>
                  <a:cubicBezTo>
                    <a:pt x="203" y="299"/>
                    <a:pt x="203" y="299"/>
                    <a:pt x="204" y="299"/>
                  </a:cubicBezTo>
                  <a:cubicBezTo>
                    <a:pt x="209" y="301"/>
                    <a:pt x="214" y="303"/>
                    <a:pt x="217" y="302"/>
                  </a:cubicBezTo>
                  <a:cubicBezTo>
                    <a:pt x="220" y="302"/>
                    <a:pt x="223" y="300"/>
                    <a:pt x="226" y="299"/>
                  </a:cubicBezTo>
                  <a:cubicBezTo>
                    <a:pt x="230" y="297"/>
                    <a:pt x="234" y="296"/>
                    <a:pt x="239" y="296"/>
                  </a:cubicBezTo>
                  <a:cubicBezTo>
                    <a:pt x="243" y="297"/>
                    <a:pt x="246" y="299"/>
                    <a:pt x="249" y="303"/>
                  </a:cubicBezTo>
                  <a:cubicBezTo>
                    <a:pt x="249" y="302"/>
                    <a:pt x="248" y="301"/>
                    <a:pt x="248" y="301"/>
                  </a:cubicBezTo>
                  <a:cubicBezTo>
                    <a:pt x="247" y="296"/>
                    <a:pt x="247" y="296"/>
                    <a:pt x="247" y="291"/>
                  </a:cubicBezTo>
                  <a:cubicBezTo>
                    <a:pt x="246" y="287"/>
                    <a:pt x="244" y="284"/>
                    <a:pt x="246" y="284"/>
                  </a:cubicBezTo>
                  <a:cubicBezTo>
                    <a:pt x="248" y="284"/>
                    <a:pt x="248" y="287"/>
                    <a:pt x="252" y="287"/>
                  </a:cubicBezTo>
                  <a:cubicBezTo>
                    <a:pt x="257" y="287"/>
                    <a:pt x="257" y="283"/>
                    <a:pt x="261" y="280"/>
                  </a:cubicBezTo>
                  <a:cubicBezTo>
                    <a:pt x="265" y="277"/>
                    <a:pt x="270" y="277"/>
                    <a:pt x="270" y="274"/>
                  </a:cubicBezTo>
                  <a:cubicBezTo>
                    <a:pt x="270" y="270"/>
                    <a:pt x="272" y="273"/>
                    <a:pt x="266" y="266"/>
                  </a:cubicBezTo>
                  <a:cubicBezTo>
                    <a:pt x="261" y="259"/>
                    <a:pt x="262" y="254"/>
                    <a:pt x="264" y="254"/>
                  </a:cubicBezTo>
                  <a:cubicBezTo>
                    <a:pt x="265" y="254"/>
                    <a:pt x="267" y="260"/>
                    <a:pt x="271" y="261"/>
                  </a:cubicBezTo>
                  <a:cubicBezTo>
                    <a:pt x="275" y="262"/>
                    <a:pt x="276" y="262"/>
                    <a:pt x="279" y="257"/>
                  </a:cubicBezTo>
                  <a:cubicBezTo>
                    <a:pt x="281" y="253"/>
                    <a:pt x="282" y="251"/>
                    <a:pt x="285" y="250"/>
                  </a:cubicBezTo>
                  <a:cubicBezTo>
                    <a:pt x="288" y="250"/>
                    <a:pt x="298" y="250"/>
                    <a:pt x="300" y="248"/>
                  </a:cubicBezTo>
                  <a:cubicBezTo>
                    <a:pt x="303" y="247"/>
                    <a:pt x="306" y="242"/>
                    <a:pt x="309" y="241"/>
                  </a:cubicBezTo>
                  <a:cubicBezTo>
                    <a:pt x="312" y="241"/>
                    <a:pt x="314" y="245"/>
                    <a:pt x="318" y="245"/>
                  </a:cubicBezTo>
                  <a:cubicBezTo>
                    <a:pt x="322" y="245"/>
                    <a:pt x="323" y="243"/>
                    <a:pt x="322" y="241"/>
                  </a:cubicBezTo>
                  <a:cubicBezTo>
                    <a:pt x="322" y="238"/>
                    <a:pt x="324" y="234"/>
                    <a:pt x="325" y="235"/>
                  </a:cubicBezTo>
                  <a:cubicBezTo>
                    <a:pt x="326" y="236"/>
                    <a:pt x="325" y="239"/>
                    <a:pt x="326" y="242"/>
                  </a:cubicBezTo>
                  <a:cubicBezTo>
                    <a:pt x="327" y="245"/>
                    <a:pt x="328" y="247"/>
                    <a:pt x="331" y="248"/>
                  </a:cubicBezTo>
                  <a:cubicBezTo>
                    <a:pt x="334" y="248"/>
                    <a:pt x="335" y="249"/>
                    <a:pt x="338" y="247"/>
                  </a:cubicBezTo>
                  <a:cubicBezTo>
                    <a:pt x="341" y="246"/>
                    <a:pt x="344" y="244"/>
                    <a:pt x="346" y="245"/>
                  </a:cubicBezTo>
                  <a:cubicBezTo>
                    <a:pt x="347" y="247"/>
                    <a:pt x="346" y="250"/>
                    <a:pt x="343" y="251"/>
                  </a:cubicBezTo>
                  <a:cubicBezTo>
                    <a:pt x="340" y="253"/>
                    <a:pt x="339" y="254"/>
                    <a:pt x="336" y="254"/>
                  </a:cubicBezTo>
                  <a:cubicBezTo>
                    <a:pt x="333" y="254"/>
                    <a:pt x="326" y="253"/>
                    <a:pt x="324" y="253"/>
                  </a:cubicBezTo>
                  <a:cubicBezTo>
                    <a:pt x="322" y="254"/>
                    <a:pt x="322" y="252"/>
                    <a:pt x="321" y="254"/>
                  </a:cubicBezTo>
                  <a:cubicBezTo>
                    <a:pt x="321" y="256"/>
                    <a:pt x="318" y="257"/>
                    <a:pt x="320" y="260"/>
                  </a:cubicBezTo>
                  <a:cubicBezTo>
                    <a:pt x="322" y="263"/>
                    <a:pt x="322" y="265"/>
                    <a:pt x="326" y="267"/>
                  </a:cubicBezTo>
                  <a:cubicBezTo>
                    <a:pt x="330" y="269"/>
                    <a:pt x="331" y="268"/>
                    <a:pt x="336" y="269"/>
                  </a:cubicBezTo>
                  <a:cubicBezTo>
                    <a:pt x="340" y="270"/>
                    <a:pt x="341" y="271"/>
                    <a:pt x="345" y="270"/>
                  </a:cubicBezTo>
                  <a:cubicBezTo>
                    <a:pt x="348" y="270"/>
                    <a:pt x="350" y="269"/>
                    <a:pt x="353" y="268"/>
                  </a:cubicBezTo>
                  <a:cubicBezTo>
                    <a:pt x="356" y="267"/>
                    <a:pt x="357" y="266"/>
                    <a:pt x="360" y="266"/>
                  </a:cubicBezTo>
                  <a:cubicBezTo>
                    <a:pt x="363" y="266"/>
                    <a:pt x="365" y="267"/>
                    <a:pt x="367" y="268"/>
                  </a:cubicBezTo>
                  <a:cubicBezTo>
                    <a:pt x="368" y="270"/>
                    <a:pt x="370" y="271"/>
                    <a:pt x="372" y="271"/>
                  </a:cubicBezTo>
                  <a:cubicBezTo>
                    <a:pt x="374" y="271"/>
                    <a:pt x="380" y="269"/>
                    <a:pt x="380" y="270"/>
                  </a:cubicBezTo>
                  <a:cubicBezTo>
                    <a:pt x="381" y="272"/>
                    <a:pt x="380" y="278"/>
                    <a:pt x="379" y="279"/>
                  </a:cubicBezTo>
                  <a:cubicBezTo>
                    <a:pt x="379" y="280"/>
                    <a:pt x="379" y="280"/>
                    <a:pt x="374" y="281"/>
                  </a:cubicBezTo>
                  <a:cubicBezTo>
                    <a:pt x="368" y="283"/>
                    <a:pt x="365" y="282"/>
                    <a:pt x="363" y="284"/>
                  </a:cubicBezTo>
                  <a:cubicBezTo>
                    <a:pt x="361" y="287"/>
                    <a:pt x="361" y="287"/>
                    <a:pt x="358" y="289"/>
                  </a:cubicBezTo>
                  <a:cubicBezTo>
                    <a:pt x="356" y="291"/>
                    <a:pt x="353" y="292"/>
                    <a:pt x="350" y="294"/>
                  </a:cubicBezTo>
                  <a:cubicBezTo>
                    <a:pt x="347" y="297"/>
                    <a:pt x="344" y="295"/>
                    <a:pt x="343" y="298"/>
                  </a:cubicBezTo>
                  <a:cubicBezTo>
                    <a:pt x="343" y="301"/>
                    <a:pt x="346" y="302"/>
                    <a:pt x="350" y="303"/>
                  </a:cubicBezTo>
                  <a:cubicBezTo>
                    <a:pt x="353" y="303"/>
                    <a:pt x="358" y="304"/>
                    <a:pt x="362" y="306"/>
                  </a:cubicBezTo>
                  <a:cubicBezTo>
                    <a:pt x="365" y="308"/>
                    <a:pt x="367" y="310"/>
                    <a:pt x="371" y="310"/>
                  </a:cubicBezTo>
                  <a:cubicBezTo>
                    <a:pt x="374" y="310"/>
                    <a:pt x="377" y="311"/>
                    <a:pt x="377" y="313"/>
                  </a:cubicBezTo>
                  <a:cubicBezTo>
                    <a:pt x="378" y="314"/>
                    <a:pt x="376" y="318"/>
                    <a:pt x="377" y="321"/>
                  </a:cubicBezTo>
                  <a:cubicBezTo>
                    <a:pt x="378" y="324"/>
                    <a:pt x="378" y="326"/>
                    <a:pt x="378" y="328"/>
                  </a:cubicBezTo>
                  <a:cubicBezTo>
                    <a:pt x="377" y="331"/>
                    <a:pt x="375" y="331"/>
                    <a:pt x="375" y="333"/>
                  </a:cubicBezTo>
                  <a:cubicBezTo>
                    <a:pt x="374" y="334"/>
                    <a:pt x="373" y="335"/>
                    <a:pt x="376" y="337"/>
                  </a:cubicBezTo>
                  <a:cubicBezTo>
                    <a:pt x="378" y="338"/>
                    <a:pt x="379" y="340"/>
                    <a:pt x="382" y="340"/>
                  </a:cubicBezTo>
                  <a:cubicBezTo>
                    <a:pt x="385" y="340"/>
                    <a:pt x="387" y="339"/>
                    <a:pt x="389" y="337"/>
                  </a:cubicBezTo>
                  <a:cubicBezTo>
                    <a:pt x="392" y="334"/>
                    <a:pt x="394" y="334"/>
                    <a:pt x="397" y="333"/>
                  </a:cubicBezTo>
                  <a:cubicBezTo>
                    <a:pt x="400" y="331"/>
                    <a:pt x="402" y="332"/>
                    <a:pt x="404" y="329"/>
                  </a:cubicBezTo>
                  <a:cubicBezTo>
                    <a:pt x="407" y="327"/>
                    <a:pt x="407" y="327"/>
                    <a:pt x="411" y="326"/>
                  </a:cubicBezTo>
                  <a:cubicBezTo>
                    <a:pt x="415" y="324"/>
                    <a:pt x="415" y="324"/>
                    <a:pt x="418" y="321"/>
                  </a:cubicBezTo>
                  <a:cubicBezTo>
                    <a:pt x="422" y="319"/>
                    <a:pt x="422" y="318"/>
                    <a:pt x="425" y="317"/>
                  </a:cubicBezTo>
                  <a:cubicBezTo>
                    <a:pt x="429" y="315"/>
                    <a:pt x="432" y="316"/>
                    <a:pt x="435" y="314"/>
                  </a:cubicBezTo>
                  <a:cubicBezTo>
                    <a:pt x="438" y="312"/>
                    <a:pt x="435" y="310"/>
                    <a:pt x="439" y="310"/>
                  </a:cubicBezTo>
                  <a:cubicBezTo>
                    <a:pt x="443" y="310"/>
                    <a:pt x="442" y="311"/>
                    <a:pt x="446" y="312"/>
                  </a:cubicBezTo>
                  <a:cubicBezTo>
                    <a:pt x="450" y="313"/>
                    <a:pt x="452" y="313"/>
                    <a:pt x="456" y="313"/>
                  </a:cubicBezTo>
                  <a:cubicBezTo>
                    <a:pt x="461" y="312"/>
                    <a:pt x="461" y="312"/>
                    <a:pt x="464" y="312"/>
                  </a:cubicBezTo>
                  <a:cubicBezTo>
                    <a:pt x="466" y="312"/>
                    <a:pt x="468" y="312"/>
                    <a:pt x="469" y="310"/>
                  </a:cubicBezTo>
                  <a:cubicBezTo>
                    <a:pt x="470" y="308"/>
                    <a:pt x="470" y="306"/>
                    <a:pt x="472" y="305"/>
                  </a:cubicBezTo>
                  <a:cubicBezTo>
                    <a:pt x="473" y="303"/>
                    <a:pt x="476" y="302"/>
                    <a:pt x="473" y="302"/>
                  </a:cubicBezTo>
                  <a:cubicBezTo>
                    <a:pt x="470" y="302"/>
                    <a:pt x="471" y="303"/>
                    <a:pt x="465" y="302"/>
                  </a:cubicBezTo>
                  <a:cubicBezTo>
                    <a:pt x="459" y="301"/>
                    <a:pt x="457" y="299"/>
                    <a:pt x="453" y="300"/>
                  </a:cubicBezTo>
                  <a:cubicBezTo>
                    <a:pt x="450" y="301"/>
                    <a:pt x="450" y="301"/>
                    <a:pt x="447" y="303"/>
                  </a:cubicBezTo>
                  <a:cubicBezTo>
                    <a:pt x="443" y="304"/>
                    <a:pt x="441" y="305"/>
                    <a:pt x="440" y="302"/>
                  </a:cubicBezTo>
                  <a:cubicBezTo>
                    <a:pt x="439" y="299"/>
                    <a:pt x="437" y="298"/>
                    <a:pt x="435" y="295"/>
                  </a:cubicBezTo>
                  <a:cubicBezTo>
                    <a:pt x="433" y="292"/>
                    <a:pt x="430" y="290"/>
                    <a:pt x="428" y="288"/>
                  </a:cubicBezTo>
                  <a:cubicBezTo>
                    <a:pt x="427" y="286"/>
                    <a:pt x="425" y="283"/>
                    <a:pt x="424" y="281"/>
                  </a:cubicBezTo>
                  <a:cubicBezTo>
                    <a:pt x="423" y="278"/>
                    <a:pt x="421" y="271"/>
                    <a:pt x="420" y="272"/>
                  </a:cubicBezTo>
                  <a:cubicBezTo>
                    <a:pt x="419" y="272"/>
                    <a:pt x="419" y="274"/>
                    <a:pt x="420" y="276"/>
                  </a:cubicBezTo>
                  <a:cubicBezTo>
                    <a:pt x="420" y="278"/>
                    <a:pt x="423" y="283"/>
                    <a:pt x="424" y="284"/>
                  </a:cubicBezTo>
                  <a:cubicBezTo>
                    <a:pt x="425" y="286"/>
                    <a:pt x="425" y="288"/>
                    <a:pt x="427" y="290"/>
                  </a:cubicBezTo>
                  <a:cubicBezTo>
                    <a:pt x="429" y="292"/>
                    <a:pt x="431" y="294"/>
                    <a:pt x="432" y="295"/>
                  </a:cubicBezTo>
                  <a:cubicBezTo>
                    <a:pt x="433" y="297"/>
                    <a:pt x="434" y="299"/>
                    <a:pt x="434" y="301"/>
                  </a:cubicBezTo>
                  <a:cubicBezTo>
                    <a:pt x="435" y="303"/>
                    <a:pt x="436" y="304"/>
                    <a:pt x="434" y="304"/>
                  </a:cubicBezTo>
                  <a:cubicBezTo>
                    <a:pt x="433" y="305"/>
                    <a:pt x="430" y="307"/>
                    <a:pt x="429" y="304"/>
                  </a:cubicBezTo>
                  <a:cubicBezTo>
                    <a:pt x="428" y="300"/>
                    <a:pt x="428" y="298"/>
                    <a:pt x="427" y="296"/>
                  </a:cubicBezTo>
                  <a:cubicBezTo>
                    <a:pt x="426" y="293"/>
                    <a:pt x="424" y="289"/>
                    <a:pt x="423" y="288"/>
                  </a:cubicBezTo>
                  <a:cubicBezTo>
                    <a:pt x="421" y="287"/>
                    <a:pt x="419" y="285"/>
                    <a:pt x="416" y="284"/>
                  </a:cubicBezTo>
                  <a:cubicBezTo>
                    <a:pt x="413" y="284"/>
                    <a:pt x="412" y="284"/>
                    <a:pt x="409" y="284"/>
                  </a:cubicBezTo>
                  <a:cubicBezTo>
                    <a:pt x="407" y="284"/>
                    <a:pt x="406" y="283"/>
                    <a:pt x="405" y="281"/>
                  </a:cubicBezTo>
                  <a:cubicBezTo>
                    <a:pt x="404" y="279"/>
                    <a:pt x="405" y="276"/>
                    <a:pt x="405" y="275"/>
                  </a:cubicBezTo>
                  <a:cubicBezTo>
                    <a:pt x="405" y="273"/>
                    <a:pt x="400" y="272"/>
                    <a:pt x="399" y="274"/>
                  </a:cubicBezTo>
                  <a:cubicBezTo>
                    <a:pt x="397" y="275"/>
                    <a:pt x="393" y="275"/>
                    <a:pt x="392" y="274"/>
                  </a:cubicBezTo>
                  <a:cubicBezTo>
                    <a:pt x="390" y="272"/>
                    <a:pt x="388" y="270"/>
                    <a:pt x="387" y="269"/>
                  </a:cubicBezTo>
                  <a:cubicBezTo>
                    <a:pt x="385" y="268"/>
                    <a:pt x="383" y="267"/>
                    <a:pt x="384" y="266"/>
                  </a:cubicBezTo>
                  <a:cubicBezTo>
                    <a:pt x="386" y="266"/>
                    <a:pt x="387" y="265"/>
                    <a:pt x="391" y="265"/>
                  </a:cubicBezTo>
                  <a:cubicBezTo>
                    <a:pt x="394" y="266"/>
                    <a:pt x="393" y="267"/>
                    <a:pt x="396" y="265"/>
                  </a:cubicBezTo>
                  <a:cubicBezTo>
                    <a:pt x="400" y="263"/>
                    <a:pt x="405" y="264"/>
                    <a:pt x="405" y="265"/>
                  </a:cubicBezTo>
                  <a:cubicBezTo>
                    <a:pt x="405" y="267"/>
                    <a:pt x="405" y="269"/>
                    <a:pt x="407" y="270"/>
                  </a:cubicBezTo>
                  <a:cubicBezTo>
                    <a:pt x="409" y="271"/>
                    <a:pt x="412" y="272"/>
                    <a:pt x="415" y="270"/>
                  </a:cubicBezTo>
                  <a:cubicBezTo>
                    <a:pt x="418" y="268"/>
                    <a:pt x="418" y="269"/>
                    <a:pt x="422" y="266"/>
                  </a:cubicBezTo>
                  <a:cubicBezTo>
                    <a:pt x="426" y="262"/>
                    <a:pt x="427" y="262"/>
                    <a:pt x="428" y="259"/>
                  </a:cubicBezTo>
                  <a:cubicBezTo>
                    <a:pt x="429" y="256"/>
                    <a:pt x="429" y="252"/>
                    <a:pt x="431" y="254"/>
                  </a:cubicBezTo>
                  <a:cubicBezTo>
                    <a:pt x="433" y="256"/>
                    <a:pt x="435" y="257"/>
                    <a:pt x="433" y="260"/>
                  </a:cubicBezTo>
                  <a:cubicBezTo>
                    <a:pt x="432" y="262"/>
                    <a:pt x="426" y="266"/>
                    <a:pt x="427" y="267"/>
                  </a:cubicBezTo>
                  <a:cubicBezTo>
                    <a:pt x="428" y="268"/>
                    <a:pt x="433" y="264"/>
                    <a:pt x="436" y="262"/>
                  </a:cubicBezTo>
                  <a:cubicBezTo>
                    <a:pt x="440" y="259"/>
                    <a:pt x="443" y="256"/>
                    <a:pt x="445" y="255"/>
                  </a:cubicBezTo>
                  <a:cubicBezTo>
                    <a:pt x="446" y="253"/>
                    <a:pt x="452" y="249"/>
                    <a:pt x="457" y="248"/>
                  </a:cubicBezTo>
                  <a:cubicBezTo>
                    <a:pt x="462" y="247"/>
                    <a:pt x="462" y="247"/>
                    <a:pt x="466" y="246"/>
                  </a:cubicBezTo>
                  <a:cubicBezTo>
                    <a:pt x="469" y="245"/>
                    <a:pt x="469" y="245"/>
                    <a:pt x="472" y="244"/>
                  </a:cubicBezTo>
                  <a:cubicBezTo>
                    <a:pt x="476" y="243"/>
                    <a:pt x="478" y="242"/>
                    <a:pt x="480" y="242"/>
                  </a:cubicBezTo>
                  <a:cubicBezTo>
                    <a:pt x="482" y="243"/>
                    <a:pt x="480" y="247"/>
                    <a:pt x="483" y="247"/>
                  </a:cubicBezTo>
                  <a:cubicBezTo>
                    <a:pt x="486" y="247"/>
                    <a:pt x="490" y="244"/>
                    <a:pt x="491" y="241"/>
                  </a:cubicBezTo>
                  <a:cubicBezTo>
                    <a:pt x="493" y="239"/>
                    <a:pt x="492" y="237"/>
                    <a:pt x="496" y="237"/>
                  </a:cubicBezTo>
                  <a:cubicBezTo>
                    <a:pt x="500" y="237"/>
                    <a:pt x="501" y="239"/>
                    <a:pt x="504" y="237"/>
                  </a:cubicBezTo>
                  <a:cubicBezTo>
                    <a:pt x="507" y="235"/>
                    <a:pt x="505" y="233"/>
                    <a:pt x="509" y="231"/>
                  </a:cubicBezTo>
                  <a:cubicBezTo>
                    <a:pt x="513" y="228"/>
                    <a:pt x="512" y="228"/>
                    <a:pt x="518" y="228"/>
                  </a:cubicBezTo>
                  <a:cubicBezTo>
                    <a:pt x="524" y="228"/>
                    <a:pt x="522" y="228"/>
                    <a:pt x="526" y="227"/>
                  </a:cubicBezTo>
                  <a:cubicBezTo>
                    <a:pt x="527" y="227"/>
                    <a:pt x="527" y="227"/>
                    <a:pt x="528" y="226"/>
                  </a:cubicBezTo>
                  <a:cubicBezTo>
                    <a:pt x="530" y="221"/>
                    <a:pt x="533" y="210"/>
                    <a:pt x="536" y="205"/>
                  </a:cubicBezTo>
                  <a:cubicBezTo>
                    <a:pt x="538" y="203"/>
                    <a:pt x="541" y="200"/>
                    <a:pt x="544" y="199"/>
                  </a:cubicBezTo>
                  <a:cubicBezTo>
                    <a:pt x="550" y="196"/>
                    <a:pt x="557" y="194"/>
                    <a:pt x="558" y="194"/>
                  </a:cubicBezTo>
                  <a:cubicBezTo>
                    <a:pt x="560" y="193"/>
                    <a:pt x="565" y="194"/>
                    <a:pt x="569" y="194"/>
                  </a:cubicBezTo>
                  <a:cubicBezTo>
                    <a:pt x="572" y="194"/>
                    <a:pt x="575" y="195"/>
                    <a:pt x="577" y="195"/>
                  </a:cubicBezTo>
                  <a:cubicBezTo>
                    <a:pt x="580" y="195"/>
                    <a:pt x="581" y="193"/>
                    <a:pt x="583" y="190"/>
                  </a:cubicBezTo>
                  <a:cubicBezTo>
                    <a:pt x="583" y="190"/>
                    <a:pt x="583" y="190"/>
                    <a:pt x="583" y="190"/>
                  </a:cubicBezTo>
                  <a:cubicBezTo>
                    <a:pt x="583" y="189"/>
                    <a:pt x="583" y="189"/>
                    <a:pt x="583" y="189"/>
                  </a:cubicBezTo>
                  <a:cubicBezTo>
                    <a:pt x="586" y="186"/>
                    <a:pt x="586" y="183"/>
                    <a:pt x="587" y="179"/>
                  </a:cubicBezTo>
                  <a:cubicBezTo>
                    <a:pt x="587" y="179"/>
                    <a:pt x="587" y="179"/>
                    <a:pt x="587" y="179"/>
                  </a:cubicBezTo>
                  <a:cubicBezTo>
                    <a:pt x="587" y="178"/>
                    <a:pt x="587" y="178"/>
                    <a:pt x="587" y="178"/>
                  </a:cubicBezTo>
                  <a:cubicBezTo>
                    <a:pt x="587" y="178"/>
                    <a:pt x="587" y="178"/>
                    <a:pt x="587" y="178"/>
                  </a:cubicBezTo>
                  <a:cubicBezTo>
                    <a:pt x="587" y="176"/>
                    <a:pt x="587" y="175"/>
                    <a:pt x="587" y="174"/>
                  </a:cubicBezTo>
                  <a:cubicBezTo>
                    <a:pt x="586" y="173"/>
                    <a:pt x="585" y="172"/>
                    <a:pt x="584" y="170"/>
                  </a:cubicBezTo>
                  <a:cubicBezTo>
                    <a:pt x="583" y="170"/>
                    <a:pt x="583" y="169"/>
                    <a:pt x="582" y="169"/>
                  </a:cubicBezTo>
                  <a:cubicBezTo>
                    <a:pt x="579" y="166"/>
                    <a:pt x="578" y="165"/>
                    <a:pt x="579" y="161"/>
                  </a:cubicBezTo>
                  <a:cubicBezTo>
                    <a:pt x="580" y="159"/>
                    <a:pt x="582" y="157"/>
                    <a:pt x="585" y="156"/>
                  </a:cubicBezTo>
                  <a:cubicBezTo>
                    <a:pt x="586" y="156"/>
                    <a:pt x="586" y="156"/>
                    <a:pt x="587" y="156"/>
                  </a:cubicBezTo>
                  <a:cubicBezTo>
                    <a:pt x="587" y="156"/>
                    <a:pt x="587" y="156"/>
                    <a:pt x="587" y="156"/>
                  </a:cubicBezTo>
                  <a:cubicBezTo>
                    <a:pt x="588" y="155"/>
                    <a:pt x="589" y="154"/>
                    <a:pt x="589" y="154"/>
                  </a:cubicBezTo>
                  <a:cubicBezTo>
                    <a:pt x="588" y="153"/>
                    <a:pt x="587" y="152"/>
                    <a:pt x="586" y="151"/>
                  </a:cubicBezTo>
                  <a:cubicBezTo>
                    <a:pt x="585" y="149"/>
                    <a:pt x="583" y="148"/>
                    <a:pt x="584" y="145"/>
                  </a:cubicBezTo>
                  <a:cubicBezTo>
                    <a:pt x="585" y="143"/>
                    <a:pt x="587" y="141"/>
                    <a:pt x="590" y="139"/>
                  </a:cubicBezTo>
                  <a:cubicBezTo>
                    <a:pt x="592" y="138"/>
                    <a:pt x="594" y="136"/>
                    <a:pt x="595" y="135"/>
                  </a:cubicBezTo>
                  <a:cubicBezTo>
                    <a:pt x="595" y="134"/>
                    <a:pt x="595" y="132"/>
                    <a:pt x="595" y="130"/>
                  </a:cubicBezTo>
                  <a:cubicBezTo>
                    <a:pt x="595" y="128"/>
                    <a:pt x="595" y="126"/>
                    <a:pt x="594" y="124"/>
                  </a:cubicBezTo>
                  <a:cubicBezTo>
                    <a:pt x="593" y="123"/>
                    <a:pt x="591" y="123"/>
                    <a:pt x="589" y="123"/>
                  </a:cubicBezTo>
                  <a:cubicBezTo>
                    <a:pt x="588" y="124"/>
                    <a:pt x="586" y="124"/>
                    <a:pt x="583" y="124"/>
                  </a:cubicBezTo>
                  <a:cubicBezTo>
                    <a:pt x="579" y="124"/>
                    <a:pt x="576" y="121"/>
                    <a:pt x="573" y="117"/>
                  </a:cubicBezTo>
                  <a:cubicBezTo>
                    <a:pt x="571" y="115"/>
                    <a:pt x="570" y="113"/>
                    <a:pt x="568" y="113"/>
                  </a:cubicBezTo>
                  <a:cubicBezTo>
                    <a:pt x="566" y="112"/>
                    <a:pt x="565" y="112"/>
                    <a:pt x="563" y="112"/>
                  </a:cubicBezTo>
                  <a:cubicBezTo>
                    <a:pt x="561" y="112"/>
                    <a:pt x="559" y="112"/>
                    <a:pt x="556" y="111"/>
                  </a:cubicBezTo>
                  <a:cubicBezTo>
                    <a:pt x="553" y="110"/>
                    <a:pt x="550" y="109"/>
                    <a:pt x="548" y="108"/>
                  </a:cubicBezTo>
                  <a:cubicBezTo>
                    <a:pt x="546" y="107"/>
                    <a:pt x="545" y="106"/>
                    <a:pt x="541" y="105"/>
                  </a:cubicBezTo>
                  <a:cubicBezTo>
                    <a:pt x="539" y="105"/>
                    <a:pt x="537" y="106"/>
                    <a:pt x="535" y="106"/>
                  </a:cubicBezTo>
                  <a:cubicBezTo>
                    <a:pt x="532" y="107"/>
                    <a:pt x="529" y="108"/>
                    <a:pt x="525" y="106"/>
                  </a:cubicBezTo>
                  <a:cubicBezTo>
                    <a:pt x="520" y="105"/>
                    <a:pt x="518" y="103"/>
                    <a:pt x="517" y="100"/>
                  </a:cubicBezTo>
                  <a:cubicBezTo>
                    <a:pt x="516" y="98"/>
                    <a:pt x="515" y="97"/>
                    <a:pt x="513" y="96"/>
                  </a:cubicBezTo>
                  <a:cubicBezTo>
                    <a:pt x="512" y="94"/>
                    <a:pt x="511" y="93"/>
                    <a:pt x="510" y="92"/>
                  </a:cubicBezTo>
                  <a:cubicBezTo>
                    <a:pt x="508" y="89"/>
                    <a:pt x="506" y="87"/>
                    <a:pt x="502" y="87"/>
                  </a:cubicBezTo>
                  <a:cubicBezTo>
                    <a:pt x="499" y="87"/>
                    <a:pt x="495" y="88"/>
                    <a:pt x="490" y="90"/>
                  </a:cubicBezTo>
                  <a:cubicBezTo>
                    <a:pt x="485" y="91"/>
                    <a:pt x="480" y="93"/>
                    <a:pt x="475" y="93"/>
                  </a:cubicBezTo>
                  <a:cubicBezTo>
                    <a:pt x="471" y="93"/>
                    <a:pt x="468" y="91"/>
                    <a:pt x="465" y="90"/>
                  </a:cubicBezTo>
                  <a:cubicBezTo>
                    <a:pt x="464" y="89"/>
                    <a:pt x="462" y="88"/>
                    <a:pt x="461" y="88"/>
                  </a:cubicBezTo>
                  <a:cubicBezTo>
                    <a:pt x="459" y="88"/>
                    <a:pt x="457" y="88"/>
                    <a:pt x="455" y="89"/>
                  </a:cubicBezTo>
                  <a:cubicBezTo>
                    <a:pt x="452" y="90"/>
                    <a:pt x="449" y="90"/>
                    <a:pt x="445" y="89"/>
                  </a:cubicBezTo>
                  <a:cubicBezTo>
                    <a:pt x="439" y="88"/>
                    <a:pt x="439" y="84"/>
                    <a:pt x="438" y="79"/>
                  </a:cubicBezTo>
                  <a:cubicBezTo>
                    <a:pt x="438" y="77"/>
                    <a:pt x="438" y="76"/>
                    <a:pt x="437" y="74"/>
                  </a:cubicBezTo>
                  <a:cubicBezTo>
                    <a:pt x="435" y="71"/>
                    <a:pt x="435" y="69"/>
                    <a:pt x="435" y="66"/>
                  </a:cubicBezTo>
                  <a:cubicBezTo>
                    <a:pt x="435" y="64"/>
                    <a:pt x="435" y="62"/>
                    <a:pt x="434" y="60"/>
                  </a:cubicBezTo>
                  <a:cubicBezTo>
                    <a:pt x="434" y="57"/>
                    <a:pt x="432" y="56"/>
                    <a:pt x="430" y="55"/>
                  </a:cubicBezTo>
                  <a:cubicBezTo>
                    <a:pt x="428" y="54"/>
                    <a:pt x="426" y="54"/>
                    <a:pt x="422" y="54"/>
                  </a:cubicBezTo>
                  <a:cubicBezTo>
                    <a:pt x="416" y="54"/>
                    <a:pt x="415" y="54"/>
                    <a:pt x="410" y="53"/>
                  </a:cubicBezTo>
                  <a:cubicBezTo>
                    <a:pt x="408" y="53"/>
                    <a:pt x="408" y="53"/>
                    <a:pt x="408" y="53"/>
                  </a:cubicBezTo>
                  <a:cubicBezTo>
                    <a:pt x="399" y="52"/>
                    <a:pt x="399" y="49"/>
                    <a:pt x="399" y="44"/>
                  </a:cubicBezTo>
                  <a:cubicBezTo>
                    <a:pt x="399" y="43"/>
                    <a:pt x="399" y="43"/>
                    <a:pt x="399" y="43"/>
                  </a:cubicBezTo>
                  <a:cubicBezTo>
                    <a:pt x="399" y="42"/>
                    <a:pt x="398" y="40"/>
                    <a:pt x="397" y="39"/>
                  </a:cubicBezTo>
                  <a:cubicBezTo>
                    <a:pt x="396" y="36"/>
                    <a:pt x="394" y="32"/>
                    <a:pt x="397" y="29"/>
                  </a:cubicBezTo>
                  <a:cubicBezTo>
                    <a:pt x="398" y="28"/>
                    <a:pt x="399" y="28"/>
                    <a:pt x="399" y="27"/>
                  </a:cubicBezTo>
                  <a:cubicBezTo>
                    <a:pt x="400" y="26"/>
                    <a:pt x="401" y="26"/>
                    <a:pt x="401" y="25"/>
                  </a:cubicBezTo>
                  <a:cubicBezTo>
                    <a:pt x="402" y="25"/>
                    <a:pt x="402" y="24"/>
                    <a:pt x="400" y="23"/>
                  </a:cubicBezTo>
                  <a:cubicBezTo>
                    <a:pt x="400" y="23"/>
                    <a:pt x="399" y="22"/>
                    <a:pt x="399" y="22"/>
                  </a:cubicBezTo>
                  <a:cubicBezTo>
                    <a:pt x="395" y="19"/>
                    <a:pt x="393" y="17"/>
                    <a:pt x="391" y="12"/>
                  </a:cubicBezTo>
                  <a:cubicBezTo>
                    <a:pt x="391" y="12"/>
                    <a:pt x="391" y="12"/>
                    <a:pt x="391" y="12"/>
                  </a:cubicBezTo>
                  <a:cubicBezTo>
                    <a:pt x="391" y="12"/>
                    <a:pt x="391" y="12"/>
                    <a:pt x="391" y="12"/>
                  </a:cubicBezTo>
                  <a:cubicBezTo>
                    <a:pt x="391" y="12"/>
                    <a:pt x="391" y="12"/>
                    <a:pt x="391" y="12"/>
                  </a:cubicBezTo>
                  <a:cubicBezTo>
                    <a:pt x="391" y="9"/>
                    <a:pt x="390" y="8"/>
                    <a:pt x="390" y="7"/>
                  </a:cubicBezTo>
                  <a:cubicBezTo>
                    <a:pt x="389" y="6"/>
                    <a:pt x="388" y="6"/>
                    <a:pt x="385" y="4"/>
                  </a:cubicBezTo>
                  <a:cubicBezTo>
                    <a:pt x="384" y="4"/>
                    <a:pt x="384" y="4"/>
                    <a:pt x="384" y="4"/>
                  </a:cubicBezTo>
                  <a:cubicBezTo>
                    <a:pt x="381" y="2"/>
                    <a:pt x="379" y="1"/>
                    <a:pt x="377" y="0"/>
                  </a:cubicBezTo>
                  <a:cubicBezTo>
                    <a:pt x="376" y="0"/>
                    <a:pt x="375" y="0"/>
                    <a:pt x="374" y="1"/>
                  </a:cubicBezTo>
                  <a:cubicBezTo>
                    <a:pt x="373" y="1"/>
                    <a:pt x="373" y="1"/>
                    <a:pt x="372" y="1"/>
                  </a:cubicBezTo>
                  <a:cubicBezTo>
                    <a:pt x="372" y="1"/>
                    <a:pt x="372" y="1"/>
                    <a:pt x="372" y="1"/>
                  </a:cubicBezTo>
                  <a:cubicBezTo>
                    <a:pt x="368" y="2"/>
                    <a:pt x="362" y="4"/>
                    <a:pt x="356" y="4"/>
                  </a:cubicBezTo>
                  <a:cubicBezTo>
                    <a:pt x="354" y="4"/>
                    <a:pt x="353" y="4"/>
                    <a:pt x="35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Freeform 24"/>
            <p:cNvSpPr>
              <a:spLocks/>
            </p:cNvSpPr>
            <p:nvPr/>
          </p:nvSpPr>
          <p:spPr bwMode="auto">
            <a:xfrm>
              <a:off x="4740" y="1723"/>
              <a:ext cx="337" cy="226"/>
            </a:xfrm>
            <a:custGeom>
              <a:avLst/>
              <a:gdLst>
                <a:gd name="T0" fmla="*/ 132 w 151"/>
                <a:gd name="T1" fmla="*/ 41 h 101"/>
                <a:gd name="T2" fmla="*/ 142 w 151"/>
                <a:gd name="T3" fmla="*/ 27 h 101"/>
                <a:gd name="T4" fmla="*/ 151 w 151"/>
                <a:gd name="T5" fmla="*/ 16 h 101"/>
                <a:gd name="T6" fmla="*/ 150 w 151"/>
                <a:gd name="T7" fmla="*/ 9 h 101"/>
                <a:gd name="T8" fmla="*/ 150 w 151"/>
                <a:gd name="T9" fmla="*/ 8 h 101"/>
                <a:gd name="T10" fmla="*/ 146 w 151"/>
                <a:gd name="T11" fmla="*/ 11 h 101"/>
                <a:gd name="T12" fmla="*/ 137 w 151"/>
                <a:gd name="T13" fmla="*/ 10 h 101"/>
                <a:gd name="T14" fmla="*/ 125 w 151"/>
                <a:gd name="T15" fmla="*/ 9 h 101"/>
                <a:gd name="T16" fmla="*/ 112 w 151"/>
                <a:gd name="T17" fmla="*/ 9 h 101"/>
                <a:gd name="T18" fmla="*/ 103 w 151"/>
                <a:gd name="T19" fmla="*/ 5 h 101"/>
                <a:gd name="T20" fmla="*/ 91 w 151"/>
                <a:gd name="T21" fmla="*/ 5 h 101"/>
                <a:gd name="T22" fmla="*/ 80 w 151"/>
                <a:gd name="T23" fmla="*/ 5 h 101"/>
                <a:gd name="T24" fmla="*/ 69 w 151"/>
                <a:gd name="T25" fmla="*/ 1 h 101"/>
                <a:gd name="T26" fmla="*/ 68 w 151"/>
                <a:gd name="T27" fmla="*/ 6 h 101"/>
                <a:gd name="T28" fmla="*/ 46 w 151"/>
                <a:gd name="T29" fmla="*/ 7 h 101"/>
                <a:gd name="T30" fmla="*/ 33 w 151"/>
                <a:gd name="T31" fmla="*/ 10 h 101"/>
                <a:gd name="T32" fmla="*/ 25 w 151"/>
                <a:gd name="T33" fmla="*/ 14 h 101"/>
                <a:gd name="T34" fmla="*/ 17 w 151"/>
                <a:gd name="T35" fmla="*/ 18 h 101"/>
                <a:gd name="T36" fmla="*/ 8 w 151"/>
                <a:gd name="T37" fmla="*/ 21 h 101"/>
                <a:gd name="T38" fmla="*/ 2 w 151"/>
                <a:gd name="T39" fmla="*/ 22 h 101"/>
                <a:gd name="T40" fmla="*/ 2 w 151"/>
                <a:gd name="T41" fmla="*/ 28 h 101"/>
                <a:gd name="T42" fmla="*/ 7 w 151"/>
                <a:gd name="T43" fmla="*/ 31 h 101"/>
                <a:gd name="T44" fmla="*/ 2 w 151"/>
                <a:gd name="T45" fmla="*/ 35 h 101"/>
                <a:gd name="T46" fmla="*/ 2 w 151"/>
                <a:gd name="T47" fmla="*/ 41 h 101"/>
                <a:gd name="T48" fmla="*/ 7 w 151"/>
                <a:gd name="T49" fmla="*/ 42 h 101"/>
                <a:gd name="T50" fmla="*/ 12 w 151"/>
                <a:gd name="T51" fmla="*/ 42 h 101"/>
                <a:gd name="T52" fmla="*/ 10 w 151"/>
                <a:gd name="T53" fmla="*/ 46 h 101"/>
                <a:gd name="T54" fmla="*/ 4 w 151"/>
                <a:gd name="T55" fmla="*/ 46 h 101"/>
                <a:gd name="T56" fmla="*/ 5 w 151"/>
                <a:gd name="T57" fmla="*/ 54 h 101"/>
                <a:gd name="T58" fmla="*/ 11 w 151"/>
                <a:gd name="T59" fmla="*/ 61 h 101"/>
                <a:gd name="T60" fmla="*/ 17 w 151"/>
                <a:gd name="T61" fmla="*/ 65 h 101"/>
                <a:gd name="T62" fmla="*/ 25 w 151"/>
                <a:gd name="T63" fmla="*/ 67 h 101"/>
                <a:gd name="T64" fmla="*/ 28 w 151"/>
                <a:gd name="T65" fmla="*/ 64 h 101"/>
                <a:gd name="T66" fmla="*/ 34 w 151"/>
                <a:gd name="T67" fmla="*/ 61 h 101"/>
                <a:gd name="T68" fmla="*/ 35 w 151"/>
                <a:gd name="T69" fmla="*/ 69 h 101"/>
                <a:gd name="T70" fmla="*/ 31 w 151"/>
                <a:gd name="T71" fmla="*/ 78 h 101"/>
                <a:gd name="T72" fmla="*/ 29 w 151"/>
                <a:gd name="T73" fmla="*/ 84 h 101"/>
                <a:gd name="T74" fmla="*/ 32 w 151"/>
                <a:gd name="T75" fmla="*/ 83 h 101"/>
                <a:gd name="T76" fmla="*/ 39 w 151"/>
                <a:gd name="T77" fmla="*/ 80 h 101"/>
                <a:gd name="T78" fmla="*/ 43 w 151"/>
                <a:gd name="T79" fmla="*/ 79 h 101"/>
                <a:gd name="T80" fmla="*/ 54 w 151"/>
                <a:gd name="T81" fmla="*/ 76 h 101"/>
                <a:gd name="T82" fmla="*/ 66 w 151"/>
                <a:gd name="T83" fmla="*/ 77 h 101"/>
                <a:gd name="T84" fmla="*/ 79 w 151"/>
                <a:gd name="T85" fmla="*/ 83 h 101"/>
                <a:gd name="T86" fmla="*/ 87 w 151"/>
                <a:gd name="T87" fmla="*/ 89 h 101"/>
                <a:gd name="T88" fmla="*/ 96 w 151"/>
                <a:gd name="T89" fmla="*/ 97 h 101"/>
                <a:gd name="T90" fmla="*/ 105 w 151"/>
                <a:gd name="T91" fmla="*/ 99 h 101"/>
                <a:gd name="T92" fmla="*/ 110 w 151"/>
                <a:gd name="T93" fmla="*/ 98 h 101"/>
                <a:gd name="T94" fmla="*/ 122 w 151"/>
                <a:gd name="T95" fmla="*/ 100 h 101"/>
                <a:gd name="T96" fmla="*/ 122 w 151"/>
                <a:gd name="T97" fmla="*/ 100 h 101"/>
                <a:gd name="T98" fmla="*/ 125 w 151"/>
                <a:gd name="T99" fmla="*/ 101 h 101"/>
                <a:gd name="T100" fmla="*/ 130 w 151"/>
                <a:gd name="T101" fmla="*/ 100 h 101"/>
                <a:gd name="T102" fmla="*/ 131 w 151"/>
                <a:gd name="T103" fmla="*/ 98 h 101"/>
                <a:gd name="T104" fmla="*/ 133 w 151"/>
                <a:gd name="T105" fmla="*/ 91 h 101"/>
                <a:gd name="T106" fmla="*/ 139 w 151"/>
                <a:gd name="T107" fmla="*/ 87 h 101"/>
                <a:gd name="T108" fmla="*/ 139 w 151"/>
                <a:gd name="T109" fmla="*/ 87 h 101"/>
                <a:gd name="T110" fmla="*/ 143 w 151"/>
                <a:gd name="T111" fmla="*/ 85 h 101"/>
                <a:gd name="T112" fmla="*/ 140 w 151"/>
                <a:gd name="T113" fmla="*/ 80 h 101"/>
                <a:gd name="T114" fmla="*/ 131 w 151"/>
                <a:gd name="T115" fmla="*/ 65 h 101"/>
                <a:gd name="T116" fmla="*/ 132 w 151"/>
                <a:gd name="T117" fmla="*/ 42 h 101"/>
                <a:gd name="T118" fmla="*/ 132 w 151"/>
                <a:gd name="T119" fmla="*/ 4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51" h="101">
                  <a:moveTo>
                    <a:pt x="132" y="41"/>
                  </a:moveTo>
                  <a:cubicBezTo>
                    <a:pt x="133" y="37"/>
                    <a:pt x="138" y="32"/>
                    <a:pt x="142" y="27"/>
                  </a:cubicBezTo>
                  <a:cubicBezTo>
                    <a:pt x="147" y="23"/>
                    <a:pt x="151" y="19"/>
                    <a:pt x="151" y="16"/>
                  </a:cubicBezTo>
                  <a:cubicBezTo>
                    <a:pt x="151" y="12"/>
                    <a:pt x="151" y="10"/>
                    <a:pt x="150" y="9"/>
                  </a:cubicBezTo>
                  <a:cubicBezTo>
                    <a:pt x="150" y="8"/>
                    <a:pt x="150" y="8"/>
                    <a:pt x="150" y="8"/>
                  </a:cubicBezTo>
                  <a:cubicBezTo>
                    <a:pt x="149" y="10"/>
                    <a:pt x="148" y="10"/>
                    <a:pt x="146" y="11"/>
                  </a:cubicBezTo>
                  <a:cubicBezTo>
                    <a:pt x="144" y="11"/>
                    <a:pt x="139" y="10"/>
                    <a:pt x="137" y="10"/>
                  </a:cubicBezTo>
                  <a:cubicBezTo>
                    <a:pt x="134" y="10"/>
                    <a:pt x="129" y="8"/>
                    <a:pt x="125" y="9"/>
                  </a:cubicBezTo>
                  <a:cubicBezTo>
                    <a:pt x="121" y="10"/>
                    <a:pt x="116" y="11"/>
                    <a:pt x="112" y="9"/>
                  </a:cubicBezTo>
                  <a:cubicBezTo>
                    <a:pt x="109" y="6"/>
                    <a:pt x="109" y="5"/>
                    <a:pt x="103" y="5"/>
                  </a:cubicBezTo>
                  <a:cubicBezTo>
                    <a:pt x="97" y="5"/>
                    <a:pt x="94" y="5"/>
                    <a:pt x="91" y="5"/>
                  </a:cubicBezTo>
                  <a:cubicBezTo>
                    <a:pt x="87" y="5"/>
                    <a:pt x="83" y="6"/>
                    <a:pt x="80" y="5"/>
                  </a:cubicBezTo>
                  <a:cubicBezTo>
                    <a:pt x="77" y="4"/>
                    <a:pt x="70" y="0"/>
                    <a:pt x="69" y="1"/>
                  </a:cubicBezTo>
                  <a:cubicBezTo>
                    <a:pt x="68" y="2"/>
                    <a:pt x="72" y="6"/>
                    <a:pt x="68" y="6"/>
                  </a:cubicBezTo>
                  <a:cubicBezTo>
                    <a:pt x="64" y="7"/>
                    <a:pt x="52" y="7"/>
                    <a:pt x="46" y="7"/>
                  </a:cubicBezTo>
                  <a:cubicBezTo>
                    <a:pt x="40" y="8"/>
                    <a:pt x="35" y="8"/>
                    <a:pt x="33" y="10"/>
                  </a:cubicBezTo>
                  <a:cubicBezTo>
                    <a:pt x="31" y="12"/>
                    <a:pt x="29" y="10"/>
                    <a:pt x="25" y="14"/>
                  </a:cubicBezTo>
                  <a:cubicBezTo>
                    <a:pt x="22" y="18"/>
                    <a:pt x="20" y="18"/>
                    <a:pt x="17" y="18"/>
                  </a:cubicBezTo>
                  <a:cubicBezTo>
                    <a:pt x="13" y="19"/>
                    <a:pt x="10" y="20"/>
                    <a:pt x="8" y="21"/>
                  </a:cubicBezTo>
                  <a:cubicBezTo>
                    <a:pt x="6" y="22"/>
                    <a:pt x="4" y="19"/>
                    <a:pt x="2" y="22"/>
                  </a:cubicBezTo>
                  <a:cubicBezTo>
                    <a:pt x="0" y="25"/>
                    <a:pt x="0" y="27"/>
                    <a:pt x="2" y="28"/>
                  </a:cubicBezTo>
                  <a:cubicBezTo>
                    <a:pt x="3" y="29"/>
                    <a:pt x="7" y="29"/>
                    <a:pt x="7" y="31"/>
                  </a:cubicBezTo>
                  <a:cubicBezTo>
                    <a:pt x="7" y="33"/>
                    <a:pt x="4" y="32"/>
                    <a:pt x="2" y="35"/>
                  </a:cubicBezTo>
                  <a:cubicBezTo>
                    <a:pt x="1" y="37"/>
                    <a:pt x="0" y="39"/>
                    <a:pt x="2" y="41"/>
                  </a:cubicBezTo>
                  <a:cubicBezTo>
                    <a:pt x="3" y="42"/>
                    <a:pt x="3" y="42"/>
                    <a:pt x="7" y="42"/>
                  </a:cubicBezTo>
                  <a:cubicBezTo>
                    <a:pt x="10" y="42"/>
                    <a:pt x="10" y="40"/>
                    <a:pt x="12" y="42"/>
                  </a:cubicBezTo>
                  <a:cubicBezTo>
                    <a:pt x="14" y="45"/>
                    <a:pt x="12" y="46"/>
                    <a:pt x="10" y="46"/>
                  </a:cubicBezTo>
                  <a:cubicBezTo>
                    <a:pt x="7" y="46"/>
                    <a:pt x="5" y="44"/>
                    <a:pt x="4" y="46"/>
                  </a:cubicBezTo>
                  <a:cubicBezTo>
                    <a:pt x="3" y="48"/>
                    <a:pt x="3" y="50"/>
                    <a:pt x="5" y="54"/>
                  </a:cubicBezTo>
                  <a:cubicBezTo>
                    <a:pt x="7" y="57"/>
                    <a:pt x="8" y="59"/>
                    <a:pt x="11" y="61"/>
                  </a:cubicBezTo>
                  <a:cubicBezTo>
                    <a:pt x="14" y="62"/>
                    <a:pt x="15" y="64"/>
                    <a:pt x="17" y="65"/>
                  </a:cubicBezTo>
                  <a:cubicBezTo>
                    <a:pt x="20" y="67"/>
                    <a:pt x="23" y="68"/>
                    <a:pt x="25" y="67"/>
                  </a:cubicBezTo>
                  <a:cubicBezTo>
                    <a:pt x="27" y="66"/>
                    <a:pt x="27" y="65"/>
                    <a:pt x="28" y="64"/>
                  </a:cubicBezTo>
                  <a:cubicBezTo>
                    <a:pt x="30" y="62"/>
                    <a:pt x="32" y="59"/>
                    <a:pt x="34" y="61"/>
                  </a:cubicBezTo>
                  <a:cubicBezTo>
                    <a:pt x="36" y="63"/>
                    <a:pt x="37" y="66"/>
                    <a:pt x="35" y="69"/>
                  </a:cubicBezTo>
                  <a:cubicBezTo>
                    <a:pt x="34" y="71"/>
                    <a:pt x="33" y="76"/>
                    <a:pt x="31" y="78"/>
                  </a:cubicBezTo>
                  <a:cubicBezTo>
                    <a:pt x="30" y="80"/>
                    <a:pt x="28" y="81"/>
                    <a:pt x="29" y="84"/>
                  </a:cubicBezTo>
                  <a:cubicBezTo>
                    <a:pt x="32" y="83"/>
                    <a:pt x="32" y="83"/>
                    <a:pt x="32" y="83"/>
                  </a:cubicBezTo>
                  <a:cubicBezTo>
                    <a:pt x="39" y="80"/>
                    <a:pt x="39" y="80"/>
                    <a:pt x="39" y="80"/>
                  </a:cubicBezTo>
                  <a:cubicBezTo>
                    <a:pt x="40" y="80"/>
                    <a:pt x="42" y="79"/>
                    <a:pt x="43" y="79"/>
                  </a:cubicBezTo>
                  <a:cubicBezTo>
                    <a:pt x="47" y="77"/>
                    <a:pt x="48" y="76"/>
                    <a:pt x="54" y="76"/>
                  </a:cubicBezTo>
                  <a:cubicBezTo>
                    <a:pt x="57" y="76"/>
                    <a:pt x="61" y="76"/>
                    <a:pt x="66" y="77"/>
                  </a:cubicBezTo>
                  <a:cubicBezTo>
                    <a:pt x="71" y="78"/>
                    <a:pt x="76" y="80"/>
                    <a:pt x="79" y="83"/>
                  </a:cubicBezTo>
                  <a:cubicBezTo>
                    <a:pt x="83" y="85"/>
                    <a:pt x="85" y="87"/>
                    <a:pt x="87" y="89"/>
                  </a:cubicBezTo>
                  <a:cubicBezTo>
                    <a:pt x="89" y="92"/>
                    <a:pt x="91" y="94"/>
                    <a:pt x="96" y="97"/>
                  </a:cubicBezTo>
                  <a:cubicBezTo>
                    <a:pt x="101" y="100"/>
                    <a:pt x="102" y="100"/>
                    <a:pt x="105" y="99"/>
                  </a:cubicBezTo>
                  <a:cubicBezTo>
                    <a:pt x="106" y="99"/>
                    <a:pt x="108" y="98"/>
                    <a:pt x="110" y="98"/>
                  </a:cubicBezTo>
                  <a:cubicBezTo>
                    <a:pt x="116" y="98"/>
                    <a:pt x="119" y="99"/>
                    <a:pt x="122" y="100"/>
                  </a:cubicBezTo>
                  <a:cubicBezTo>
                    <a:pt x="122" y="100"/>
                    <a:pt x="122" y="100"/>
                    <a:pt x="122" y="100"/>
                  </a:cubicBezTo>
                  <a:cubicBezTo>
                    <a:pt x="123" y="100"/>
                    <a:pt x="124" y="101"/>
                    <a:pt x="125" y="101"/>
                  </a:cubicBezTo>
                  <a:cubicBezTo>
                    <a:pt x="127" y="101"/>
                    <a:pt x="129" y="100"/>
                    <a:pt x="130" y="100"/>
                  </a:cubicBezTo>
                  <a:cubicBezTo>
                    <a:pt x="130" y="99"/>
                    <a:pt x="130" y="98"/>
                    <a:pt x="131" y="98"/>
                  </a:cubicBezTo>
                  <a:cubicBezTo>
                    <a:pt x="131" y="95"/>
                    <a:pt x="132" y="93"/>
                    <a:pt x="133" y="91"/>
                  </a:cubicBezTo>
                  <a:cubicBezTo>
                    <a:pt x="134" y="89"/>
                    <a:pt x="137" y="88"/>
                    <a:pt x="139" y="87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41" y="86"/>
                    <a:pt x="143" y="86"/>
                    <a:pt x="143" y="85"/>
                  </a:cubicBezTo>
                  <a:cubicBezTo>
                    <a:pt x="143" y="84"/>
                    <a:pt x="141" y="82"/>
                    <a:pt x="140" y="80"/>
                  </a:cubicBezTo>
                  <a:cubicBezTo>
                    <a:pt x="136" y="76"/>
                    <a:pt x="133" y="70"/>
                    <a:pt x="131" y="65"/>
                  </a:cubicBezTo>
                  <a:cubicBezTo>
                    <a:pt x="130" y="56"/>
                    <a:pt x="131" y="49"/>
                    <a:pt x="132" y="42"/>
                  </a:cubicBezTo>
                  <a:cubicBezTo>
                    <a:pt x="132" y="41"/>
                    <a:pt x="132" y="41"/>
                    <a:pt x="132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Freeform 25"/>
            <p:cNvSpPr>
              <a:spLocks/>
            </p:cNvSpPr>
            <p:nvPr/>
          </p:nvSpPr>
          <p:spPr bwMode="auto">
            <a:xfrm>
              <a:off x="4552" y="1902"/>
              <a:ext cx="536" cy="248"/>
            </a:xfrm>
            <a:custGeom>
              <a:avLst/>
              <a:gdLst>
                <a:gd name="T0" fmla="*/ 216 w 240"/>
                <a:gd name="T1" fmla="*/ 24 h 111"/>
                <a:gd name="T2" fmla="*/ 204 w 240"/>
                <a:gd name="T3" fmla="*/ 24 h 111"/>
                <a:gd name="T4" fmla="*/ 195 w 240"/>
                <a:gd name="T5" fmla="*/ 22 h 111"/>
                <a:gd name="T6" fmla="*/ 177 w 240"/>
                <a:gd name="T7" fmla="*/ 21 h 111"/>
                <a:gd name="T8" fmla="*/ 161 w 240"/>
                <a:gd name="T9" fmla="*/ 6 h 111"/>
                <a:gd name="T10" fmla="*/ 138 w 240"/>
                <a:gd name="T11" fmla="*/ 0 h 111"/>
                <a:gd name="T12" fmla="*/ 124 w 240"/>
                <a:gd name="T13" fmla="*/ 4 h 111"/>
                <a:gd name="T14" fmla="*/ 113 w 240"/>
                <a:gd name="T15" fmla="*/ 9 h 111"/>
                <a:gd name="T16" fmla="*/ 115 w 240"/>
                <a:gd name="T17" fmla="*/ 28 h 111"/>
                <a:gd name="T18" fmla="*/ 101 w 240"/>
                <a:gd name="T19" fmla="*/ 47 h 111"/>
                <a:gd name="T20" fmla="*/ 78 w 240"/>
                <a:gd name="T21" fmla="*/ 39 h 111"/>
                <a:gd name="T22" fmla="*/ 59 w 240"/>
                <a:gd name="T23" fmla="*/ 21 h 111"/>
                <a:gd name="T24" fmla="*/ 30 w 240"/>
                <a:gd name="T25" fmla="*/ 19 h 111"/>
                <a:gd name="T26" fmla="*/ 16 w 240"/>
                <a:gd name="T27" fmla="*/ 38 h 111"/>
                <a:gd name="T28" fmla="*/ 3 w 240"/>
                <a:gd name="T29" fmla="*/ 62 h 111"/>
                <a:gd name="T30" fmla="*/ 1 w 240"/>
                <a:gd name="T31" fmla="*/ 91 h 111"/>
                <a:gd name="T32" fmla="*/ 29 w 240"/>
                <a:gd name="T33" fmla="*/ 79 h 111"/>
                <a:gd name="T34" fmla="*/ 53 w 240"/>
                <a:gd name="T35" fmla="*/ 77 h 111"/>
                <a:gd name="T36" fmla="*/ 65 w 240"/>
                <a:gd name="T37" fmla="*/ 77 h 111"/>
                <a:gd name="T38" fmla="*/ 79 w 240"/>
                <a:gd name="T39" fmla="*/ 78 h 111"/>
                <a:gd name="T40" fmla="*/ 96 w 240"/>
                <a:gd name="T41" fmla="*/ 78 h 111"/>
                <a:gd name="T42" fmla="*/ 109 w 240"/>
                <a:gd name="T43" fmla="*/ 81 h 111"/>
                <a:gd name="T44" fmla="*/ 124 w 240"/>
                <a:gd name="T45" fmla="*/ 76 h 111"/>
                <a:gd name="T46" fmla="*/ 124 w 240"/>
                <a:gd name="T47" fmla="*/ 76 h 111"/>
                <a:gd name="T48" fmla="*/ 130 w 240"/>
                <a:gd name="T49" fmla="*/ 76 h 111"/>
                <a:gd name="T50" fmla="*/ 137 w 240"/>
                <a:gd name="T51" fmla="*/ 80 h 111"/>
                <a:gd name="T52" fmla="*/ 141 w 240"/>
                <a:gd name="T53" fmla="*/ 83 h 111"/>
                <a:gd name="T54" fmla="*/ 152 w 240"/>
                <a:gd name="T55" fmla="*/ 86 h 111"/>
                <a:gd name="T56" fmla="*/ 179 w 240"/>
                <a:gd name="T57" fmla="*/ 103 h 111"/>
                <a:gd name="T58" fmla="*/ 190 w 240"/>
                <a:gd name="T59" fmla="*/ 111 h 111"/>
                <a:gd name="T60" fmla="*/ 193 w 240"/>
                <a:gd name="T61" fmla="*/ 108 h 111"/>
                <a:gd name="T62" fmla="*/ 207 w 240"/>
                <a:gd name="T63" fmla="*/ 103 h 111"/>
                <a:gd name="T64" fmla="*/ 222 w 240"/>
                <a:gd name="T65" fmla="*/ 99 h 111"/>
                <a:gd name="T66" fmla="*/ 240 w 240"/>
                <a:gd name="T67" fmla="*/ 86 h 111"/>
                <a:gd name="T68" fmla="*/ 238 w 240"/>
                <a:gd name="T69" fmla="*/ 78 h 111"/>
                <a:gd name="T70" fmla="*/ 236 w 240"/>
                <a:gd name="T71" fmla="*/ 68 h 111"/>
                <a:gd name="T72" fmla="*/ 233 w 240"/>
                <a:gd name="T73" fmla="*/ 62 h 111"/>
                <a:gd name="T74" fmla="*/ 226 w 240"/>
                <a:gd name="T75" fmla="*/ 56 h 111"/>
                <a:gd name="T76" fmla="*/ 225 w 240"/>
                <a:gd name="T77" fmla="*/ 45 h 111"/>
                <a:gd name="T78" fmla="*/ 228 w 240"/>
                <a:gd name="T79" fmla="*/ 37 h 111"/>
                <a:gd name="T80" fmla="*/ 226 w 240"/>
                <a:gd name="T81" fmla="*/ 33 h 111"/>
                <a:gd name="T82" fmla="*/ 224 w 240"/>
                <a:gd name="T83" fmla="*/ 3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0" h="111">
                  <a:moveTo>
                    <a:pt x="216" y="24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4" y="25"/>
                    <a:pt x="211" y="25"/>
                    <a:pt x="209" y="25"/>
                  </a:cubicBezTo>
                  <a:cubicBezTo>
                    <a:pt x="207" y="25"/>
                    <a:pt x="206" y="24"/>
                    <a:pt x="204" y="24"/>
                  </a:cubicBezTo>
                  <a:cubicBezTo>
                    <a:pt x="204" y="24"/>
                    <a:pt x="204" y="24"/>
                    <a:pt x="204" y="24"/>
                  </a:cubicBezTo>
                  <a:cubicBezTo>
                    <a:pt x="202" y="23"/>
                    <a:pt x="199" y="22"/>
                    <a:pt x="195" y="22"/>
                  </a:cubicBezTo>
                  <a:cubicBezTo>
                    <a:pt x="193" y="22"/>
                    <a:pt x="191" y="23"/>
                    <a:pt x="190" y="23"/>
                  </a:cubicBezTo>
                  <a:cubicBezTo>
                    <a:pt x="186" y="24"/>
                    <a:pt x="184" y="25"/>
                    <a:pt x="177" y="21"/>
                  </a:cubicBezTo>
                  <a:cubicBezTo>
                    <a:pt x="172" y="17"/>
                    <a:pt x="170" y="15"/>
                    <a:pt x="168" y="12"/>
                  </a:cubicBezTo>
                  <a:cubicBezTo>
                    <a:pt x="166" y="10"/>
                    <a:pt x="164" y="8"/>
                    <a:pt x="161" y="6"/>
                  </a:cubicBezTo>
                  <a:cubicBezTo>
                    <a:pt x="158" y="3"/>
                    <a:pt x="153" y="2"/>
                    <a:pt x="149" y="1"/>
                  </a:cubicBezTo>
                  <a:cubicBezTo>
                    <a:pt x="145" y="1"/>
                    <a:pt x="141" y="0"/>
                    <a:pt x="138" y="0"/>
                  </a:cubicBezTo>
                  <a:cubicBezTo>
                    <a:pt x="133" y="0"/>
                    <a:pt x="132" y="1"/>
                    <a:pt x="128" y="3"/>
                  </a:cubicBezTo>
                  <a:cubicBezTo>
                    <a:pt x="127" y="3"/>
                    <a:pt x="126" y="4"/>
                    <a:pt x="124" y="4"/>
                  </a:cubicBezTo>
                  <a:cubicBezTo>
                    <a:pt x="119" y="6"/>
                    <a:pt x="118" y="7"/>
                    <a:pt x="117" y="7"/>
                  </a:cubicBezTo>
                  <a:cubicBezTo>
                    <a:pt x="116" y="8"/>
                    <a:pt x="114" y="8"/>
                    <a:pt x="113" y="9"/>
                  </a:cubicBezTo>
                  <a:cubicBezTo>
                    <a:pt x="112" y="11"/>
                    <a:pt x="112" y="13"/>
                    <a:pt x="114" y="17"/>
                  </a:cubicBezTo>
                  <a:cubicBezTo>
                    <a:pt x="116" y="21"/>
                    <a:pt x="114" y="25"/>
                    <a:pt x="115" y="28"/>
                  </a:cubicBezTo>
                  <a:cubicBezTo>
                    <a:pt x="116" y="31"/>
                    <a:pt x="113" y="35"/>
                    <a:pt x="109" y="38"/>
                  </a:cubicBezTo>
                  <a:cubicBezTo>
                    <a:pt x="106" y="41"/>
                    <a:pt x="105" y="46"/>
                    <a:pt x="101" y="47"/>
                  </a:cubicBezTo>
                  <a:cubicBezTo>
                    <a:pt x="97" y="48"/>
                    <a:pt x="91" y="49"/>
                    <a:pt x="88" y="48"/>
                  </a:cubicBezTo>
                  <a:cubicBezTo>
                    <a:pt x="85" y="47"/>
                    <a:pt x="80" y="44"/>
                    <a:pt x="78" y="39"/>
                  </a:cubicBezTo>
                  <a:cubicBezTo>
                    <a:pt x="75" y="33"/>
                    <a:pt x="73" y="31"/>
                    <a:pt x="69" y="28"/>
                  </a:cubicBezTo>
                  <a:cubicBezTo>
                    <a:pt x="65" y="26"/>
                    <a:pt x="63" y="25"/>
                    <a:pt x="59" y="21"/>
                  </a:cubicBezTo>
                  <a:cubicBezTo>
                    <a:pt x="55" y="16"/>
                    <a:pt x="51" y="16"/>
                    <a:pt x="45" y="16"/>
                  </a:cubicBezTo>
                  <a:cubicBezTo>
                    <a:pt x="39" y="17"/>
                    <a:pt x="34" y="17"/>
                    <a:pt x="30" y="19"/>
                  </a:cubicBezTo>
                  <a:cubicBezTo>
                    <a:pt x="25" y="21"/>
                    <a:pt x="22" y="22"/>
                    <a:pt x="20" y="26"/>
                  </a:cubicBezTo>
                  <a:cubicBezTo>
                    <a:pt x="18" y="30"/>
                    <a:pt x="16" y="34"/>
                    <a:pt x="16" y="38"/>
                  </a:cubicBezTo>
                  <a:cubicBezTo>
                    <a:pt x="16" y="43"/>
                    <a:pt x="18" y="48"/>
                    <a:pt x="12" y="50"/>
                  </a:cubicBezTo>
                  <a:cubicBezTo>
                    <a:pt x="6" y="53"/>
                    <a:pt x="3" y="60"/>
                    <a:pt x="3" y="62"/>
                  </a:cubicBezTo>
                  <a:cubicBezTo>
                    <a:pt x="3" y="65"/>
                    <a:pt x="3" y="71"/>
                    <a:pt x="2" y="76"/>
                  </a:cubicBezTo>
                  <a:cubicBezTo>
                    <a:pt x="1" y="81"/>
                    <a:pt x="0" y="86"/>
                    <a:pt x="1" y="91"/>
                  </a:cubicBezTo>
                  <a:cubicBezTo>
                    <a:pt x="3" y="90"/>
                    <a:pt x="7" y="88"/>
                    <a:pt x="11" y="86"/>
                  </a:cubicBezTo>
                  <a:cubicBezTo>
                    <a:pt x="17" y="84"/>
                    <a:pt x="24" y="81"/>
                    <a:pt x="29" y="79"/>
                  </a:cubicBezTo>
                  <a:cubicBezTo>
                    <a:pt x="37" y="75"/>
                    <a:pt x="44" y="76"/>
                    <a:pt x="50" y="77"/>
                  </a:cubicBezTo>
                  <a:cubicBezTo>
                    <a:pt x="51" y="77"/>
                    <a:pt x="52" y="77"/>
                    <a:pt x="53" y="77"/>
                  </a:cubicBezTo>
                  <a:cubicBezTo>
                    <a:pt x="55" y="78"/>
                    <a:pt x="56" y="77"/>
                    <a:pt x="58" y="77"/>
                  </a:cubicBezTo>
                  <a:cubicBezTo>
                    <a:pt x="60" y="76"/>
                    <a:pt x="61" y="76"/>
                    <a:pt x="65" y="77"/>
                  </a:cubicBezTo>
                  <a:cubicBezTo>
                    <a:pt x="67" y="77"/>
                    <a:pt x="69" y="77"/>
                    <a:pt x="70" y="77"/>
                  </a:cubicBezTo>
                  <a:cubicBezTo>
                    <a:pt x="72" y="78"/>
                    <a:pt x="73" y="78"/>
                    <a:pt x="79" y="78"/>
                  </a:cubicBezTo>
                  <a:cubicBezTo>
                    <a:pt x="82" y="78"/>
                    <a:pt x="84" y="78"/>
                    <a:pt x="86" y="78"/>
                  </a:cubicBezTo>
                  <a:cubicBezTo>
                    <a:pt x="89" y="77"/>
                    <a:pt x="91" y="77"/>
                    <a:pt x="96" y="78"/>
                  </a:cubicBezTo>
                  <a:cubicBezTo>
                    <a:pt x="98" y="79"/>
                    <a:pt x="100" y="79"/>
                    <a:pt x="101" y="80"/>
                  </a:cubicBezTo>
                  <a:cubicBezTo>
                    <a:pt x="104" y="80"/>
                    <a:pt x="106" y="81"/>
                    <a:pt x="109" y="81"/>
                  </a:cubicBezTo>
                  <a:cubicBezTo>
                    <a:pt x="111" y="81"/>
                    <a:pt x="114" y="81"/>
                    <a:pt x="116" y="80"/>
                  </a:cubicBezTo>
                  <a:cubicBezTo>
                    <a:pt x="119" y="79"/>
                    <a:pt x="122" y="77"/>
                    <a:pt x="124" y="76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25" y="75"/>
                    <a:pt x="128" y="75"/>
                    <a:pt x="130" y="76"/>
                  </a:cubicBezTo>
                  <a:cubicBezTo>
                    <a:pt x="133" y="76"/>
                    <a:pt x="135" y="77"/>
                    <a:pt x="137" y="80"/>
                  </a:cubicBezTo>
                  <a:cubicBezTo>
                    <a:pt x="137" y="80"/>
                    <a:pt x="137" y="80"/>
                    <a:pt x="137" y="80"/>
                  </a:cubicBezTo>
                  <a:cubicBezTo>
                    <a:pt x="137" y="80"/>
                    <a:pt x="137" y="80"/>
                    <a:pt x="137" y="80"/>
                  </a:cubicBezTo>
                  <a:cubicBezTo>
                    <a:pt x="138" y="81"/>
                    <a:pt x="139" y="83"/>
                    <a:pt x="141" y="83"/>
                  </a:cubicBezTo>
                  <a:cubicBezTo>
                    <a:pt x="142" y="84"/>
                    <a:pt x="145" y="85"/>
                    <a:pt x="148" y="85"/>
                  </a:cubicBezTo>
                  <a:cubicBezTo>
                    <a:pt x="149" y="85"/>
                    <a:pt x="151" y="86"/>
                    <a:pt x="152" y="86"/>
                  </a:cubicBezTo>
                  <a:cubicBezTo>
                    <a:pt x="156" y="86"/>
                    <a:pt x="158" y="87"/>
                    <a:pt x="163" y="90"/>
                  </a:cubicBezTo>
                  <a:cubicBezTo>
                    <a:pt x="166" y="93"/>
                    <a:pt x="174" y="98"/>
                    <a:pt x="179" y="103"/>
                  </a:cubicBezTo>
                  <a:cubicBezTo>
                    <a:pt x="181" y="104"/>
                    <a:pt x="182" y="105"/>
                    <a:pt x="183" y="106"/>
                  </a:cubicBezTo>
                  <a:cubicBezTo>
                    <a:pt x="185" y="108"/>
                    <a:pt x="189" y="110"/>
                    <a:pt x="190" y="111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92" y="110"/>
                    <a:pt x="193" y="109"/>
                    <a:pt x="193" y="108"/>
                  </a:cubicBezTo>
                  <a:cubicBezTo>
                    <a:pt x="195" y="105"/>
                    <a:pt x="197" y="103"/>
                    <a:pt x="204" y="103"/>
                  </a:cubicBezTo>
                  <a:cubicBezTo>
                    <a:pt x="205" y="103"/>
                    <a:pt x="206" y="103"/>
                    <a:pt x="207" y="103"/>
                  </a:cubicBezTo>
                  <a:cubicBezTo>
                    <a:pt x="214" y="103"/>
                    <a:pt x="219" y="103"/>
                    <a:pt x="221" y="101"/>
                  </a:cubicBezTo>
                  <a:cubicBezTo>
                    <a:pt x="221" y="100"/>
                    <a:pt x="221" y="100"/>
                    <a:pt x="222" y="99"/>
                  </a:cubicBezTo>
                  <a:cubicBezTo>
                    <a:pt x="223" y="97"/>
                    <a:pt x="224" y="95"/>
                    <a:pt x="228" y="93"/>
                  </a:cubicBezTo>
                  <a:cubicBezTo>
                    <a:pt x="236" y="89"/>
                    <a:pt x="239" y="87"/>
                    <a:pt x="240" y="86"/>
                  </a:cubicBezTo>
                  <a:cubicBezTo>
                    <a:pt x="240" y="86"/>
                    <a:pt x="240" y="86"/>
                    <a:pt x="240" y="86"/>
                  </a:cubicBezTo>
                  <a:cubicBezTo>
                    <a:pt x="239" y="84"/>
                    <a:pt x="238" y="81"/>
                    <a:pt x="238" y="78"/>
                  </a:cubicBezTo>
                  <a:cubicBezTo>
                    <a:pt x="238" y="76"/>
                    <a:pt x="237" y="73"/>
                    <a:pt x="237" y="71"/>
                  </a:cubicBezTo>
                  <a:cubicBezTo>
                    <a:pt x="236" y="70"/>
                    <a:pt x="236" y="69"/>
                    <a:pt x="236" y="68"/>
                  </a:cubicBezTo>
                  <a:cubicBezTo>
                    <a:pt x="236" y="68"/>
                    <a:pt x="236" y="68"/>
                    <a:pt x="236" y="68"/>
                  </a:cubicBezTo>
                  <a:cubicBezTo>
                    <a:pt x="235" y="66"/>
                    <a:pt x="235" y="64"/>
                    <a:pt x="233" y="62"/>
                  </a:cubicBezTo>
                  <a:cubicBezTo>
                    <a:pt x="232" y="60"/>
                    <a:pt x="230" y="59"/>
                    <a:pt x="228" y="58"/>
                  </a:cubicBezTo>
                  <a:cubicBezTo>
                    <a:pt x="228" y="57"/>
                    <a:pt x="227" y="56"/>
                    <a:pt x="226" y="56"/>
                  </a:cubicBezTo>
                  <a:cubicBezTo>
                    <a:pt x="223" y="53"/>
                    <a:pt x="223" y="51"/>
                    <a:pt x="224" y="49"/>
                  </a:cubicBezTo>
                  <a:cubicBezTo>
                    <a:pt x="224" y="48"/>
                    <a:pt x="224" y="46"/>
                    <a:pt x="225" y="45"/>
                  </a:cubicBezTo>
                  <a:cubicBezTo>
                    <a:pt x="225" y="41"/>
                    <a:pt x="226" y="39"/>
                    <a:pt x="227" y="37"/>
                  </a:cubicBezTo>
                  <a:cubicBezTo>
                    <a:pt x="227" y="37"/>
                    <a:pt x="228" y="37"/>
                    <a:pt x="228" y="37"/>
                  </a:cubicBezTo>
                  <a:cubicBezTo>
                    <a:pt x="228" y="36"/>
                    <a:pt x="228" y="36"/>
                    <a:pt x="227" y="35"/>
                  </a:cubicBezTo>
                  <a:cubicBezTo>
                    <a:pt x="227" y="34"/>
                    <a:pt x="227" y="33"/>
                    <a:pt x="226" y="33"/>
                  </a:cubicBezTo>
                  <a:cubicBezTo>
                    <a:pt x="226" y="33"/>
                    <a:pt x="225" y="32"/>
                    <a:pt x="224" y="32"/>
                  </a:cubicBezTo>
                  <a:cubicBezTo>
                    <a:pt x="224" y="32"/>
                    <a:pt x="224" y="32"/>
                    <a:pt x="224" y="32"/>
                  </a:cubicBezTo>
                  <a:cubicBezTo>
                    <a:pt x="222" y="30"/>
                    <a:pt x="218" y="28"/>
                    <a:pt x="216" y="2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Freeform 26"/>
            <p:cNvSpPr>
              <a:spLocks/>
            </p:cNvSpPr>
            <p:nvPr/>
          </p:nvSpPr>
          <p:spPr bwMode="auto">
            <a:xfrm>
              <a:off x="3446" y="2942"/>
              <a:ext cx="323" cy="166"/>
            </a:xfrm>
            <a:custGeom>
              <a:avLst/>
              <a:gdLst>
                <a:gd name="T0" fmla="*/ 37 w 145"/>
                <a:gd name="T1" fmla="*/ 14 h 74"/>
                <a:gd name="T2" fmla="*/ 30 w 145"/>
                <a:gd name="T3" fmla="*/ 19 h 74"/>
                <a:gd name="T4" fmla="*/ 18 w 145"/>
                <a:gd name="T5" fmla="*/ 32 h 74"/>
                <a:gd name="T6" fmla="*/ 8 w 145"/>
                <a:gd name="T7" fmla="*/ 43 h 74"/>
                <a:gd name="T8" fmla="*/ 2 w 145"/>
                <a:gd name="T9" fmla="*/ 54 h 74"/>
                <a:gd name="T10" fmla="*/ 7 w 145"/>
                <a:gd name="T11" fmla="*/ 57 h 74"/>
                <a:gd name="T12" fmla="*/ 19 w 145"/>
                <a:gd name="T13" fmla="*/ 52 h 74"/>
                <a:gd name="T14" fmla="*/ 28 w 145"/>
                <a:gd name="T15" fmla="*/ 61 h 74"/>
                <a:gd name="T16" fmla="*/ 31 w 145"/>
                <a:gd name="T17" fmla="*/ 72 h 74"/>
                <a:gd name="T18" fmla="*/ 37 w 145"/>
                <a:gd name="T19" fmla="*/ 72 h 74"/>
                <a:gd name="T20" fmla="*/ 52 w 145"/>
                <a:gd name="T21" fmla="*/ 70 h 74"/>
                <a:gd name="T22" fmla="*/ 63 w 145"/>
                <a:gd name="T23" fmla="*/ 67 h 74"/>
                <a:gd name="T24" fmla="*/ 74 w 145"/>
                <a:gd name="T25" fmla="*/ 55 h 74"/>
                <a:gd name="T26" fmla="*/ 84 w 145"/>
                <a:gd name="T27" fmla="*/ 64 h 74"/>
                <a:gd name="T28" fmla="*/ 92 w 145"/>
                <a:gd name="T29" fmla="*/ 73 h 74"/>
                <a:gd name="T30" fmla="*/ 93 w 145"/>
                <a:gd name="T31" fmla="*/ 74 h 74"/>
                <a:gd name="T32" fmla="*/ 104 w 145"/>
                <a:gd name="T33" fmla="*/ 63 h 74"/>
                <a:gd name="T34" fmla="*/ 110 w 145"/>
                <a:gd name="T35" fmla="*/ 53 h 74"/>
                <a:gd name="T36" fmla="*/ 131 w 145"/>
                <a:gd name="T37" fmla="*/ 61 h 74"/>
                <a:gd name="T38" fmla="*/ 133 w 145"/>
                <a:gd name="T39" fmla="*/ 49 h 74"/>
                <a:gd name="T40" fmla="*/ 144 w 145"/>
                <a:gd name="T41" fmla="*/ 45 h 74"/>
                <a:gd name="T42" fmla="*/ 145 w 145"/>
                <a:gd name="T43" fmla="*/ 33 h 74"/>
                <a:gd name="T44" fmla="*/ 142 w 145"/>
                <a:gd name="T45" fmla="*/ 35 h 74"/>
                <a:gd name="T46" fmla="*/ 125 w 145"/>
                <a:gd name="T47" fmla="*/ 33 h 74"/>
                <a:gd name="T48" fmla="*/ 117 w 145"/>
                <a:gd name="T49" fmla="*/ 27 h 74"/>
                <a:gd name="T50" fmla="*/ 117 w 145"/>
                <a:gd name="T51" fmla="*/ 10 h 74"/>
                <a:gd name="T52" fmla="*/ 105 w 145"/>
                <a:gd name="T53" fmla="*/ 6 h 74"/>
                <a:gd name="T54" fmla="*/ 95 w 145"/>
                <a:gd name="T55" fmla="*/ 5 h 74"/>
                <a:gd name="T56" fmla="*/ 85 w 145"/>
                <a:gd name="T57" fmla="*/ 0 h 74"/>
                <a:gd name="T58" fmla="*/ 74 w 145"/>
                <a:gd name="T59" fmla="*/ 6 h 74"/>
                <a:gd name="T60" fmla="*/ 55 w 145"/>
                <a:gd name="T61" fmla="*/ 9 h 74"/>
                <a:gd name="T62" fmla="*/ 49 w 145"/>
                <a:gd name="T63" fmla="*/ 1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5" h="74">
                  <a:moveTo>
                    <a:pt x="43" y="14"/>
                  </a:moveTo>
                  <a:cubicBezTo>
                    <a:pt x="40" y="15"/>
                    <a:pt x="39" y="14"/>
                    <a:pt x="37" y="14"/>
                  </a:cubicBezTo>
                  <a:cubicBezTo>
                    <a:pt x="36" y="14"/>
                    <a:pt x="35" y="13"/>
                    <a:pt x="33" y="15"/>
                  </a:cubicBezTo>
                  <a:cubicBezTo>
                    <a:pt x="32" y="16"/>
                    <a:pt x="31" y="17"/>
                    <a:pt x="30" y="19"/>
                  </a:cubicBezTo>
                  <a:cubicBezTo>
                    <a:pt x="29" y="21"/>
                    <a:pt x="28" y="24"/>
                    <a:pt x="25" y="27"/>
                  </a:cubicBezTo>
                  <a:cubicBezTo>
                    <a:pt x="22" y="29"/>
                    <a:pt x="20" y="30"/>
                    <a:pt x="18" y="32"/>
                  </a:cubicBezTo>
                  <a:cubicBezTo>
                    <a:pt x="16" y="33"/>
                    <a:pt x="14" y="34"/>
                    <a:pt x="13" y="36"/>
                  </a:cubicBezTo>
                  <a:cubicBezTo>
                    <a:pt x="13" y="38"/>
                    <a:pt x="10" y="41"/>
                    <a:pt x="8" y="43"/>
                  </a:cubicBezTo>
                  <a:cubicBezTo>
                    <a:pt x="6" y="45"/>
                    <a:pt x="4" y="48"/>
                    <a:pt x="4" y="49"/>
                  </a:cubicBezTo>
                  <a:cubicBezTo>
                    <a:pt x="3" y="51"/>
                    <a:pt x="3" y="52"/>
                    <a:pt x="2" y="54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2" y="60"/>
                    <a:pt x="4" y="59"/>
                    <a:pt x="7" y="57"/>
                  </a:cubicBezTo>
                  <a:cubicBezTo>
                    <a:pt x="8" y="56"/>
                    <a:pt x="9" y="55"/>
                    <a:pt x="10" y="55"/>
                  </a:cubicBezTo>
                  <a:cubicBezTo>
                    <a:pt x="13" y="53"/>
                    <a:pt x="16" y="52"/>
                    <a:pt x="19" y="52"/>
                  </a:cubicBezTo>
                  <a:cubicBezTo>
                    <a:pt x="22" y="52"/>
                    <a:pt x="25" y="54"/>
                    <a:pt x="26" y="55"/>
                  </a:cubicBezTo>
                  <a:cubicBezTo>
                    <a:pt x="27" y="57"/>
                    <a:pt x="28" y="59"/>
                    <a:pt x="28" y="61"/>
                  </a:cubicBezTo>
                  <a:cubicBezTo>
                    <a:pt x="28" y="63"/>
                    <a:pt x="28" y="65"/>
                    <a:pt x="29" y="66"/>
                  </a:cubicBezTo>
                  <a:cubicBezTo>
                    <a:pt x="30" y="68"/>
                    <a:pt x="31" y="70"/>
                    <a:pt x="31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3" y="72"/>
                    <a:pt x="36" y="72"/>
                    <a:pt x="37" y="72"/>
                  </a:cubicBezTo>
                  <a:cubicBezTo>
                    <a:pt x="39" y="71"/>
                    <a:pt x="41" y="70"/>
                    <a:pt x="43" y="70"/>
                  </a:cubicBezTo>
                  <a:cubicBezTo>
                    <a:pt x="46" y="70"/>
                    <a:pt x="48" y="70"/>
                    <a:pt x="52" y="70"/>
                  </a:cubicBezTo>
                  <a:cubicBezTo>
                    <a:pt x="56" y="71"/>
                    <a:pt x="58" y="71"/>
                    <a:pt x="59" y="70"/>
                  </a:cubicBezTo>
                  <a:cubicBezTo>
                    <a:pt x="61" y="70"/>
                    <a:pt x="62" y="69"/>
                    <a:pt x="63" y="67"/>
                  </a:cubicBezTo>
                  <a:cubicBezTo>
                    <a:pt x="65" y="66"/>
                    <a:pt x="66" y="64"/>
                    <a:pt x="66" y="63"/>
                  </a:cubicBezTo>
                  <a:cubicBezTo>
                    <a:pt x="68" y="59"/>
                    <a:pt x="70" y="56"/>
                    <a:pt x="74" y="55"/>
                  </a:cubicBezTo>
                  <a:cubicBezTo>
                    <a:pt x="79" y="54"/>
                    <a:pt x="81" y="57"/>
                    <a:pt x="82" y="61"/>
                  </a:cubicBezTo>
                  <a:cubicBezTo>
                    <a:pt x="83" y="62"/>
                    <a:pt x="83" y="63"/>
                    <a:pt x="84" y="64"/>
                  </a:cubicBezTo>
                  <a:cubicBezTo>
                    <a:pt x="84" y="65"/>
                    <a:pt x="86" y="67"/>
                    <a:pt x="87" y="69"/>
                  </a:cubicBezTo>
                  <a:cubicBezTo>
                    <a:pt x="89" y="71"/>
                    <a:pt x="90" y="72"/>
                    <a:pt x="92" y="73"/>
                  </a:cubicBezTo>
                  <a:cubicBezTo>
                    <a:pt x="92" y="73"/>
                    <a:pt x="92" y="73"/>
                    <a:pt x="92" y="73"/>
                  </a:cubicBezTo>
                  <a:cubicBezTo>
                    <a:pt x="92" y="74"/>
                    <a:pt x="93" y="74"/>
                    <a:pt x="93" y="74"/>
                  </a:cubicBezTo>
                  <a:cubicBezTo>
                    <a:pt x="93" y="74"/>
                    <a:pt x="94" y="73"/>
                    <a:pt x="94" y="73"/>
                  </a:cubicBezTo>
                  <a:cubicBezTo>
                    <a:pt x="97" y="70"/>
                    <a:pt x="102" y="66"/>
                    <a:pt x="104" y="63"/>
                  </a:cubicBezTo>
                  <a:cubicBezTo>
                    <a:pt x="104" y="62"/>
                    <a:pt x="104" y="62"/>
                    <a:pt x="105" y="61"/>
                  </a:cubicBezTo>
                  <a:cubicBezTo>
                    <a:pt x="106" y="58"/>
                    <a:pt x="107" y="56"/>
                    <a:pt x="110" y="53"/>
                  </a:cubicBezTo>
                  <a:cubicBezTo>
                    <a:pt x="113" y="50"/>
                    <a:pt x="118" y="54"/>
                    <a:pt x="123" y="57"/>
                  </a:cubicBezTo>
                  <a:cubicBezTo>
                    <a:pt x="127" y="59"/>
                    <a:pt x="130" y="61"/>
                    <a:pt x="131" y="61"/>
                  </a:cubicBezTo>
                  <a:cubicBezTo>
                    <a:pt x="132" y="60"/>
                    <a:pt x="132" y="58"/>
                    <a:pt x="132" y="56"/>
                  </a:cubicBezTo>
                  <a:cubicBezTo>
                    <a:pt x="132" y="54"/>
                    <a:pt x="132" y="51"/>
                    <a:pt x="133" y="49"/>
                  </a:cubicBezTo>
                  <a:cubicBezTo>
                    <a:pt x="135" y="45"/>
                    <a:pt x="138" y="46"/>
                    <a:pt x="141" y="46"/>
                  </a:cubicBezTo>
                  <a:cubicBezTo>
                    <a:pt x="143" y="46"/>
                    <a:pt x="144" y="46"/>
                    <a:pt x="144" y="45"/>
                  </a:cubicBezTo>
                  <a:cubicBezTo>
                    <a:pt x="144" y="45"/>
                    <a:pt x="144" y="45"/>
                    <a:pt x="144" y="45"/>
                  </a:cubicBezTo>
                  <a:cubicBezTo>
                    <a:pt x="145" y="41"/>
                    <a:pt x="145" y="38"/>
                    <a:pt x="145" y="33"/>
                  </a:cubicBezTo>
                  <a:cubicBezTo>
                    <a:pt x="145" y="33"/>
                    <a:pt x="144" y="33"/>
                    <a:pt x="144" y="33"/>
                  </a:cubicBezTo>
                  <a:cubicBezTo>
                    <a:pt x="143" y="34"/>
                    <a:pt x="142" y="34"/>
                    <a:pt x="142" y="35"/>
                  </a:cubicBezTo>
                  <a:cubicBezTo>
                    <a:pt x="140" y="37"/>
                    <a:pt x="139" y="38"/>
                    <a:pt x="134" y="37"/>
                  </a:cubicBezTo>
                  <a:cubicBezTo>
                    <a:pt x="129" y="37"/>
                    <a:pt x="127" y="35"/>
                    <a:pt x="125" y="33"/>
                  </a:cubicBezTo>
                  <a:cubicBezTo>
                    <a:pt x="124" y="32"/>
                    <a:pt x="123" y="32"/>
                    <a:pt x="122" y="31"/>
                  </a:cubicBezTo>
                  <a:cubicBezTo>
                    <a:pt x="120" y="30"/>
                    <a:pt x="118" y="29"/>
                    <a:pt x="117" y="27"/>
                  </a:cubicBezTo>
                  <a:cubicBezTo>
                    <a:pt x="116" y="25"/>
                    <a:pt x="115" y="22"/>
                    <a:pt x="115" y="20"/>
                  </a:cubicBezTo>
                  <a:cubicBezTo>
                    <a:pt x="116" y="18"/>
                    <a:pt x="116" y="13"/>
                    <a:pt x="117" y="10"/>
                  </a:cubicBezTo>
                  <a:cubicBezTo>
                    <a:pt x="115" y="10"/>
                    <a:pt x="113" y="9"/>
                    <a:pt x="112" y="8"/>
                  </a:cubicBezTo>
                  <a:cubicBezTo>
                    <a:pt x="110" y="8"/>
                    <a:pt x="107" y="7"/>
                    <a:pt x="105" y="6"/>
                  </a:cubicBezTo>
                  <a:cubicBezTo>
                    <a:pt x="103" y="6"/>
                    <a:pt x="102" y="6"/>
                    <a:pt x="101" y="6"/>
                  </a:cubicBezTo>
                  <a:cubicBezTo>
                    <a:pt x="99" y="6"/>
                    <a:pt x="97" y="6"/>
                    <a:pt x="95" y="5"/>
                  </a:cubicBezTo>
                  <a:cubicBezTo>
                    <a:pt x="92" y="4"/>
                    <a:pt x="90" y="3"/>
                    <a:pt x="89" y="2"/>
                  </a:cubicBezTo>
                  <a:cubicBezTo>
                    <a:pt x="88" y="1"/>
                    <a:pt x="86" y="0"/>
                    <a:pt x="85" y="0"/>
                  </a:cubicBezTo>
                  <a:cubicBezTo>
                    <a:pt x="82" y="0"/>
                    <a:pt x="81" y="1"/>
                    <a:pt x="79" y="3"/>
                  </a:cubicBezTo>
                  <a:cubicBezTo>
                    <a:pt x="78" y="4"/>
                    <a:pt x="76" y="5"/>
                    <a:pt x="74" y="6"/>
                  </a:cubicBezTo>
                  <a:cubicBezTo>
                    <a:pt x="68" y="9"/>
                    <a:pt x="62" y="9"/>
                    <a:pt x="56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3" y="9"/>
                    <a:pt x="51" y="10"/>
                    <a:pt x="49" y="11"/>
                  </a:cubicBezTo>
                  <a:cubicBezTo>
                    <a:pt x="47" y="12"/>
                    <a:pt x="46" y="13"/>
                    <a:pt x="43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Freeform 27"/>
            <p:cNvSpPr>
              <a:spLocks/>
            </p:cNvSpPr>
            <p:nvPr/>
          </p:nvSpPr>
          <p:spPr bwMode="auto">
            <a:xfrm>
              <a:off x="4254" y="2775"/>
              <a:ext cx="419" cy="161"/>
            </a:xfrm>
            <a:custGeom>
              <a:avLst/>
              <a:gdLst>
                <a:gd name="T0" fmla="*/ 181 w 188"/>
                <a:gd name="T1" fmla="*/ 27 h 72"/>
                <a:gd name="T2" fmla="*/ 188 w 188"/>
                <a:gd name="T3" fmla="*/ 19 h 72"/>
                <a:gd name="T4" fmla="*/ 188 w 188"/>
                <a:gd name="T5" fmla="*/ 19 h 72"/>
                <a:gd name="T6" fmla="*/ 188 w 188"/>
                <a:gd name="T7" fmla="*/ 19 h 72"/>
                <a:gd name="T8" fmla="*/ 178 w 188"/>
                <a:gd name="T9" fmla="*/ 15 h 72"/>
                <a:gd name="T10" fmla="*/ 168 w 188"/>
                <a:gd name="T11" fmla="*/ 10 h 72"/>
                <a:gd name="T12" fmla="*/ 159 w 188"/>
                <a:gd name="T13" fmla="*/ 6 h 72"/>
                <a:gd name="T14" fmla="*/ 147 w 188"/>
                <a:gd name="T15" fmla="*/ 7 h 72"/>
                <a:gd name="T16" fmla="*/ 143 w 188"/>
                <a:gd name="T17" fmla="*/ 9 h 72"/>
                <a:gd name="T18" fmla="*/ 133 w 188"/>
                <a:gd name="T19" fmla="*/ 10 h 72"/>
                <a:gd name="T20" fmla="*/ 123 w 188"/>
                <a:gd name="T21" fmla="*/ 9 h 72"/>
                <a:gd name="T22" fmla="*/ 115 w 188"/>
                <a:gd name="T23" fmla="*/ 8 h 72"/>
                <a:gd name="T24" fmla="*/ 106 w 188"/>
                <a:gd name="T25" fmla="*/ 11 h 72"/>
                <a:gd name="T26" fmla="*/ 95 w 188"/>
                <a:gd name="T27" fmla="*/ 9 h 72"/>
                <a:gd name="T28" fmla="*/ 89 w 188"/>
                <a:gd name="T29" fmla="*/ 2 h 72"/>
                <a:gd name="T30" fmla="*/ 85 w 188"/>
                <a:gd name="T31" fmla="*/ 0 h 72"/>
                <a:gd name="T32" fmla="*/ 85 w 188"/>
                <a:gd name="T33" fmla="*/ 0 h 72"/>
                <a:gd name="T34" fmla="*/ 78 w 188"/>
                <a:gd name="T35" fmla="*/ 2 h 72"/>
                <a:gd name="T36" fmla="*/ 67 w 188"/>
                <a:gd name="T37" fmla="*/ 4 h 72"/>
                <a:gd name="T38" fmla="*/ 61 w 188"/>
                <a:gd name="T39" fmla="*/ 0 h 72"/>
                <a:gd name="T40" fmla="*/ 53 w 188"/>
                <a:gd name="T41" fmla="*/ 4 h 72"/>
                <a:gd name="T42" fmla="*/ 47 w 188"/>
                <a:gd name="T43" fmla="*/ 8 h 72"/>
                <a:gd name="T44" fmla="*/ 44 w 188"/>
                <a:gd name="T45" fmla="*/ 13 h 72"/>
                <a:gd name="T46" fmla="*/ 28 w 188"/>
                <a:gd name="T47" fmla="*/ 26 h 72"/>
                <a:gd name="T48" fmla="*/ 28 w 188"/>
                <a:gd name="T49" fmla="*/ 26 h 72"/>
                <a:gd name="T50" fmla="*/ 26 w 188"/>
                <a:gd name="T51" fmla="*/ 27 h 72"/>
                <a:gd name="T52" fmla="*/ 15 w 188"/>
                <a:gd name="T53" fmla="*/ 30 h 72"/>
                <a:gd name="T54" fmla="*/ 11 w 188"/>
                <a:gd name="T55" fmla="*/ 30 h 72"/>
                <a:gd name="T56" fmla="*/ 5 w 188"/>
                <a:gd name="T57" fmla="*/ 34 h 72"/>
                <a:gd name="T58" fmla="*/ 4 w 188"/>
                <a:gd name="T59" fmla="*/ 36 h 72"/>
                <a:gd name="T60" fmla="*/ 2 w 188"/>
                <a:gd name="T61" fmla="*/ 39 h 72"/>
                <a:gd name="T62" fmla="*/ 0 w 188"/>
                <a:gd name="T63" fmla="*/ 45 h 72"/>
                <a:gd name="T64" fmla="*/ 4 w 188"/>
                <a:gd name="T65" fmla="*/ 53 h 72"/>
                <a:gd name="T66" fmla="*/ 6 w 188"/>
                <a:gd name="T67" fmla="*/ 55 h 72"/>
                <a:gd name="T68" fmla="*/ 10 w 188"/>
                <a:gd name="T69" fmla="*/ 60 h 72"/>
                <a:gd name="T70" fmla="*/ 17 w 188"/>
                <a:gd name="T71" fmla="*/ 64 h 72"/>
                <a:gd name="T72" fmla="*/ 23 w 188"/>
                <a:gd name="T73" fmla="*/ 69 h 72"/>
                <a:gd name="T74" fmla="*/ 28 w 188"/>
                <a:gd name="T75" fmla="*/ 71 h 72"/>
                <a:gd name="T76" fmla="*/ 39 w 188"/>
                <a:gd name="T77" fmla="*/ 72 h 72"/>
                <a:gd name="T78" fmla="*/ 54 w 188"/>
                <a:gd name="T79" fmla="*/ 70 h 72"/>
                <a:gd name="T80" fmla="*/ 59 w 188"/>
                <a:gd name="T81" fmla="*/ 67 h 72"/>
                <a:gd name="T82" fmla="*/ 61 w 188"/>
                <a:gd name="T83" fmla="*/ 64 h 72"/>
                <a:gd name="T84" fmla="*/ 72 w 188"/>
                <a:gd name="T85" fmla="*/ 56 h 72"/>
                <a:gd name="T86" fmla="*/ 74 w 188"/>
                <a:gd name="T87" fmla="*/ 55 h 72"/>
                <a:gd name="T88" fmla="*/ 81 w 188"/>
                <a:gd name="T89" fmla="*/ 53 h 72"/>
                <a:gd name="T90" fmla="*/ 90 w 188"/>
                <a:gd name="T91" fmla="*/ 52 h 72"/>
                <a:gd name="T92" fmla="*/ 96 w 188"/>
                <a:gd name="T93" fmla="*/ 53 h 72"/>
                <a:gd name="T94" fmla="*/ 106 w 188"/>
                <a:gd name="T95" fmla="*/ 53 h 72"/>
                <a:gd name="T96" fmla="*/ 114 w 188"/>
                <a:gd name="T97" fmla="*/ 46 h 72"/>
                <a:gd name="T98" fmla="*/ 123 w 188"/>
                <a:gd name="T99" fmla="*/ 39 h 72"/>
                <a:gd name="T100" fmla="*/ 130 w 188"/>
                <a:gd name="T101" fmla="*/ 38 h 72"/>
                <a:gd name="T102" fmla="*/ 141 w 188"/>
                <a:gd name="T103" fmla="*/ 37 h 72"/>
                <a:gd name="T104" fmla="*/ 151 w 188"/>
                <a:gd name="T105" fmla="*/ 38 h 72"/>
                <a:gd name="T106" fmla="*/ 157 w 188"/>
                <a:gd name="T107" fmla="*/ 41 h 72"/>
                <a:gd name="T108" fmla="*/ 162 w 188"/>
                <a:gd name="T109" fmla="*/ 45 h 72"/>
                <a:gd name="T110" fmla="*/ 168 w 188"/>
                <a:gd name="T111" fmla="*/ 46 h 72"/>
                <a:gd name="T112" fmla="*/ 174 w 188"/>
                <a:gd name="T113" fmla="*/ 44 h 72"/>
                <a:gd name="T114" fmla="*/ 175 w 188"/>
                <a:gd name="T115" fmla="*/ 43 h 72"/>
                <a:gd name="T116" fmla="*/ 175 w 188"/>
                <a:gd name="T117" fmla="*/ 41 h 72"/>
                <a:gd name="T118" fmla="*/ 176 w 188"/>
                <a:gd name="T119" fmla="*/ 35 h 72"/>
                <a:gd name="T120" fmla="*/ 180 w 188"/>
                <a:gd name="T121" fmla="*/ 30 h 72"/>
                <a:gd name="T122" fmla="*/ 181 w 188"/>
                <a:gd name="T123" fmla="*/ 2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8" h="72">
                  <a:moveTo>
                    <a:pt x="181" y="27"/>
                  </a:moveTo>
                  <a:cubicBezTo>
                    <a:pt x="183" y="24"/>
                    <a:pt x="185" y="21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188" y="19"/>
                    <a:pt x="188" y="19"/>
                  </a:cubicBezTo>
                  <a:cubicBezTo>
                    <a:pt x="186" y="18"/>
                    <a:pt x="183" y="17"/>
                    <a:pt x="178" y="15"/>
                  </a:cubicBezTo>
                  <a:cubicBezTo>
                    <a:pt x="173" y="14"/>
                    <a:pt x="171" y="12"/>
                    <a:pt x="168" y="10"/>
                  </a:cubicBezTo>
                  <a:cubicBezTo>
                    <a:pt x="166" y="8"/>
                    <a:pt x="163" y="6"/>
                    <a:pt x="159" y="6"/>
                  </a:cubicBezTo>
                  <a:cubicBezTo>
                    <a:pt x="152" y="5"/>
                    <a:pt x="150" y="6"/>
                    <a:pt x="147" y="7"/>
                  </a:cubicBezTo>
                  <a:cubicBezTo>
                    <a:pt x="145" y="8"/>
                    <a:pt x="144" y="8"/>
                    <a:pt x="143" y="9"/>
                  </a:cubicBezTo>
                  <a:cubicBezTo>
                    <a:pt x="140" y="10"/>
                    <a:pt x="136" y="10"/>
                    <a:pt x="133" y="10"/>
                  </a:cubicBezTo>
                  <a:cubicBezTo>
                    <a:pt x="129" y="10"/>
                    <a:pt x="126" y="10"/>
                    <a:pt x="123" y="9"/>
                  </a:cubicBezTo>
                  <a:cubicBezTo>
                    <a:pt x="120" y="8"/>
                    <a:pt x="117" y="8"/>
                    <a:pt x="115" y="8"/>
                  </a:cubicBezTo>
                  <a:cubicBezTo>
                    <a:pt x="112" y="9"/>
                    <a:pt x="110" y="10"/>
                    <a:pt x="106" y="11"/>
                  </a:cubicBezTo>
                  <a:cubicBezTo>
                    <a:pt x="102" y="13"/>
                    <a:pt x="98" y="11"/>
                    <a:pt x="95" y="9"/>
                  </a:cubicBezTo>
                  <a:cubicBezTo>
                    <a:pt x="92" y="7"/>
                    <a:pt x="90" y="4"/>
                    <a:pt x="89" y="2"/>
                  </a:cubicBezTo>
                  <a:cubicBezTo>
                    <a:pt x="88" y="1"/>
                    <a:pt x="86" y="0"/>
                    <a:pt x="85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3" y="0"/>
                    <a:pt x="81" y="1"/>
                    <a:pt x="78" y="2"/>
                  </a:cubicBezTo>
                  <a:cubicBezTo>
                    <a:pt x="75" y="4"/>
                    <a:pt x="71" y="5"/>
                    <a:pt x="67" y="4"/>
                  </a:cubicBezTo>
                  <a:cubicBezTo>
                    <a:pt x="65" y="4"/>
                    <a:pt x="63" y="3"/>
                    <a:pt x="61" y="0"/>
                  </a:cubicBezTo>
                  <a:cubicBezTo>
                    <a:pt x="59" y="1"/>
                    <a:pt x="55" y="3"/>
                    <a:pt x="53" y="4"/>
                  </a:cubicBezTo>
                  <a:cubicBezTo>
                    <a:pt x="53" y="4"/>
                    <a:pt x="50" y="6"/>
                    <a:pt x="47" y="8"/>
                  </a:cubicBezTo>
                  <a:cubicBezTo>
                    <a:pt x="46" y="10"/>
                    <a:pt x="44" y="11"/>
                    <a:pt x="44" y="13"/>
                  </a:cubicBezTo>
                  <a:cubicBezTo>
                    <a:pt x="41" y="19"/>
                    <a:pt x="35" y="22"/>
                    <a:pt x="28" y="26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0" y="30"/>
                    <a:pt x="18" y="30"/>
                    <a:pt x="15" y="30"/>
                  </a:cubicBezTo>
                  <a:cubicBezTo>
                    <a:pt x="14" y="30"/>
                    <a:pt x="13" y="30"/>
                    <a:pt x="11" y="30"/>
                  </a:cubicBezTo>
                  <a:cubicBezTo>
                    <a:pt x="7" y="31"/>
                    <a:pt x="7" y="32"/>
                    <a:pt x="5" y="34"/>
                  </a:cubicBezTo>
                  <a:cubicBezTo>
                    <a:pt x="5" y="34"/>
                    <a:pt x="4" y="35"/>
                    <a:pt x="4" y="36"/>
                  </a:cubicBezTo>
                  <a:cubicBezTo>
                    <a:pt x="3" y="37"/>
                    <a:pt x="2" y="38"/>
                    <a:pt x="2" y="39"/>
                  </a:cubicBezTo>
                  <a:cubicBezTo>
                    <a:pt x="1" y="41"/>
                    <a:pt x="1" y="42"/>
                    <a:pt x="0" y="45"/>
                  </a:cubicBezTo>
                  <a:cubicBezTo>
                    <a:pt x="0" y="47"/>
                    <a:pt x="2" y="51"/>
                    <a:pt x="4" y="53"/>
                  </a:cubicBezTo>
                  <a:cubicBezTo>
                    <a:pt x="5" y="54"/>
                    <a:pt x="5" y="55"/>
                    <a:pt x="6" y="55"/>
                  </a:cubicBezTo>
                  <a:cubicBezTo>
                    <a:pt x="7" y="57"/>
                    <a:pt x="8" y="58"/>
                    <a:pt x="10" y="60"/>
                  </a:cubicBezTo>
                  <a:cubicBezTo>
                    <a:pt x="12" y="61"/>
                    <a:pt x="14" y="62"/>
                    <a:pt x="17" y="64"/>
                  </a:cubicBezTo>
                  <a:cubicBezTo>
                    <a:pt x="20" y="66"/>
                    <a:pt x="22" y="68"/>
                    <a:pt x="23" y="69"/>
                  </a:cubicBezTo>
                  <a:cubicBezTo>
                    <a:pt x="25" y="70"/>
                    <a:pt x="26" y="71"/>
                    <a:pt x="28" y="71"/>
                  </a:cubicBezTo>
                  <a:cubicBezTo>
                    <a:pt x="31" y="72"/>
                    <a:pt x="35" y="72"/>
                    <a:pt x="39" y="72"/>
                  </a:cubicBezTo>
                  <a:cubicBezTo>
                    <a:pt x="44" y="71"/>
                    <a:pt x="49" y="71"/>
                    <a:pt x="54" y="70"/>
                  </a:cubicBezTo>
                  <a:cubicBezTo>
                    <a:pt x="59" y="70"/>
                    <a:pt x="59" y="69"/>
                    <a:pt x="59" y="67"/>
                  </a:cubicBezTo>
                  <a:cubicBezTo>
                    <a:pt x="59" y="66"/>
                    <a:pt x="60" y="65"/>
                    <a:pt x="61" y="64"/>
                  </a:cubicBezTo>
                  <a:cubicBezTo>
                    <a:pt x="63" y="60"/>
                    <a:pt x="68" y="58"/>
                    <a:pt x="72" y="56"/>
                  </a:cubicBezTo>
                  <a:cubicBezTo>
                    <a:pt x="73" y="56"/>
                    <a:pt x="73" y="56"/>
                    <a:pt x="74" y="55"/>
                  </a:cubicBezTo>
                  <a:cubicBezTo>
                    <a:pt x="76" y="54"/>
                    <a:pt x="78" y="53"/>
                    <a:pt x="81" y="53"/>
                  </a:cubicBezTo>
                  <a:cubicBezTo>
                    <a:pt x="84" y="52"/>
                    <a:pt x="87" y="52"/>
                    <a:pt x="90" y="52"/>
                  </a:cubicBezTo>
                  <a:cubicBezTo>
                    <a:pt x="92" y="52"/>
                    <a:pt x="94" y="53"/>
                    <a:pt x="96" y="53"/>
                  </a:cubicBezTo>
                  <a:cubicBezTo>
                    <a:pt x="100" y="54"/>
                    <a:pt x="103" y="54"/>
                    <a:pt x="106" y="53"/>
                  </a:cubicBezTo>
                  <a:cubicBezTo>
                    <a:pt x="108" y="51"/>
                    <a:pt x="111" y="48"/>
                    <a:pt x="114" y="46"/>
                  </a:cubicBezTo>
                  <a:cubicBezTo>
                    <a:pt x="117" y="42"/>
                    <a:pt x="120" y="40"/>
                    <a:pt x="123" y="39"/>
                  </a:cubicBezTo>
                  <a:cubicBezTo>
                    <a:pt x="125" y="38"/>
                    <a:pt x="127" y="38"/>
                    <a:pt x="130" y="38"/>
                  </a:cubicBezTo>
                  <a:cubicBezTo>
                    <a:pt x="133" y="37"/>
                    <a:pt x="136" y="37"/>
                    <a:pt x="141" y="37"/>
                  </a:cubicBezTo>
                  <a:cubicBezTo>
                    <a:pt x="145" y="37"/>
                    <a:pt x="148" y="37"/>
                    <a:pt x="151" y="38"/>
                  </a:cubicBezTo>
                  <a:cubicBezTo>
                    <a:pt x="153" y="38"/>
                    <a:pt x="155" y="40"/>
                    <a:pt x="157" y="41"/>
                  </a:cubicBezTo>
                  <a:cubicBezTo>
                    <a:pt x="159" y="43"/>
                    <a:pt x="160" y="44"/>
                    <a:pt x="162" y="45"/>
                  </a:cubicBezTo>
                  <a:cubicBezTo>
                    <a:pt x="163" y="45"/>
                    <a:pt x="165" y="46"/>
                    <a:pt x="168" y="46"/>
                  </a:cubicBezTo>
                  <a:cubicBezTo>
                    <a:pt x="171" y="46"/>
                    <a:pt x="172" y="45"/>
                    <a:pt x="174" y="44"/>
                  </a:cubicBezTo>
                  <a:cubicBezTo>
                    <a:pt x="175" y="43"/>
                    <a:pt x="175" y="43"/>
                    <a:pt x="175" y="43"/>
                  </a:cubicBezTo>
                  <a:cubicBezTo>
                    <a:pt x="175" y="43"/>
                    <a:pt x="175" y="42"/>
                    <a:pt x="175" y="41"/>
                  </a:cubicBezTo>
                  <a:cubicBezTo>
                    <a:pt x="175" y="39"/>
                    <a:pt x="176" y="37"/>
                    <a:pt x="176" y="35"/>
                  </a:cubicBezTo>
                  <a:cubicBezTo>
                    <a:pt x="177" y="34"/>
                    <a:pt x="178" y="32"/>
                    <a:pt x="180" y="30"/>
                  </a:cubicBezTo>
                  <a:cubicBezTo>
                    <a:pt x="180" y="29"/>
                    <a:pt x="180" y="28"/>
                    <a:pt x="181" y="27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Freeform 28"/>
            <p:cNvSpPr>
              <a:spLocks/>
            </p:cNvSpPr>
            <p:nvPr/>
          </p:nvSpPr>
          <p:spPr bwMode="auto">
            <a:xfrm>
              <a:off x="4338" y="1909"/>
              <a:ext cx="81" cy="114"/>
            </a:xfrm>
            <a:custGeom>
              <a:avLst/>
              <a:gdLst>
                <a:gd name="T0" fmla="*/ 30 w 36"/>
                <a:gd name="T1" fmla="*/ 10 h 51"/>
                <a:gd name="T2" fmla="*/ 34 w 36"/>
                <a:gd name="T3" fmla="*/ 5 h 51"/>
                <a:gd name="T4" fmla="*/ 28 w 36"/>
                <a:gd name="T5" fmla="*/ 2 h 51"/>
                <a:gd name="T6" fmla="*/ 13 w 36"/>
                <a:gd name="T7" fmla="*/ 8 h 51"/>
                <a:gd name="T8" fmla="*/ 5 w 36"/>
                <a:gd name="T9" fmla="*/ 16 h 51"/>
                <a:gd name="T10" fmla="*/ 1 w 36"/>
                <a:gd name="T11" fmla="*/ 25 h 51"/>
                <a:gd name="T12" fmla="*/ 1 w 36"/>
                <a:gd name="T13" fmla="*/ 34 h 51"/>
                <a:gd name="T14" fmla="*/ 3 w 36"/>
                <a:gd name="T15" fmla="*/ 44 h 51"/>
                <a:gd name="T16" fmla="*/ 4 w 36"/>
                <a:gd name="T17" fmla="*/ 48 h 51"/>
                <a:gd name="T18" fmla="*/ 10 w 36"/>
                <a:gd name="T19" fmla="*/ 40 h 51"/>
                <a:gd name="T20" fmla="*/ 17 w 36"/>
                <a:gd name="T21" fmla="*/ 34 h 51"/>
                <a:gd name="T22" fmla="*/ 24 w 36"/>
                <a:gd name="T23" fmla="*/ 29 h 51"/>
                <a:gd name="T24" fmla="*/ 25 w 36"/>
                <a:gd name="T25" fmla="*/ 23 h 51"/>
                <a:gd name="T26" fmla="*/ 24 w 36"/>
                <a:gd name="T27" fmla="*/ 14 h 51"/>
                <a:gd name="T28" fmla="*/ 30 w 36"/>
                <a:gd name="T29" fmla="*/ 1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51">
                  <a:moveTo>
                    <a:pt x="30" y="10"/>
                  </a:moveTo>
                  <a:cubicBezTo>
                    <a:pt x="34" y="9"/>
                    <a:pt x="36" y="9"/>
                    <a:pt x="34" y="5"/>
                  </a:cubicBezTo>
                  <a:cubicBezTo>
                    <a:pt x="33" y="2"/>
                    <a:pt x="33" y="0"/>
                    <a:pt x="28" y="2"/>
                  </a:cubicBezTo>
                  <a:cubicBezTo>
                    <a:pt x="23" y="3"/>
                    <a:pt x="18" y="3"/>
                    <a:pt x="13" y="8"/>
                  </a:cubicBezTo>
                  <a:cubicBezTo>
                    <a:pt x="9" y="13"/>
                    <a:pt x="8" y="12"/>
                    <a:pt x="5" y="16"/>
                  </a:cubicBezTo>
                  <a:cubicBezTo>
                    <a:pt x="2" y="20"/>
                    <a:pt x="1" y="18"/>
                    <a:pt x="1" y="25"/>
                  </a:cubicBezTo>
                  <a:cubicBezTo>
                    <a:pt x="1" y="31"/>
                    <a:pt x="0" y="29"/>
                    <a:pt x="1" y="34"/>
                  </a:cubicBezTo>
                  <a:cubicBezTo>
                    <a:pt x="3" y="39"/>
                    <a:pt x="3" y="41"/>
                    <a:pt x="3" y="44"/>
                  </a:cubicBezTo>
                  <a:cubicBezTo>
                    <a:pt x="3" y="47"/>
                    <a:pt x="1" y="51"/>
                    <a:pt x="4" y="48"/>
                  </a:cubicBezTo>
                  <a:cubicBezTo>
                    <a:pt x="8" y="44"/>
                    <a:pt x="8" y="43"/>
                    <a:pt x="10" y="40"/>
                  </a:cubicBezTo>
                  <a:cubicBezTo>
                    <a:pt x="13" y="36"/>
                    <a:pt x="14" y="36"/>
                    <a:pt x="17" y="34"/>
                  </a:cubicBezTo>
                  <a:cubicBezTo>
                    <a:pt x="21" y="33"/>
                    <a:pt x="21" y="32"/>
                    <a:pt x="24" y="29"/>
                  </a:cubicBezTo>
                  <a:cubicBezTo>
                    <a:pt x="27" y="27"/>
                    <a:pt x="28" y="26"/>
                    <a:pt x="25" y="23"/>
                  </a:cubicBezTo>
                  <a:cubicBezTo>
                    <a:pt x="22" y="20"/>
                    <a:pt x="22" y="17"/>
                    <a:pt x="24" y="14"/>
                  </a:cubicBezTo>
                  <a:cubicBezTo>
                    <a:pt x="26" y="12"/>
                    <a:pt x="27" y="12"/>
                    <a:pt x="30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Freeform 29"/>
            <p:cNvSpPr>
              <a:spLocks/>
            </p:cNvSpPr>
            <p:nvPr/>
          </p:nvSpPr>
          <p:spPr bwMode="auto">
            <a:xfrm>
              <a:off x="4207" y="2869"/>
              <a:ext cx="477" cy="252"/>
            </a:xfrm>
            <a:custGeom>
              <a:avLst/>
              <a:gdLst>
                <a:gd name="T0" fmla="*/ 213 w 214"/>
                <a:gd name="T1" fmla="*/ 21 h 113"/>
                <a:gd name="T2" fmla="*/ 212 w 214"/>
                <a:gd name="T3" fmla="*/ 20 h 113"/>
                <a:gd name="T4" fmla="*/ 210 w 214"/>
                <a:gd name="T5" fmla="*/ 19 h 113"/>
                <a:gd name="T6" fmla="*/ 198 w 214"/>
                <a:gd name="T7" fmla="*/ 7 h 113"/>
                <a:gd name="T8" fmla="*/ 197 w 214"/>
                <a:gd name="T9" fmla="*/ 6 h 113"/>
                <a:gd name="T10" fmla="*/ 181 w 214"/>
                <a:gd name="T11" fmla="*/ 7 h 113"/>
                <a:gd name="T12" fmla="*/ 171 w 214"/>
                <a:gd name="T13" fmla="*/ 0 h 113"/>
                <a:gd name="T14" fmla="*/ 151 w 214"/>
                <a:gd name="T15" fmla="*/ 0 h 113"/>
                <a:gd name="T16" fmla="*/ 138 w 214"/>
                <a:gd name="T17" fmla="*/ 7 h 113"/>
                <a:gd name="T18" fmla="*/ 116 w 214"/>
                <a:gd name="T19" fmla="*/ 15 h 113"/>
                <a:gd name="T20" fmla="*/ 103 w 214"/>
                <a:gd name="T21" fmla="*/ 15 h 113"/>
                <a:gd name="T22" fmla="*/ 94 w 214"/>
                <a:gd name="T23" fmla="*/ 18 h 113"/>
                <a:gd name="T24" fmla="*/ 85 w 214"/>
                <a:gd name="T25" fmla="*/ 26 h 113"/>
                <a:gd name="T26" fmla="*/ 61 w 214"/>
                <a:gd name="T27" fmla="*/ 34 h 113"/>
                <a:gd name="T28" fmla="*/ 41 w 214"/>
                <a:gd name="T29" fmla="*/ 30 h 113"/>
                <a:gd name="T30" fmla="*/ 30 w 214"/>
                <a:gd name="T31" fmla="*/ 23 h 113"/>
                <a:gd name="T32" fmla="*/ 30 w 214"/>
                <a:gd name="T33" fmla="*/ 29 h 113"/>
                <a:gd name="T34" fmla="*/ 26 w 214"/>
                <a:gd name="T35" fmla="*/ 36 h 113"/>
                <a:gd name="T36" fmla="*/ 14 w 214"/>
                <a:gd name="T37" fmla="*/ 34 h 113"/>
                <a:gd name="T38" fmla="*/ 12 w 214"/>
                <a:gd name="T39" fmla="*/ 33 h 113"/>
                <a:gd name="T40" fmla="*/ 11 w 214"/>
                <a:gd name="T41" fmla="*/ 37 h 113"/>
                <a:gd name="T42" fmla="*/ 11 w 214"/>
                <a:gd name="T43" fmla="*/ 45 h 113"/>
                <a:gd name="T44" fmla="*/ 5 w 214"/>
                <a:gd name="T45" fmla="*/ 54 h 113"/>
                <a:gd name="T46" fmla="*/ 3 w 214"/>
                <a:gd name="T47" fmla="*/ 65 h 113"/>
                <a:gd name="T48" fmla="*/ 15 w 214"/>
                <a:gd name="T49" fmla="*/ 87 h 113"/>
                <a:gd name="T50" fmla="*/ 42 w 214"/>
                <a:gd name="T51" fmla="*/ 107 h 113"/>
                <a:gd name="T52" fmla="*/ 71 w 214"/>
                <a:gd name="T53" fmla="*/ 111 h 113"/>
                <a:gd name="T54" fmla="*/ 102 w 214"/>
                <a:gd name="T55" fmla="*/ 102 h 113"/>
                <a:gd name="T56" fmla="*/ 124 w 214"/>
                <a:gd name="T57" fmla="*/ 96 h 113"/>
                <a:gd name="T58" fmla="*/ 136 w 214"/>
                <a:gd name="T59" fmla="*/ 98 h 113"/>
                <a:gd name="T60" fmla="*/ 145 w 214"/>
                <a:gd name="T61" fmla="*/ 97 h 113"/>
                <a:gd name="T62" fmla="*/ 147 w 214"/>
                <a:gd name="T63" fmla="*/ 96 h 113"/>
                <a:gd name="T64" fmla="*/ 157 w 214"/>
                <a:gd name="T65" fmla="*/ 91 h 113"/>
                <a:gd name="T66" fmla="*/ 163 w 214"/>
                <a:gd name="T67" fmla="*/ 87 h 113"/>
                <a:gd name="T68" fmla="*/ 174 w 214"/>
                <a:gd name="T69" fmla="*/ 66 h 113"/>
                <a:gd name="T70" fmla="*/ 185 w 214"/>
                <a:gd name="T71" fmla="*/ 48 h 113"/>
                <a:gd name="T72" fmla="*/ 212 w 214"/>
                <a:gd name="T73" fmla="*/ 25 h 113"/>
                <a:gd name="T74" fmla="*/ 214 w 214"/>
                <a:gd name="T75" fmla="*/ 2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4" h="113">
                  <a:moveTo>
                    <a:pt x="214" y="22"/>
                  </a:moveTo>
                  <a:cubicBezTo>
                    <a:pt x="213" y="22"/>
                    <a:pt x="213" y="21"/>
                    <a:pt x="213" y="21"/>
                  </a:cubicBezTo>
                  <a:cubicBezTo>
                    <a:pt x="213" y="21"/>
                    <a:pt x="213" y="21"/>
                    <a:pt x="213" y="21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20"/>
                    <a:pt x="212" y="20"/>
                    <a:pt x="212" y="20"/>
                  </a:cubicBezTo>
                  <a:cubicBezTo>
                    <a:pt x="212" y="19"/>
                    <a:pt x="211" y="19"/>
                    <a:pt x="210" y="19"/>
                  </a:cubicBezTo>
                  <a:cubicBezTo>
                    <a:pt x="209" y="18"/>
                    <a:pt x="208" y="17"/>
                    <a:pt x="205" y="15"/>
                  </a:cubicBezTo>
                  <a:cubicBezTo>
                    <a:pt x="203" y="13"/>
                    <a:pt x="200" y="10"/>
                    <a:pt x="198" y="7"/>
                  </a:cubicBezTo>
                  <a:cubicBezTo>
                    <a:pt x="198" y="7"/>
                    <a:pt x="198" y="7"/>
                    <a:pt x="198" y="7"/>
                  </a:cubicBezTo>
                  <a:cubicBezTo>
                    <a:pt x="198" y="6"/>
                    <a:pt x="198" y="6"/>
                    <a:pt x="197" y="6"/>
                  </a:cubicBezTo>
                  <a:cubicBezTo>
                    <a:pt x="195" y="7"/>
                    <a:pt x="193" y="8"/>
                    <a:pt x="188" y="8"/>
                  </a:cubicBezTo>
                  <a:cubicBezTo>
                    <a:pt x="185" y="8"/>
                    <a:pt x="183" y="8"/>
                    <a:pt x="181" y="7"/>
                  </a:cubicBezTo>
                  <a:cubicBezTo>
                    <a:pt x="179" y="6"/>
                    <a:pt x="178" y="5"/>
                    <a:pt x="175" y="3"/>
                  </a:cubicBezTo>
                  <a:cubicBezTo>
                    <a:pt x="174" y="1"/>
                    <a:pt x="173" y="0"/>
                    <a:pt x="171" y="0"/>
                  </a:cubicBezTo>
                  <a:cubicBezTo>
                    <a:pt x="169" y="0"/>
                    <a:pt x="166" y="0"/>
                    <a:pt x="162" y="0"/>
                  </a:cubicBezTo>
                  <a:cubicBezTo>
                    <a:pt x="157" y="0"/>
                    <a:pt x="154" y="0"/>
                    <a:pt x="151" y="0"/>
                  </a:cubicBezTo>
                  <a:cubicBezTo>
                    <a:pt x="149" y="0"/>
                    <a:pt x="147" y="0"/>
                    <a:pt x="145" y="1"/>
                  </a:cubicBezTo>
                  <a:cubicBezTo>
                    <a:pt x="144" y="1"/>
                    <a:pt x="141" y="4"/>
                    <a:pt x="138" y="7"/>
                  </a:cubicBezTo>
                  <a:cubicBezTo>
                    <a:pt x="135" y="10"/>
                    <a:pt x="132" y="13"/>
                    <a:pt x="129" y="15"/>
                  </a:cubicBezTo>
                  <a:cubicBezTo>
                    <a:pt x="124" y="17"/>
                    <a:pt x="121" y="16"/>
                    <a:pt x="116" y="15"/>
                  </a:cubicBezTo>
                  <a:cubicBezTo>
                    <a:pt x="114" y="15"/>
                    <a:pt x="113" y="14"/>
                    <a:pt x="111" y="14"/>
                  </a:cubicBezTo>
                  <a:cubicBezTo>
                    <a:pt x="108" y="14"/>
                    <a:pt x="105" y="15"/>
                    <a:pt x="103" y="15"/>
                  </a:cubicBezTo>
                  <a:cubicBezTo>
                    <a:pt x="101" y="16"/>
                    <a:pt x="99" y="16"/>
                    <a:pt x="97" y="17"/>
                  </a:cubicBezTo>
                  <a:cubicBezTo>
                    <a:pt x="96" y="18"/>
                    <a:pt x="95" y="18"/>
                    <a:pt x="94" y="18"/>
                  </a:cubicBezTo>
                  <a:cubicBezTo>
                    <a:pt x="91" y="20"/>
                    <a:pt x="87" y="21"/>
                    <a:pt x="85" y="24"/>
                  </a:cubicBezTo>
                  <a:cubicBezTo>
                    <a:pt x="85" y="24"/>
                    <a:pt x="85" y="25"/>
                    <a:pt x="85" y="26"/>
                  </a:cubicBezTo>
                  <a:cubicBezTo>
                    <a:pt x="84" y="29"/>
                    <a:pt x="84" y="31"/>
                    <a:pt x="75" y="33"/>
                  </a:cubicBezTo>
                  <a:cubicBezTo>
                    <a:pt x="70" y="33"/>
                    <a:pt x="65" y="34"/>
                    <a:pt x="61" y="34"/>
                  </a:cubicBezTo>
                  <a:cubicBezTo>
                    <a:pt x="56" y="34"/>
                    <a:pt x="52" y="34"/>
                    <a:pt x="49" y="34"/>
                  </a:cubicBezTo>
                  <a:cubicBezTo>
                    <a:pt x="45" y="33"/>
                    <a:pt x="43" y="32"/>
                    <a:pt x="41" y="30"/>
                  </a:cubicBezTo>
                  <a:cubicBezTo>
                    <a:pt x="40" y="29"/>
                    <a:pt x="39" y="28"/>
                    <a:pt x="36" y="26"/>
                  </a:cubicBezTo>
                  <a:cubicBezTo>
                    <a:pt x="34" y="25"/>
                    <a:pt x="32" y="24"/>
                    <a:pt x="30" y="23"/>
                  </a:cubicBezTo>
                  <a:cubicBezTo>
                    <a:pt x="30" y="23"/>
                    <a:pt x="30" y="24"/>
                    <a:pt x="30" y="24"/>
                  </a:cubicBezTo>
                  <a:cubicBezTo>
                    <a:pt x="30" y="25"/>
                    <a:pt x="30" y="27"/>
                    <a:pt x="30" y="29"/>
                  </a:cubicBezTo>
                  <a:cubicBezTo>
                    <a:pt x="29" y="32"/>
                    <a:pt x="28" y="34"/>
                    <a:pt x="26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4" y="37"/>
                    <a:pt x="22" y="37"/>
                    <a:pt x="19" y="36"/>
                  </a:cubicBezTo>
                  <a:cubicBezTo>
                    <a:pt x="17" y="36"/>
                    <a:pt x="16" y="35"/>
                    <a:pt x="14" y="34"/>
                  </a:cubicBezTo>
                  <a:cubicBezTo>
                    <a:pt x="13" y="34"/>
                    <a:pt x="12" y="33"/>
                    <a:pt x="12" y="33"/>
                  </a:cubicBezTo>
                  <a:cubicBezTo>
                    <a:pt x="12" y="33"/>
                    <a:pt x="12" y="33"/>
                    <a:pt x="12" y="33"/>
                  </a:cubicBezTo>
                  <a:cubicBezTo>
                    <a:pt x="11" y="33"/>
                    <a:pt x="11" y="33"/>
                    <a:pt x="11" y="34"/>
                  </a:cubicBezTo>
                  <a:cubicBezTo>
                    <a:pt x="10" y="35"/>
                    <a:pt x="11" y="36"/>
                    <a:pt x="11" y="37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2" y="39"/>
                    <a:pt x="12" y="41"/>
                    <a:pt x="11" y="45"/>
                  </a:cubicBezTo>
                  <a:cubicBezTo>
                    <a:pt x="10" y="49"/>
                    <a:pt x="8" y="50"/>
                    <a:pt x="7" y="51"/>
                  </a:cubicBezTo>
                  <a:cubicBezTo>
                    <a:pt x="6" y="52"/>
                    <a:pt x="5" y="52"/>
                    <a:pt x="5" y="54"/>
                  </a:cubicBezTo>
                  <a:cubicBezTo>
                    <a:pt x="5" y="56"/>
                    <a:pt x="5" y="57"/>
                    <a:pt x="6" y="58"/>
                  </a:cubicBezTo>
                  <a:cubicBezTo>
                    <a:pt x="6" y="61"/>
                    <a:pt x="7" y="63"/>
                    <a:pt x="3" y="65"/>
                  </a:cubicBezTo>
                  <a:cubicBezTo>
                    <a:pt x="2" y="66"/>
                    <a:pt x="1" y="67"/>
                    <a:pt x="0" y="68"/>
                  </a:cubicBezTo>
                  <a:cubicBezTo>
                    <a:pt x="2" y="71"/>
                    <a:pt x="11" y="82"/>
                    <a:pt x="15" y="87"/>
                  </a:cubicBezTo>
                  <a:cubicBezTo>
                    <a:pt x="17" y="89"/>
                    <a:pt x="21" y="92"/>
                    <a:pt x="25" y="95"/>
                  </a:cubicBezTo>
                  <a:cubicBezTo>
                    <a:pt x="30" y="99"/>
                    <a:pt x="37" y="103"/>
                    <a:pt x="42" y="107"/>
                  </a:cubicBezTo>
                  <a:cubicBezTo>
                    <a:pt x="46" y="109"/>
                    <a:pt x="50" y="111"/>
                    <a:pt x="55" y="112"/>
                  </a:cubicBezTo>
                  <a:cubicBezTo>
                    <a:pt x="60" y="113"/>
                    <a:pt x="65" y="112"/>
                    <a:pt x="71" y="111"/>
                  </a:cubicBezTo>
                  <a:cubicBezTo>
                    <a:pt x="79" y="110"/>
                    <a:pt x="85" y="108"/>
                    <a:pt x="91" y="105"/>
                  </a:cubicBezTo>
                  <a:cubicBezTo>
                    <a:pt x="94" y="104"/>
                    <a:pt x="98" y="103"/>
                    <a:pt x="102" y="102"/>
                  </a:cubicBezTo>
                  <a:cubicBezTo>
                    <a:pt x="105" y="100"/>
                    <a:pt x="108" y="100"/>
                    <a:pt x="109" y="99"/>
                  </a:cubicBezTo>
                  <a:cubicBezTo>
                    <a:pt x="114" y="97"/>
                    <a:pt x="117" y="96"/>
                    <a:pt x="124" y="96"/>
                  </a:cubicBezTo>
                  <a:cubicBezTo>
                    <a:pt x="131" y="96"/>
                    <a:pt x="133" y="98"/>
                    <a:pt x="134" y="99"/>
                  </a:cubicBezTo>
                  <a:cubicBezTo>
                    <a:pt x="135" y="99"/>
                    <a:pt x="135" y="98"/>
                    <a:pt x="136" y="98"/>
                  </a:cubicBezTo>
                  <a:cubicBezTo>
                    <a:pt x="137" y="98"/>
                    <a:pt x="139" y="97"/>
                    <a:pt x="141" y="97"/>
                  </a:cubicBezTo>
                  <a:cubicBezTo>
                    <a:pt x="143" y="97"/>
                    <a:pt x="144" y="97"/>
                    <a:pt x="145" y="97"/>
                  </a:cubicBezTo>
                  <a:cubicBezTo>
                    <a:pt x="146" y="97"/>
                    <a:pt x="146" y="97"/>
                    <a:pt x="147" y="96"/>
                  </a:cubicBezTo>
                  <a:cubicBezTo>
                    <a:pt x="147" y="96"/>
                    <a:pt x="147" y="96"/>
                    <a:pt x="147" y="96"/>
                  </a:cubicBezTo>
                  <a:cubicBezTo>
                    <a:pt x="147" y="96"/>
                    <a:pt x="148" y="95"/>
                    <a:pt x="148" y="95"/>
                  </a:cubicBezTo>
                  <a:cubicBezTo>
                    <a:pt x="150" y="93"/>
                    <a:pt x="152" y="91"/>
                    <a:pt x="157" y="91"/>
                  </a:cubicBezTo>
                  <a:cubicBezTo>
                    <a:pt x="160" y="91"/>
                    <a:pt x="161" y="90"/>
                    <a:pt x="163" y="87"/>
                  </a:cubicBezTo>
                  <a:cubicBezTo>
                    <a:pt x="163" y="87"/>
                    <a:pt x="163" y="87"/>
                    <a:pt x="163" y="87"/>
                  </a:cubicBezTo>
                  <a:cubicBezTo>
                    <a:pt x="164" y="85"/>
                    <a:pt x="166" y="82"/>
                    <a:pt x="167" y="79"/>
                  </a:cubicBezTo>
                  <a:cubicBezTo>
                    <a:pt x="170" y="74"/>
                    <a:pt x="173" y="69"/>
                    <a:pt x="174" y="66"/>
                  </a:cubicBezTo>
                  <a:cubicBezTo>
                    <a:pt x="174" y="65"/>
                    <a:pt x="176" y="61"/>
                    <a:pt x="178" y="58"/>
                  </a:cubicBezTo>
                  <a:cubicBezTo>
                    <a:pt x="181" y="54"/>
                    <a:pt x="183" y="50"/>
                    <a:pt x="185" y="48"/>
                  </a:cubicBezTo>
                  <a:cubicBezTo>
                    <a:pt x="187" y="46"/>
                    <a:pt x="192" y="41"/>
                    <a:pt x="198" y="36"/>
                  </a:cubicBezTo>
                  <a:cubicBezTo>
                    <a:pt x="203" y="31"/>
                    <a:pt x="209" y="27"/>
                    <a:pt x="212" y="25"/>
                  </a:cubicBezTo>
                  <a:cubicBezTo>
                    <a:pt x="214" y="24"/>
                    <a:pt x="214" y="23"/>
                    <a:pt x="214" y="22"/>
                  </a:cubicBezTo>
                  <a:cubicBezTo>
                    <a:pt x="214" y="22"/>
                    <a:pt x="214" y="22"/>
                    <a:pt x="214" y="2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Freeform 30"/>
            <p:cNvSpPr>
              <a:spLocks/>
            </p:cNvSpPr>
            <p:nvPr/>
          </p:nvSpPr>
          <p:spPr bwMode="auto">
            <a:xfrm>
              <a:off x="4370" y="3335"/>
              <a:ext cx="124" cy="134"/>
            </a:xfrm>
            <a:custGeom>
              <a:avLst/>
              <a:gdLst>
                <a:gd name="T0" fmla="*/ 3 w 56"/>
                <a:gd name="T1" fmla="*/ 31 h 60"/>
                <a:gd name="T2" fmla="*/ 0 w 56"/>
                <a:gd name="T3" fmla="*/ 39 h 60"/>
                <a:gd name="T4" fmla="*/ 7 w 56"/>
                <a:gd name="T5" fmla="*/ 39 h 60"/>
                <a:gd name="T6" fmla="*/ 9 w 56"/>
                <a:gd name="T7" fmla="*/ 45 h 60"/>
                <a:gd name="T8" fmla="*/ 14 w 56"/>
                <a:gd name="T9" fmla="*/ 52 h 60"/>
                <a:gd name="T10" fmla="*/ 23 w 56"/>
                <a:gd name="T11" fmla="*/ 57 h 60"/>
                <a:gd name="T12" fmla="*/ 26 w 56"/>
                <a:gd name="T13" fmla="*/ 60 h 60"/>
                <a:gd name="T14" fmla="*/ 28 w 56"/>
                <a:gd name="T15" fmla="*/ 53 h 60"/>
                <a:gd name="T16" fmla="*/ 29 w 56"/>
                <a:gd name="T17" fmla="*/ 46 h 60"/>
                <a:gd name="T18" fmla="*/ 33 w 56"/>
                <a:gd name="T19" fmla="*/ 41 h 60"/>
                <a:gd name="T20" fmla="*/ 36 w 56"/>
                <a:gd name="T21" fmla="*/ 38 h 60"/>
                <a:gd name="T22" fmla="*/ 43 w 56"/>
                <a:gd name="T23" fmla="*/ 35 h 60"/>
                <a:gd name="T24" fmla="*/ 48 w 56"/>
                <a:gd name="T25" fmla="*/ 38 h 60"/>
                <a:gd name="T26" fmla="*/ 49 w 56"/>
                <a:gd name="T27" fmla="*/ 39 h 60"/>
                <a:gd name="T28" fmla="*/ 52 w 56"/>
                <a:gd name="T29" fmla="*/ 38 h 60"/>
                <a:gd name="T30" fmla="*/ 52 w 56"/>
                <a:gd name="T31" fmla="*/ 37 h 60"/>
                <a:gd name="T32" fmla="*/ 52 w 56"/>
                <a:gd name="T33" fmla="*/ 28 h 60"/>
                <a:gd name="T34" fmla="*/ 56 w 56"/>
                <a:gd name="T35" fmla="*/ 26 h 60"/>
                <a:gd name="T36" fmla="*/ 48 w 56"/>
                <a:gd name="T37" fmla="*/ 16 h 60"/>
                <a:gd name="T38" fmla="*/ 48 w 56"/>
                <a:gd name="T39" fmla="*/ 16 h 60"/>
                <a:gd name="T40" fmla="*/ 48 w 56"/>
                <a:gd name="T41" fmla="*/ 15 h 60"/>
                <a:gd name="T42" fmla="*/ 46 w 56"/>
                <a:gd name="T43" fmla="*/ 12 h 60"/>
                <a:gd name="T44" fmla="*/ 45 w 56"/>
                <a:gd name="T45" fmla="*/ 11 h 60"/>
                <a:gd name="T46" fmla="*/ 43 w 56"/>
                <a:gd name="T47" fmla="*/ 10 h 60"/>
                <a:gd name="T48" fmla="*/ 39 w 56"/>
                <a:gd name="T49" fmla="*/ 8 h 60"/>
                <a:gd name="T50" fmla="*/ 39 w 56"/>
                <a:gd name="T51" fmla="*/ 8 h 60"/>
                <a:gd name="T52" fmla="*/ 33 w 56"/>
                <a:gd name="T53" fmla="*/ 5 h 60"/>
                <a:gd name="T54" fmla="*/ 26 w 56"/>
                <a:gd name="T55" fmla="*/ 0 h 60"/>
                <a:gd name="T56" fmla="*/ 26 w 56"/>
                <a:gd name="T57" fmla="*/ 0 h 60"/>
                <a:gd name="T58" fmla="*/ 24 w 56"/>
                <a:gd name="T59" fmla="*/ 0 h 60"/>
                <a:gd name="T60" fmla="*/ 19 w 56"/>
                <a:gd name="T61" fmla="*/ 3 h 60"/>
                <a:gd name="T62" fmla="*/ 15 w 56"/>
                <a:gd name="T63" fmla="*/ 6 h 60"/>
                <a:gd name="T64" fmla="*/ 9 w 56"/>
                <a:gd name="T65" fmla="*/ 10 h 60"/>
                <a:gd name="T66" fmla="*/ 3 w 56"/>
                <a:gd name="T67" fmla="*/ 18 h 60"/>
                <a:gd name="T68" fmla="*/ 2 w 56"/>
                <a:gd name="T69" fmla="*/ 26 h 60"/>
                <a:gd name="T70" fmla="*/ 3 w 56"/>
                <a:gd name="T71" fmla="*/ 29 h 60"/>
                <a:gd name="T72" fmla="*/ 3 w 56"/>
                <a:gd name="T73" fmla="*/ 29 h 60"/>
                <a:gd name="T74" fmla="*/ 3 w 56"/>
                <a:gd name="T75" fmla="*/ 29 h 60"/>
                <a:gd name="T76" fmla="*/ 3 w 56"/>
                <a:gd name="T77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" h="60">
                  <a:moveTo>
                    <a:pt x="3" y="31"/>
                  </a:moveTo>
                  <a:cubicBezTo>
                    <a:pt x="2" y="34"/>
                    <a:pt x="1" y="36"/>
                    <a:pt x="0" y="39"/>
                  </a:cubicBezTo>
                  <a:cubicBezTo>
                    <a:pt x="4" y="39"/>
                    <a:pt x="5" y="37"/>
                    <a:pt x="7" y="39"/>
                  </a:cubicBezTo>
                  <a:cubicBezTo>
                    <a:pt x="9" y="41"/>
                    <a:pt x="8" y="41"/>
                    <a:pt x="9" y="45"/>
                  </a:cubicBezTo>
                  <a:cubicBezTo>
                    <a:pt x="10" y="48"/>
                    <a:pt x="11" y="50"/>
                    <a:pt x="14" y="52"/>
                  </a:cubicBezTo>
                  <a:cubicBezTo>
                    <a:pt x="18" y="53"/>
                    <a:pt x="20" y="54"/>
                    <a:pt x="23" y="57"/>
                  </a:cubicBezTo>
                  <a:cubicBezTo>
                    <a:pt x="24" y="58"/>
                    <a:pt x="26" y="59"/>
                    <a:pt x="26" y="60"/>
                  </a:cubicBezTo>
                  <a:cubicBezTo>
                    <a:pt x="27" y="58"/>
                    <a:pt x="28" y="56"/>
                    <a:pt x="28" y="53"/>
                  </a:cubicBezTo>
                  <a:cubicBezTo>
                    <a:pt x="28" y="51"/>
                    <a:pt x="28" y="48"/>
                    <a:pt x="29" y="46"/>
                  </a:cubicBezTo>
                  <a:cubicBezTo>
                    <a:pt x="29" y="44"/>
                    <a:pt x="31" y="43"/>
                    <a:pt x="33" y="41"/>
                  </a:cubicBezTo>
                  <a:cubicBezTo>
                    <a:pt x="34" y="40"/>
                    <a:pt x="35" y="39"/>
                    <a:pt x="36" y="38"/>
                  </a:cubicBezTo>
                  <a:cubicBezTo>
                    <a:pt x="37" y="36"/>
                    <a:pt x="39" y="35"/>
                    <a:pt x="43" y="35"/>
                  </a:cubicBezTo>
                  <a:cubicBezTo>
                    <a:pt x="45" y="36"/>
                    <a:pt x="47" y="37"/>
                    <a:pt x="48" y="38"/>
                  </a:cubicBezTo>
                  <a:cubicBezTo>
                    <a:pt x="48" y="38"/>
                    <a:pt x="49" y="39"/>
                    <a:pt x="49" y="39"/>
                  </a:cubicBezTo>
                  <a:cubicBezTo>
                    <a:pt x="50" y="39"/>
                    <a:pt x="51" y="39"/>
                    <a:pt x="52" y="38"/>
                  </a:cubicBezTo>
                  <a:cubicBezTo>
                    <a:pt x="52" y="38"/>
                    <a:pt x="52" y="38"/>
                    <a:pt x="52" y="37"/>
                  </a:cubicBezTo>
                  <a:cubicBezTo>
                    <a:pt x="51" y="34"/>
                    <a:pt x="50" y="31"/>
                    <a:pt x="52" y="28"/>
                  </a:cubicBezTo>
                  <a:cubicBezTo>
                    <a:pt x="53" y="27"/>
                    <a:pt x="55" y="26"/>
                    <a:pt x="56" y="26"/>
                  </a:cubicBezTo>
                  <a:cubicBezTo>
                    <a:pt x="54" y="24"/>
                    <a:pt x="51" y="20"/>
                    <a:pt x="48" y="16"/>
                  </a:cubicBezTo>
                  <a:cubicBezTo>
                    <a:pt x="48" y="16"/>
                    <a:pt x="48" y="16"/>
                    <a:pt x="48" y="16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6" y="13"/>
                    <a:pt x="46" y="12"/>
                    <a:pt x="46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4" y="11"/>
                    <a:pt x="44" y="11"/>
                    <a:pt x="43" y="10"/>
                  </a:cubicBezTo>
                  <a:cubicBezTo>
                    <a:pt x="41" y="9"/>
                    <a:pt x="40" y="9"/>
                    <a:pt x="39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37" y="8"/>
                    <a:pt x="35" y="7"/>
                    <a:pt x="33" y="5"/>
                  </a:cubicBezTo>
                  <a:cubicBezTo>
                    <a:pt x="31" y="3"/>
                    <a:pt x="28" y="1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4" y="0"/>
                  </a:cubicBezTo>
                  <a:cubicBezTo>
                    <a:pt x="21" y="2"/>
                    <a:pt x="20" y="3"/>
                    <a:pt x="19" y="3"/>
                  </a:cubicBezTo>
                  <a:cubicBezTo>
                    <a:pt x="18" y="4"/>
                    <a:pt x="17" y="5"/>
                    <a:pt x="15" y="6"/>
                  </a:cubicBezTo>
                  <a:cubicBezTo>
                    <a:pt x="13" y="7"/>
                    <a:pt x="11" y="8"/>
                    <a:pt x="9" y="10"/>
                  </a:cubicBezTo>
                  <a:cubicBezTo>
                    <a:pt x="7" y="13"/>
                    <a:pt x="5" y="15"/>
                    <a:pt x="3" y="18"/>
                  </a:cubicBezTo>
                  <a:cubicBezTo>
                    <a:pt x="1" y="20"/>
                    <a:pt x="2" y="23"/>
                    <a:pt x="2" y="26"/>
                  </a:cubicBezTo>
                  <a:cubicBezTo>
                    <a:pt x="2" y="27"/>
                    <a:pt x="3" y="28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3" y="30"/>
                    <a:pt x="3" y="31"/>
                    <a:pt x="3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Freeform 31"/>
            <p:cNvSpPr>
              <a:spLocks/>
            </p:cNvSpPr>
            <p:nvPr/>
          </p:nvSpPr>
          <p:spPr bwMode="auto">
            <a:xfrm>
              <a:off x="4213" y="1976"/>
              <a:ext cx="56" cy="109"/>
            </a:xfrm>
            <a:custGeom>
              <a:avLst/>
              <a:gdLst>
                <a:gd name="T0" fmla="*/ 3 w 25"/>
                <a:gd name="T1" fmla="*/ 46 h 49"/>
                <a:gd name="T2" fmla="*/ 8 w 25"/>
                <a:gd name="T3" fmla="*/ 36 h 49"/>
                <a:gd name="T4" fmla="*/ 13 w 25"/>
                <a:gd name="T5" fmla="*/ 26 h 49"/>
                <a:gd name="T6" fmla="*/ 18 w 25"/>
                <a:gd name="T7" fmla="*/ 17 h 49"/>
                <a:gd name="T8" fmla="*/ 23 w 25"/>
                <a:gd name="T9" fmla="*/ 6 h 49"/>
                <a:gd name="T10" fmla="*/ 20 w 25"/>
                <a:gd name="T11" fmla="*/ 3 h 49"/>
                <a:gd name="T12" fmla="*/ 15 w 25"/>
                <a:gd name="T13" fmla="*/ 13 h 49"/>
                <a:gd name="T14" fmla="*/ 10 w 25"/>
                <a:gd name="T15" fmla="*/ 23 h 49"/>
                <a:gd name="T16" fmla="*/ 4 w 25"/>
                <a:gd name="T17" fmla="*/ 30 h 49"/>
                <a:gd name="T18" fmla="*/ 1 w 25"/>
                <a:gd name="T19" fmla="*/ 40 h 49"/>
                <a:gd name="T20" fmla="*/ 3 w 25"/>
                <a:gd name="T21" fmla="*/ 4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9">
                  <a:moveTo>
                    <a:pt x="3" y="46"/>
                  </a:moveTo>
                  <a:cubicBezTo>
                    <a:pt x="7" y="44"/>
                    <a:pt x="7" y="42"/>
                    <a:pt x="8" y="36"/>
                  </a:cubicBezTo>
                  <a:cubicBezTo>
                    <a:pt x="10" y="31"/>
                    <a:pt x="9" y="30"/>
                    <a:pt x="13" y="26"/>
                  </a:cubicBezTo>
                  <a:cubicBezTo>
                    <a:pt x="17" y="22"/>
                    <a:pt x="17" y="22"/>
                    <a:pt x="18" y="17"/>
                  </a:cubicBezTo>
                  <a:cubicBezTo>
                    <a:pt x="19" y="12"/>
                    <a:pt x="21" y="10"/>
                    <a:pt x="23" y="6"/>
                  </a:cubicBezTo>
                  <a:cubicBezTo>
                    <a:pt x="25" y="2"/>
                    <a:pt x="24" y="0"/>
                    <a:pt x="20" y="3"/>
                  </a:cubicBezTo>
                  <a:cubicBezTo>
                    <a:pt x="17" y="6"/>
                    <a:pt x="17" y="7"/>
                    <a:pt x="15" y="13"/>
                  </a:cubicBezTo>
                  <a:cubicBezTo>
                    <a:pt x="13" y="18"/>
                    <a:pt x="13" y="19"/>
                    <a:pt x="10" y="23"/>
                  </a:cubicBezTo>
                  <a:cubicBezTo>
                    <a:pt x="7" y="26"/>
                    <a:pt x="5" y="28"/>
                    <a:pt x="4" y="30"/>
                  </a:cubicBezTo>
                  <a:cubicBezTo>
                    <a:pt x="3" y="33"/>
                    <a:pt x="1" y="35"/>
                    <a:pt x="1" y="40"/>
                  </a:cubicBezTo>
                  <a:cubicBezTo>
                    <a:pt x="2" y="45"/>
                    <a:pt x="0" y="49"/>
                    <a:pt x="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Freeform 32"/>
            <p:cNvSpPr>
              <a:spLocks/>
            </p:cNvSpPr>
            <p:nvPr/>
          </p:nvSpPr>
          <p:spPr bwMode="auto">
            <a:xfrm>
              <a:off x="4463" y="2197"/>
              <a:ext cx="226" cy="87"/>
            </a:xfrm>
            <a:custGeom>
              <a:avLst/>
              <a:gdLst>
                <a:gd name="T0" fmla="*/ 32 w 101"/>
                <a:gd name="T1" fmla="*/ 9 h 39"/>
                <a:gd name="T2" fmla="*/ 34 w 101"/>
                <a:gd name="T3" fmla="*/ 5 h 39"/>
                <a:gd name="T4" fmla="*/ 38 w 101"/>
                <a:gd name="T5" fmla="*/ 1 h 39"/>
                <a:gd name="T6" fmla="*/ 33 w 101"/>
                <a:gd name="T7" fmla="*/ 2 h 39"/>
                <a:gd name="T8" fmla="*/ 24 w 101"/>
                <a:gd name="T9" fmla="*/ 8 h 39"/>
                <a:gd name="T10" fmla="*/ 13 w 101"/>
                <a:gd name="T11" fmla="*/ 13 h 39"/>
                <a:gd name="T12" fmla="*/ 4 w 101"/>
                <a:gd name="T13" fmla="*/ 18 h 39"/>
                <a:gd name="T14" fmla="*/ 11 w 101"/>
                <a:gd name="T15" fmla="*/ 26 h 39"/>
                <a:gd name="T16" fmla="*/ 18 w 101"/>
                <a:gd name="T17" fmla="*/ 26 h 39"/>
                <a:gd name="T18" fmla="*/ 19 w 101"/>
                <a:gd name="T19" fmla="*/ 30 h 39"/>
                <a:gd name="T20" fmla="*/ 10 w 101"/>
                <a:gd name="T21" fmla="*/ 34 h 39"/>
                <a:gd name="T22" fmla="*/ 2 w 101"/>
                <a:gd name="T23" fmla="*/ 32 h 39"/>
                <a:gd name="T24" fmla="*/ 0 w 101"/>
                <a:gd name="T25" fmla="*/ 33 h 39"/>
                <a:gd name="T26" fmla="*/ 4 w 101"/>
                <a:gd name="T27" fmla="*/ 34 h 39"/>
                <a:gd name="T28" fmla="*/ 11 w 101"/>
                <a:gd name="T29" fmla="*/ 35 h 39"/>
                <a:gd name="T30" fmla="*/ 35 w 101"/>
                <a:gd name="T31" fmla="*/ 38 h 39"/>
                <a:gd name="T32" fmla="*/ 60 w 101"/>
                <a:gd name="T33" fmla="*/ 39 h 39"/>
                <a:gd name="T34" fmla="*/ 76 w 101"/>
                <a:gd name="T35" fmla="*/ 39 h 39"/>
                <a:gd name="T36" fmla="*/ 98 w 101"/>
                <a:gd name="T37" fmla="*/ 39 h 39"/>
                <a:gd name="T38" fmla="*/ 99 w 101"/>
                <a:gd name="T39" fmla="*/ 30 h 39"/>
                <a:gd name="T40" fmla="*/ 100 w 101"/>
                <a:gd name="T41" fmla="*/ 26 h 39"/>
                <a:gd name="T42" fmla="*/ 100 w 101"/>
                <a:gd name="T43" fmla="*/ 20 h 39"/>
                <a:gd name="T44" fmla="*/ 100 w 101"/>
                <a:gd name="T45" fmla="*/ 20 h 39"/>
                <a:gd name="T46" fmla="*/ 100 w 101"/>
                <a:gd name="T47" fmla="*/ 17 h 39"/>
                <a:gd name="T48" fmla="*/ 96 w 101"/>
                <a:gd name="T49" fmla="*/ 11 h 39"/>
                <a:gd name="T50" fmla="*/ 87 w 101"/>
                <a:gd name="T51" fmla="*/ 10 h 39"/>
                <a:gd name="T52" fmla="*/ 82 w 101"/>
                <a:gd name="T53" fmla="*/ 11 h 39"/>
                <a:gd name="T54" fmla="*/ 68 w 101"/>
                <a:gd name="T55" fmla="*/ 8 h 39"/>
                <a:gd name="T56" fmla="*/ 63 w 101"/>
                <a:gd name="T57" fmla="*/ 5 h 39"/>
                <a:gd name="T58" fmla="*/ 51 w 101"/>
                <a:gd name="T59" fmla="*/ 0 h 39"/>
                <a:gd name="T60" fmla="*/ 51 w 101"/>
                <a:gd name="T61" fmla="*/ 1 h 39"/>
                <a:gd name="T62" fmla="*/ 49 w 101"/>
                <a:gd name="T63" fmla="*/ 8 h 39"/>
                <a:gd name="T64" fmla="*/ 40 w 101"/>
                <a:gd name="T65" fmla="*/ 13 h 39"/>
                <a:gd name="T66" fmla="*/ 32 w 101"/>
                <a:gd name="T67" fmla="*/ 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39">
                  <a:moveTo>
                    <a:pt x="32" y="9"/>
                  </a:moveTo>
                  <a:cubicBezTo>
                    <a:pt x="32" y="7"/>
                    <a:pt x="32" y="6"/>
                    <a:pt x="34" y="5"/>
                  </a:cubicBezTo>
                  <a:cubicBezTo>
                    <a:pt x="37" y="4"/>
                    <a:pt x="39" y="2"/>
                    <a:pt x="38" y="1"/>
                  </a:cubicBezTo>
                  <a:cubicBezTo>
                    <a:pt x="37" y="0"/>
                    <a:pt x="36" y="0"/>
                    <a:pt x="33" y="2"/>
                  </a:cubicBezTo>
                  <a:cubicBezTo>
                    <a:pt x="29" y="5"/>
                    <a:pt x="28" y="4"/>
                    <a:pt x="24" y="8"/>
                  </a:cubicBezTo>
                  <a:cubicBezTo>
                    <a:pt x="20" y="12"/>
                    <a:pt x="19" y="13"/>
                    <a:pt x="13" y="13"/>
                  </a:cubicBezTo>
                  <a:cubicBezTo>
                    <a:pt x="8" y="14"/>
                    <a:pt x="4" y="14"/>
                    <a:pt x="4" y="18"/>
                  </a:cubicBezTo>
                  <a:cubicBezTo>
                    <a:pt x="4" y="21"/>
                    <a:pt x="7" y="26"/>
                    <a:pt x="11" y="26"/>
                  </a:cubicBezTo>
                  <a:cubicBezTo>
                    <a:pt x="15" y="26"/>
                    <a:pt x="17" y="24"/>
                    <a:pt x="18" y="26"/>
                  </a:cubicBezTo>
                  <a:cubicBezTo>
                    <a:pt x="20" y="27"/>
                    <a:pt x="21" y="28"/>
                    <a:pt x="19" y="30"/>
                  </a:cubicBezTo>
                  <a:cubicBezTo>
                    <a:pt x="16" y="31"/>
                    <a:pt x="12" y="33"/>
                    <a:pt x="10" y="34"/>
                  </a:cubicBezTo>
                  <a:cubicBezTo>
                    <a:pt x="7" y="34"/>
                    <a:pt x="5" y="30"/>
                    <a:pt x="2" y="32"/>
                  </a:cubicBezTo>
                  <a:cubicBezTo>
                    <a:pt x="1" y="32"/>
                    <a:pt x="1" y="32"/>
                    <a:pt x="0" y="33"/>
                  </a:cubicBezTo>
                  <a:cubicBezTo>
                    <a:pt x="1" y="33"/>
                    <a:pt x="3" y="34"/>
                    <a:pt x="4" y="34"/>
                  </a:cubicBezTo>
                  <a:cubicBezTo>
                    <a:pt x="6" y="34"/>
                    <a:pt x="9" y="35"/>
                    <a:pt x="11" y="35"/>
                  </a:cubicBezTo>
                  <a:cubicBezTo>
                    <a:pt x="17" y="37"/>
                    <a:pt x="26" y="38"/>
                    <a:pt x="35" y="38"/>
                  </a:cubicBezTo>
                  <a:cubicBezTo>
                    <a:pt x="44" y="39"/>
                    <a:pt x="53" y="39"/>
                    <a:pt x="60" y="39"/>
                  </a:cubicBezTo>
                  <a:cubicBezTo>
                    <a:pt x="64" y="39"/>
                    <a:pt x="70" y="39"/>
                    <a:pt x="76" y="39"/>
                  </a:cubicBezTo>
                  <a:cubicBezTo>
                    <a:pt x="84" y="39"/>
                    <a:pt x="92" y="39"/>
                    <a:pt x="98" y="39"/>
                  </a:cubicBezTo>
                  <a:cubicBezTo>
                    <a:pt x="98" y="36"/>
                    <a:pt x="98" y="32"/>
                    <a:pt x="99" y="30"/>
                  </a:cubicBezTo>
                  <a:cubicBezTo>
                    <a:pt x="99" y="29"/>
                    <a:pt x="99" y="28"/>
                    <a:pt x="100" y="26"/>
                  </a:cubicBezTo>
                  <a:cubicBezTo>
                    <a:pt x="101" y="25"/>
                    <a:pt x="101" y="23"/>
                    <a:pt x="100" y="20"/>
                  </a:cubicBezTo>
                  <a:cubicBezTo>
                    <a:pt x="100" y="20"/>
                    <a:pt x="100" y="20"/>
                    <a:pt x="100" y="20"/>
                  </a:cubicBezTo>
                  <a:cubicBezTo>
                    <a:pt x="100" y="19"/>
                    <a:pt x="100" y="18"/>
                    <a:pt x="100" y="17"/>
                  </a:cubicBezTo>
                  <a:cubicBezTo>
                    <a:pt x="99" y="13"/>
                    <a:pt x="99" y="13"/>
                    <a:pt x="96" y="11"/>
                  </a:cubicBezTo>
                  <a:cubicBezTo>
                    <a:pt x="94" y="9"/>
                    <a:pt x="91" y="10"/>
                    <a:pt x="87" y="10"/>
                  </a:cubicBezTo>
                  <a:cubicBezTo>
                    <a:pt x="86" y="11"/>
                    <a:pt x="84" y="11"/>
                    <a:pt x="82" y="11"/>
                  </a:cubicBezTo>
                  <a:cubicBezTo>
                    <a:pt x="75" y="12"/>
                    <a:pt x="74" y="11"/>
                    <a:pt x="68" y="8"/>
                  </a:cubicBezTo>
                  <a:cubicBezTo>
                    <a:pt x="67" y="7"/>
                    <a:pt x="65" y="6"/>
                    <a:pt x="63" y="5"/>
                  </a:cubicBezTo>
                  <a:cubicBezTo>
                    <a:pt x="57" y="2"/>
                    <a:pt x="54" y="1"/>
                    <a:pt x="51" y="0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5"/>
                    <a:pt x="51" y="5"/>
                    <a:pt x="49" y="8"/>
                  </a:cubicBezTo>
                  <a:cubicBezTo>
                    <a:pt x="46" y="11"/>
                    <a:pt x="45" y="14"/>
                    <a:pt x="40" y="13"/>
                  </a:cubicBezTo>
                  <a:cubicBezTo>
                    <a:pt x="35" y="12"/>
                    <a:pt x="32" y="12"/>
                    <a:pt x="3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Freeform 33"/>
            <p:cNvSpPr>
              <a:spLocks/>
            </p:cNvSpPr>
            <p:nvPr/>
          </p:nvSpPr>
          <p:spPr bwMode="auto">
            <a:xfrm>
              <a:off x="3970" y="2250"/>
              <a:ext cx="49" cy="47"/>
            </a:xfrm>
            <a:custGeom>
              <a:avLst/>
              <a:gdLst>
                <a:gd name="T0" fmla="*/ 14 w 22"/>
                <a:gd name="T1" fmla="*/ 6 h 21"/>
                <a:gd name="T2" fmla="*/ 12 w 22"/>
                <a:gd name="T3" fmla="*/ 3 h 21"/>
                <a:gd name="T4" fmla="*/ 5 w 22"/>
                <a:gd name="T5" fmla="*/ 4 h 21"/>
                <a:gd name="T6" fmla="*/ 1 w 22"/>
                <a:gd name="T7" fmla="*/ 10 h 21"/>
                <a:gd name="T8" fmla="*/ 5 w 22"/>
                <a:gd name="T9" fmla="*/ 18 h 21"/>
                <a:gd name="T10" fmla="*/ 13 w 22"/>
                <a:gd name="T11" fmla="*/ 18 h 21"/>
                <a:gd name="T12" fmla="*/ 19 w 22"/>
                <a:gd name="T13" fmla="*/ 17 h 21"/>
                <a:gd name="T14" fmla="*/ 17 w 22"/>
                <a:gd name="T15" fmla="*/ 12 h 21"/>
                <a:gd name="T16" fmla="*/ 18 w 22"/>
                <a:gd name="T17" fmla="*/ 9 h 21"/>
                <a:gd name="T18" fmla="*/ 14 w 22"/>
                <a:gd name="T19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1">
                  <a:moveTo>
                    <a:pt x="14" y="6"/>
                  </a:moveTo>
                  <a:cubicBezTo>
                    <a:pt x="12" y="5"/>
                    <a:pt x="12" y="5"/>
                    <a:pt x="12" y="3"/>
                  </a:cubicBezTo>
                  <a:cubicBezTo>
                    <a:pt x="11" y="1"/>
                    <a:pt x="7" y="0"/>
                    <a:pt x="5" y="4"/>
                  </a:cubicBezTo>
                  <a:cubicBezTo>
                    <a:pt x="1" y="7"/>
                    <a:pt x="0" y="7"/>
                    <a:pt x="1" y="10"/>
                  </a:cubicBezTo>
                  <a:cubicBezTo>
                    <a:pt x="2" y="14"/>
                    <a:pt x="1" y="15"/>
                    <a:pt x="5" y="18"/>
                  </a:cubicBezTo>
                  <a:cubicBezTo>
                    <a:pt x="9" y="21"/>
                    <a:pt x="11" y="20"/>
                    <a:pt x="13" y="18"/>
                  </a:cubicBezTo>
                  <a:cubicBezTo>
                    <a:pt x="15" y="16"/>
                    <a:pt x="16" y="20"/>
                    <a:pt x="19" y="17"/>
                  </a:cubicBezTo>
                  <a:cubicBezTo>
                    <a:pt x="22" y="14"/>
                    <a:pt x="17" y="15"/>
                    <a:pt x="17" y="12"/>
                  </a:cubicBezTo>
                  <a:cubicBezTo>
                    <a:pt x="17" y="10"/>
                    <a:pt x="18" y="10"/>
                    <a:pt x="18" y="9"/>
                  </a:cubicBezTo>
                  <a:cubicBezTo>
                    <a:pt x="19" y="7"/>
                    <a:pt x="15" y="8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Freeform 34"/>
            <p:cNvSpPr>
              <a:spLocks/>
            </p:cNvSpPr>
            <p:nvPr/>
          </p:nvSpPr>
          <p:spPr bwMode="auto">
            <a:xfrm>
              <a:off x="4454" y="1636"/>
              <a:ext cx="47" cy="38"/>
            </a:xfrm>
            <a:custGeom>
              <a:avLst/>
              <a:gdLst>
                <a:gd name="T0" fmla="*/ 6 w 21"/>
                <a:gd name="T1" fmla="*/ 13 h 17"/>
                <a:gd name="T2" fmla="*/ 13 w 21"/>
                <a:gd name="T3" fmla="*/ 16 h 17"/>
                <a:gd name="T4" fmla="*/ 16 w 21"/>
                <a:gd name="T5" fmla="*/ 13 h 17"/>
                <a:gd name="T6" fmla="*/ 20 w 21"/>
                <a:gd name="T7" fmla="*/ 8 h 17"/>
                <a:gd name="T8" fmla="*/ 19 w 21"/>
                <a:gd name="T9" fmla="*/ 4 h 17"/>
                <a:gd name="T10" fmla="*/ 14 w 21"/>
                <a:gd name="T11" fmla="*/ 0 h 17"/>
                <a:gd name="T12" fmla="*/ 7 w 21"/>
                <a:gd name="T13" fmla="*/ 4 h 17"/>
                <a:gd name="T14" fmla="*/ 1 w 21"/>
                <a:gd name="T15" fmla="*/ 8 h 17"/>
                <a:gd name="T16" fmla="*/ 6 w 21"/>
                <a:gd name="T1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7">
                  <a:moveTo>
                    <a:pt x="6" y="13"/>
                  </a:moveTo>
                  <a:cubicBezTo>
                    <a:pt x="9" y="13"/>
                    <a:pt x="10" y="14"/>
                    <a:pt x="13" y="16"/>
                  </a:cubicBezTo>
                  <a:cubicBezTo>
                    <a:pt x="15" y="17"/>
                    <a:pt x="16" y="16"/>
                    <a:pt x="16" y="13"/>
                  </a:cubicBezTo>
                  <a:cubicBezTo>
                    <a:pt x="16" y="10"/>
                    <a:pt x="19" y="11"/>
                    <a:pt x="20" y="8"/>
                  </a:cubicBezTo>
                  <a:cubicBezTo>
                    <a:pt x="21" y="5"/>
                    <a:pt x="21" y="5"/>
                    <a:pt x="19" y="4"/>
                  </a:cubicBezTo>
                  <a:cubicBezTo>
                    <a:pt x="16" y="3"/>
                    <a:pt x="17" y="1"/>
                    <a:pt x="14" y="0"/>
                  </a:cubicBezTo>
                  <a:cubicBezTo>
                    <a:pt x="11" y="0"/>
                    <a:pt x="8" y="1"/>
                    <a:pt x="7" y="4"/>
                  </a:cubicBezTo>
                  <a:cubicBezTo>
                    <a:pt x="3" y="7"/>
                    <a:pt x="0" y="4"/>
                    <a:pt x="1" y="8"/>
                  </a:cubicBezTo>
                  <a:cubicBezTo>
                    <a:pt x="2" y="11"/>
                    <a:pt x="4" y="14"/>
                    <a:pt x="6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Freeform 35"/>
            <p:cNvSpPr>
              <a:spLocks/>
            </p:cNvSpPr>
            <p:nvPr/>
          </p:nvSpPr>
          <p:spPr bwMode="auto">
            <a:xfrm>
              <a:off x="4171" y="3174"/>
              <a:ext cx="263" cy="219"/>
            </a:xfrm>
            <a:custGeom>
              <a:avLst/>
              <a:gdLst>
                <a:gd name="T0" fmla="*/ 95 w 118"/>
                <a:gd name="T1" fmla="*/ 79 h 98"/>
                <a:gd name="T2" fmla="*/ 102 w 118"/>
                <a:gd name="T3" fmla="*/ 74 h 98"/>
                <a:gd name="T4" fmla="*/ 105 w 118"/>
                <a:gd name="T5" fmla="*/ 72 h 98"/>
                <a:gd name="T6" fmla="*/ 111 w 118"/>
                <a:gd name="T7" fmla="*/ 68 h 98"/>
                <a:gd name="T8" fmla="*/ 117 w 118"/>
                <a:gd name="T9" fmla="*/ 65 h 98"/>
                <a:gd name="T10" fmla="*/ 118 w 118"/>
                <a:gd name="T11" fmla="*/ 63 h 98"/>
                <a:gd name="T12" fmla="*/ 116 w 118"/>
                <a:gd name="T13" fmla="*/ 60 h 98"/>
                <a:gd name="T14" fmla="*/ 115 w 118"/>
                <a:gd name="T15" fmla="*/ 54 h 98"/>
                <a:gd name="T16" fmla="*/ 117 w 118"/>
                <a:gd name="T17" fmla="*/ 50 h 98"/>
                <a:gd name="T18" fmla="*/ 118 w 118"/>
                <a:gd name="T19" fmla="*/ 47 h 98"/>
                <a:gd name="T20" fmla="*/ 115 w 118"/>
                <a:gd name="T21" fmla="*/ 44 h 98"/>
                <a:gd name="T22" fmla="*/ 111 w 118"/>
                <a:gd name="T23" fmla="*/ 38 h 98"/>
                <a:gd name="T24" fmla="*/ 111 w 118"/>
                <a:gd name="T25" fmla="*/ 36 h 98"/>
                <a:gd name="T26" fmla="*/ 111 w 118"/>
                <a:gd name="T27" fmla="*/ 36 h 98"/>
                <a:gd name="T28" fmla="*/ 113 w 118"/>
                <a:gd name="T29" fmla="*/ 24 h 98"/>
                <a:gd name="T30" fmla="*/ 111 w 118"/>
                <a:gd name="T31" fmla="*/ 17 h 98"/>
                <a:gd name="T32" fmla="*/ 100 w 118"/>
                <a:gd name="T33" fmla="*/ 19 h 98"/>
                <a:gd name="T34" fmla="*/ 94 w 118"/>
                <a:gd name="T35" fmla="*/ 13 h 98"/>
                <a:gd name="T36" fmla="*/ 92 w 118"/>
                <a:gd name="T37" fmla="*/ 9 h 98"/>
                <a:gd name="T38" fmla="*/ 84 w 118"/>
                <a:gd name="T39" fmla="*/ 7 h 98"/>
                <a:gd name="T40" fmla="*/ 77 w 118"/>
                <a:gd name="T41" fmla="*/ 7 h 98"/>
                <a:gd name="T42" fmla="*/ 60 w 118"/>
                <a:gd name="T43" fmla="*/ 8 h 98"/>
                <a:gd name="T44" fmla="*/ 55 w 118"/>
                <a:gd name="T45" fmla="*/ 8 h 98"/>
                <a:gd name="T46" fmla="*/ 52 w 118"/>
                <a:gd name="T47" fmla="*/ 8 h 98"/>
                <a:gd name="T48" fmla="*/ 45 w 118"/>
                <a:gd name="T49" fmla="*/ 9 h 98"/>
                <a:gd name="T50" fmla="*/ 38 w 118"/>
                <a:gd name="T51" fmla="*/ 4 h 98"/>
                <a:gd name="T52" fmla="*/ 37 w 118"/>
                <a:gd name="T53" fmla="*/ 4 h 98"/>
                <a:gd name="T54" fmla="*/ 27 w 118"/>
                <a:gd name="T55" fmla="*/ 4 h 98"/>
                <a:gd name="T56" fmla="*/ 24 w 118"/>
                <a:gd name="T57" fmla="*/ 5 h 98"/>
                <a:gd name="T58" fmla="*/ 21 w 118"/>
                <a:gd name="T59" fmla="*/ 8 h 98"/>
                <a:gd name="T60" fmla="*/ 21 w 118"/>
                <a:gd name="T61" fmla="*/ 8 h 98"/>
                <a:gd name="T62" fmla="*/ 15 w 118"/>
                <a:gd name="T63" fmla="*/ 13 h 98"/>
                <a:gd name="T64" fmla="*/ 8 w 118"/>
                <a:gd name="T65" fmla="*/ 8 h 98"/>
                <a:gd name="T66" fmla="*/ 2 w 118"/>
                <a:gd name="T67" fmla="*/ 4 h 98"/>
                <a:gd name="T68" fmla="*/ 1 w 118"/>
                <a:gd name="T69" fmla="*/ 14 h 98"/>
                <a:gd name="T70" fmla="*/ 1 w 118"/>
                <a:gd name="T71" fmla="*/ 17 h 98"/>
                <a:gd name="T72" fmla="*/ 8 w 118"/>
                <a:gd name="T73" fmla="*/ 25 h 98"/>
                <a:gd name="T74" fmla="*/ 14 w 118"/>
                <a:gd name="T75" fmla="*/ 29 h 98"/>
                <a:gd name="T76" fmla="*/ 19 w 118"/>
                <a:gd name="T77" fmla="*/ 38 h 98"/>
                <a:gd name="T78" fmla="*/ 21 w 118"/>
                <a:gd name="T79" fmla="*/ 43 h 98"/>
                <a:gd name="T80" fmla="*/ 32 w 118"/>
                <a:gd name="T81" fmla="*/ 53 h 98"/>
                <a:gd name="T82" fmla="*/ 41 w 118"/>
                <a:gd name="T83" fmla="*/ 59 h 98"/>
                <a:gd name="T84" fmla="*/ 50 w 118"/>
                <a:gd name="T85" fmla="*/ 65 h 98"/>
                <a:gd name="T86" fmla="*/ 56 w 118"/>
                <a:gd name="T87" fmla="*/ 69 h 98"/>
                <a:gd name="T88" fmla="*/ 63 w 118"/>
                <a:gd name="T89" fmla="*/ 76 h 98"/>
                <a:gd name="T90" fmla="*/ 67 w 118"/>
                <a:gd name="T91" fmla="*/ 85 h 98"/>
                <a:gd name="T92" fmla="*/ 75 w 118"/>
                <a:gd name="T93" fmla="*/ 91 h 98"/>
                <a:gd name="T94" fmla="*/ 81 w 118"/>
                <a:gd name="T95" fmla="*/ 94 h 98"/>
                <a:gd name="T96" fmla="*/ 87 w 118"/>
                <a:gd name="T97" fmla="*/ 98 h 98"/>
                <a:gd name="T98" fmla="*/ 89 w 118"/>
                <a:gd name="T99" fmla="*/ 87 h 98"/>
                <a:gd name="T100" fmla="*/ 95 w 118"/>
                <a:gd name="T101" fmla="*/ 79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8" h="98">
                  <a:moveTo>
                    <a:pt x="95" y="79"/>
                  </a:moveTo>
                  <a:cubicBezTo>
                    <a:pt x="97" y="77"/>
                    <a:pt x="99" y="75"/>
                    <a:pt x="102" y="74"/>
                  </a:cubicBezTo>
                  <a:cubicBezTo>
                    <a:pt x="104" y="73"/>
                    <a:pt x="104" y="72"/>
                    <a:pt x="105" y="72"/>
                  </a:cubicBezTo>
                  <a:cubicBezTo>
                    <a:pt x="106" y="71"/>
                    <a:pt x="108" y="70"/>
                    <a:pt x="111" y="68"/>
                  </a:cubicBezTo>
                  <a:cubicBezTo>
                    <a:pt x="114" y="67"/>
                    <a:pt x="116" y="66"/>
                    <a:pt x="117" y="65"/>
                  </a:cubicBezTo>
                  <a:cubicBezTo>
                    <a:pt x="118" y="65"/>
                    <a:pt x="118" y="64"/>
                    <a:pt x="118" y="63"/>
                  </a:cubicBezTo>
                  <a:cubicBezTo>
                    <a:pt x="117" y="62"/>
                    <a:pt x="117" y="61"/>
                    <a:pt x="116" y="60"/>
                  </a:cubicBezTo>
                  <a:cubicBezTo>
                    <a:pt x="115" y="58"/>
                    <a:pt x="114" y="56"/>
                    <a:pt x="115" y="54"/>
                  </a:cubicBezTo>
                  <a:cubicBezTo>
                    <a:pt x="115" y="52"/>
                    <a:pt x="116" y="51"/>
                    <a:pt x="117" y="50"/>
                  </a:cubicBezTo>
                  <a:cubicBezTo>
                    <a:pt x="117" y="49"/>
                    <a:pt x="118" y="49"/>
                    <a:pt x="118" y="47"/>
                  </a:cubicBezTo>
                  <a:cubicBezTo>
                    <a:pt x="118" y="46"/>
                    <a:pt x="117" y="45"/>
                    <a:pt x="115" y="44"/>
                  </a:cubicBezTo>
                  <a:cubicBezTo>
                    <a:pt x="114" y="42"/>
                    <a:pt x="112" y="41"/>
                    <a:pt x="111" y="38"/>
                  </a:cubicBezTo>
                  <a:cubicBezTo>
                    <a:pt x="111" y="37"/>
                    <a:pt x="111" y="37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09" y="32"/>
                    <a:pt x="109" y="31"/>
                    <a:pt x="113" y="24"/>
                  </a:cubicBezTo>
                  <a:cubicBezTo>
                    <a:pt x="114" y="21"/>
                    <a:pt x="112" y="19"/>
                    <a:pt x="111" y="17"/>
                  </a:cubicBezTo>
                  <a:cubicBezTo>
                    <a:pt x="108" y="18"/>
                    <a:pt x="104" y="19"/>
                    <a:pt x="100" y="19"/>
                  </a:cubicBezTo>
                  <a:cubicBezTo>
                    <a:pt x="96" y="18"/>
                    <a:pt x="95" y="16"/>
                    <a:pt x="94" y="13"/>
                  </a:cubicBezTo>
                  <a:cubicBezTo>
                    <a:pt x="94" y="12"/>
                    <a:pt x="94" y="11"/>
                    <a:pt x="92" y="9"/>
                  </a:cubicBezTo>
                  <a:cubicBezTo>
                    <a:pt x="90" y="7"/>
                    <a:pt x="88" y="7"/>
                    <a:pt x="84" y="7"/>
                  </a:cubicBezTo>
                  <a:cubicBezTo>
                    <a:pt x="82" y="7"/>
                    <a:pt x="80" y="7"/>
                    <a:pt x="77" y="7"/>
                  </a:cubicBezTo>
                  <a:cubicBezTo>
                    <a:pt x="70" y="7"/>
                    <a:pt x="67" y="7"/>
                    <a:pt x="60" y="8"/>
                  </a:cubicBezTo>
                  <a:cubicBezTo>
                    <a:pt x="59" y="8"/>
                    <a:pt x="57" y="8"/>
                    <a:pt x="55" y="8"/>
                  </a:cubicBezTo>
                  <a:cubicBezTo>
                    <a:pt x="54" y="8"/>
                    <a:pt x="53" y="8"/>
                    <a:pt x="52" y="8"/>
                  </a:cubicBezTo>
                  <a:cubicBezTo>
                    <a:pt x="49" y="9"/>
                    <a:pt x="47" y="9"/>
                    <a:pt x="45" y="9"/>
                  </a:cubicBezTo>
                  <a:cubicBezTo>
                    <a:pt x="43" y="8"/>
                    <a:pt x="41" y="7"/>
                    <a:pt x="38" y="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32" y="0"/>
                    <a:pt x="29" y="2"/>
                    <a:pt x="27" y="4"/>
                  </a:cubicBezTo>
                  <a:cubicBezTo>
                    <a:pt x="26" y="4"/>
                    <a:pt x="25" y="5"/>
                    <a:pt x="24" y="5"/>
                  </a:cubicBezTo>
                  <a:cubicBezTo>
                    <a:pt x="23" y="6"/>
                    <a:pt x="22" y="7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11"/>
                    <a:pt x="19" y="13"/>
                    <a:pt x="15" y="13"/>
                  </a:cubicBezTo>
                  <a:cubicBezTo>
                    <a:pt x="12" y="13"/>
                    <a:pt x="10" y="10"/>
                    <a:pt x="8" y="8"/>
                  </a:cubicBezTo>
                  <a:cubicBezTo>
                    <a:pt x="6" y="6"/>
                    <a:pt x="4" y="4"/>
                    <a:pt x="2" y="4"/>
                  </a:cubicBezTo>
                  <a:cubicBezTo>
                    <a:pt x="0" y="5"/>
                    <a:pt x="0" y="9"/>
                    <a:pt x="1" y="14"/>
                  </a:cubicBezTo>
                  <a:cubicBezTo>
                    <a:pt x="1" y="15"/>
                    <a:pt x="1" y="16"/>
                    <a:pt x="1" y="17"/>
                  </a:cubicBezTo>
                  <a:cubicBezTo>
                    <a:pt x="1" y="20"/>
                    <a:pt x="4" y="22"/>
                    <a:pt x="8" y="25"/>
                  </a:cubicBezTo>
                  <a:cubicBezTo>
                    <a:pt x="10" y="26"/>
                    <a:pt x="12" y="27"/>
                    <a:pt x="14" y="29"/>
                  </a:cubicBezTo>
                  <a:cubicBezTo>
                    <a:pt x="18" y="33"/>
                    <a:pt x="19" y="35"/>
                    <a:pt x="19" y="38"/>
                  </a:cubicBezTo>
                  <a:cubicBezTo>
                    <a:pt x="20" y="40"/>
                    <a:pt x="20" y="41"/>
                    <a:pt x="21" y="43"/>
                  </a:cubicBezTo>
                  <a:cubicBezTo>
                    <a:pt x="22" y="46"/>
                    <a:pt x="27" y="49"/>
                    <a:pt x="32" y="53"/>
                  </a:cubicBezTo>
                  <a:cubicBezTo>
                    <a:pt x="35" y="55"/>
                    <a:pt x="38" y="57"/>
                    <a:pt x="41" y="59"/>
                  </a:cubicBezTo>
                  <a:cubicBezTo>
                    <a:pt x="45" y="63"/>
                    <a:pt x="47" y="64"/>
                    <a:pt x="50" y="65"/>
                  </a:cubicBezTo>
                  <a:cubicBezTo>
                    <a:pt x="52" y="66"/>
                    <a:pt x="53" y="67"/>
                    <a:pt x="56" y="69"/>
                  </a:cubicBezTo>
                  <a:cubicBezTo>
                    <a:pt x="59" y="71"/>
                    <a:pt x="61" y="73"/>
                    <a:pt x="63" y="76"/>
                  </a:cubicBezTo>
                  <a:cubicBezTo>
                    <a:pt x="65" y="78"/>
                    <a:pt x="66" y="81"/>
                    <a:pt x="67" y="85"/>
                  </a:cubicBezTo>
                  <a:cubicBezTo>
                    <a:pt x="68" y="88"/>
                    <a:pt x="72" y="89"/>
                    <a:pt x="75" y="91"/>
                  </a:cubicBezTo>
                  <a:cubicBezTo>
                    <a:pt x="77" y="92"/>
                    <a:pt x="79" y="92"/>
                    <a:pt x="81" y="94"/>
                  </a:cubicBezTo>
                  <a:cubicBezTo>
                    <a:pt x="82" y="95"/>
                    <a:pt x="85" y="97"/>
                    <a:pt x="87" y="98"/>
                  </a:cubicBezTo>
                  <a:cubicBezTo>
                    <a:pt x="86" y="95"/>
                    <a:pt x="86" y="91"/>
                    <a:pt x="89" y="87"/>
                  </a:cubicBezTo>
                  <a:cubicBezTo>
                    <a:pt x="91" y="85"/>
                    <a:pt x="93" y="82"/>
                    <a:pt x="9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Freeform 36"/>
            <p:cNvSpPr>
              <a:spLocks/>
            </p:cNvSpPr>
            <p:nvPr/>
          </p:nvSpPr>
          <p:spPr bwMode="auto">
            <a:xfrm>
              <a:off x="2632" y="2616"/>
              <a:ext cx="959" cy="822"/>
            </a:xfrm>
            <a:custGeom>
              <a:avLst/>
              <a:gdLst>
                <a:gd name="T0" fmla="*/ 215 w 430"/>
                <a:gd name="T1" fmla="*/ 39 h 368"/>
                <a:gd name="T2" fmla="*/ 169 w 430"/>
                <a:gd name="T3" fmla="*/ 61 h 368"/>
                <a:gd name="T4" fmla="*/ 169 w 430"/>
                <a:gd name="T5" fmla="*/ 75 h 368"/>
                <a:gd name="T6" fmla="*/ 121 w 430"/>
                <a:gd name="T7" fmla="*/ 73 h 368"/>
                <a:gd name="T8" fmla="*/ 97 w 430"/>
                <a:gd name="T9" fmla="*/ 59 h 368"/>
                <a:gd name="T10" fmla="*/ 110 w 430"/>
                <a:gd name="T11" fmla="*/ 95 h 368"/>
                <a:gd name="T12" fmla="*/ 100 w 430"/>
                <a:gd name="T13" fmla="*/ 103 h 368"/>
                <a:gd name="T14" fmla="*/ 83 w 430"/>
                <a:gd name="T15" fmla="*/ 110 h 368"/>
                <a:gd name="T16" fmla="*/ 53 w 430"/>
                <a:gd name="T17" fmla="*/ 98 h 368"/>
                <a:gd name="T18" fmla="*/ 2 w 430"/>
                <a:gd name="T19" fmla="*/ 118 h 368"/>
                <a:gd name="T20" fmla="*/ 15 w 430"/>
                <a:gd name="T21" fmla="*/ 122 h 368"/>
                <a:gd name="T22" fmla="*/ 16 w 430"/>
                <a:gd name="T23" fmla="*/ 142 h 368"/>
                <a:gd name="T24" fmla="*/ 46 w 430"/>
                <a:gd name="T25" fmla="*/ 147 h 368"/>
                <a:gd name="T26" fmla="*/ 77 w 430"/>
                <a:gd name="T27" fmla="*/ 156 h 368"/>
                <a:gd name="T28" fmla="*/ 100 w 430"/>
                <a:gd name="T29" fmla="*/ 164 h 368"/>
                <a:gd name="T30" fmla="*/ 92 w 430"/>
                <a:gd name="T31" fmla="*/ 173 h 368"/>
                <a:gd name="T32" fmla="*/ 101 w 430"/>
                <a:gd name="T33" fmla="*/ 195 h 368"/>
                <a:gd name="T34" fmla="*/ 123 w 430"/>
                <a:gd name="T35" fmla="*/ 218 h 368"/>
                <a:gd name="T36" fmla="*/ 135 w 430"/>
                <a:gd name="T37" fmla="*/ 242 h 368"/>
                <a:gd name="T38" fmla="*/ 131 w 430"/>
                <a:gd name="T39" fmla="*/ 243 h 368"/>
                <a:gd name="T40" fmla="*/ 125 w 430"/>
                <a:gd name="T41" fmla="*/ 272 h 368"/>
                <a:gd name="T42" fmla="*/ 111 w 430"/>
                <a:gd name="T43" fmla="*/ 315 h 368"/>
                <a:gd name="T44" fmla="*/ 120 w 430"/>
                <a:gd name="T45" fmla="*/ 339 h 368"/>
                <a:gd name="T46" fmla="*/ 151 w 430"/>
                <a:gd name="T47" fmla="*/ 347 h 368"/>
                <a:gd name="T48" fmla="*/ 180 w 430"/>
                <a:gd name="T49" fmla="*/ 352 h 368"/>
                <a:gd name="T50" fmla="*/ 191 w 430"/>
                <a:gd name="T51" fmla="*/ 348 h 368"/>
                <a:gd name="T52" fmla="*/ 223 w 430"/>
                <a:gd name="T53" fmla="*/ 359 h 368"/>
                <a:gd name="T54" fmla="*/ 267 w 430"/>
                <a:gd name="T55" fmla="*/ 358 h 368"/>
                <a:gd name="T56" fmla="*/ 280 w 430"/>
                <a:gd name="T57" fmla="*/ 328 h 368"/>
                <a:gd name="T58" fmla="*/ 314 w 430"/>
                <a:gd name="T59" fmla="*/ 322 h 368"/>
                <a:gd name="T60" fmla="*/ 339 w 430"/>
                <a:gd name="T61" fmla="*/ 330 h 368"/>
                <a:gd name="T62" fmla="*/ 373 w 430"/>
                <a:gd name="T63" fmla="*/ 337 h 368"/>
                <a:gd name="T64" fmla="*/ 409 w 430"/>
                <a:gd name="T65" fmla="*/ 313 h 368"/>
                <a:gd name="T66" fmla="*/ 395 w 430"/>
                <a:gd name="T67" fmla="*/ 290 h 368"/>
                <a:gd name="T68" fmla="*/ 390 w 430"/>
                <a:gd name="T69" fmla="*/ 265 h 368"/>
                <a:gd name="T70" fmla="*/ 393 w 430"/>
                <a:gd name="T71" fmla="*/ 249 h 368"/>
                <a:gd name="T72" fmla="*/ 396 w 430"/>
                <a:gd name="T73" fmla="*/ 244 h 368"/>
                <a:gd name="T74" fmla="*/ 392 w 430"/>
                <a:gd name="T75" fmla="*/ 223 h 368"/>
                <a:gd name="T76" fmla="*/ 388 w 430"/>
                <a:gd name="T77" fmla="*/ 208 h 368"/>
                <a:gd name="T78" fmla="*/ 374 w 430"/>
                <a:gd name="T79" fmla="*/ 206 h 368"/>
                <a:gd name="T80" fmla="*/ 370 w 430"/>
                <a:gd name="T81" fmla="*/ 186 h 368"/>
                <a:gd name="T82" fmla="*/ 392 w 430"/>
                <a:gd name="T83" fmla="*/ 163 h 368"/>
                <a:gd name="T84" fmla="*/ 412 w 430"/>
                <a:gd name="T85" fmla="*/ 154 h 368"/>
                <a:gd name="T86" fmla="*/ 412 w 430"/>
                <a:gd name="T87" fmla="*/ 132 h 368"/>
                <a:gd name="T88" fmla="*/ 430 w 430"/>
                <a:gd name="T89" fmla="*/ 95 h 368"/>
                <a:gd name="T90" fmla="*/ 408 w 430"/>
                <a:gd name="T91" fmla="*/ 88 h 368"/>
                <a:gd name="T92" fmla="*/ 373 w 430"/>
                <a:gd name="T93" fmla="*/ 75 h 368"/>
                <a:gd name="T94" fmla="*/ 358 w 430"/>
                <a:gd name="T95" fmla="*/ 73 h 368"/>
                <a:gd name="T96" fmla="*/ 325 w 430"/>
                <a:gd name="T97" fmla="*/ 56 h 368"/>
                <a:gd name="T98" fmla="*/ 309 w 430"/>
                <a:gd name="T99" fmla="*/ 51 h 368"/>
                <a:gd name="T100" fmla="*/ 296 w 430"/>
                <a:gd name="T101" fmla="*/ 36 h 368"/>
                <a:gd name="T102" fmla="*/ 280 w 430"/>
                <a:gd name="T103" fmla="*/ 28 h 368"/>
                <a:gd name="T104" fmla="*/ 266 w 430"/>
                <a:gd name="T105" fmla="*/ 17 h 368"/>
                <a:gd name="T106" fmla="*/ 246 w 430"/>
                <a:gd name="T10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30" h="368">
                  <a:moveTo>
                    <a:pt x="214" y="11"/>
                  </a:moveTo>
                  <a:cubicBezTo>
                    <a:pt x="213" y="13"/>
                    <a:pt x="213" y="17"/>
                    <a:pt x="214" y="23"/>
                  </a:cubicBezTo>
                  <a:cubicBezTo>
                    <a:pt x="214" y="29"/>
                    <a:pt x="212" y="32"/>
                    <a:pt x="214" y="34"/>
                  </a:cubicBezTo>
                  <a:cubicBezTo>
                    <a:pt x="215" y="36"/>
                    <a:pt x="215" y="36"/>
                    <a:pt x="215" y="39"/>
                  </a:cubicBezTo>
                  <a:cubicBezTo>
                    <a:pt x="215" y="42"/>
                    <a:pt x="215" y="45"/>
                    <a:pt x="207" y="46"/>
                  </a:cubicBezTo>
                  <a:cubicBezTo>
                    <a:pt x="200" y="47"/>
                    <a:pt x="193" y="49"/>
                    <a:pt x="191" y="51"/>
                  </a:cubicBezTo>
                  <a:cubicBezTo>
                    <a:pt x="189" y="52"/>
                    <a:pt x="187" y="54"/>
                    <a:pt x="182" y="55"/>
                  </a:cubicBezTo>
                  <a:cubicBezTo>
                    <a:pt x="177" y="57"/>
                    <a:pt x="171" y="59"/>
                    <a:pt x="169" y="61"/>
                  </a:cubicBezTo>
                  <a:cubicBezTo>
                    <a:pt x="167" y="63"/>
                    <a:pt x="165" y="65"/>
                    <a:pt x="165" y="67"/>
                  </a:cubicBezTo>
                  <a:cubicBezTo>
                    <a:pt x="166" y="69"/>
                    <a:pt x="169" y="70"/>
                    <a:pt x="172" y="70"/>
                  </a:cubicBezTo>
                  <a:cubicBezTo>
                    <a:pt x="174" y="70"/>
                    <a:pt x="176" y="69"/>
                    <a:pt x="175" y="71"/>
                  </a:cubicBezTo>
                  <a:cubicBezTo>
                    <a:pt x="175" y="73"/>
                    <a:pt x="172" y="74"/>
                    <a:pt x="169" y="75"/>
                  </a:cubicBezTo>
                  <a:cubicBezTo>
                    <a:pt x="166" y="77"/>
                    <a:pt x="162" y="77"/>
                    <a:pt x="158" y="78"/>
                  </a:cubicBezTo>
                  <a:cubicBezTo>
                    <a:pt x="155" y="80"/>
                    <a:pt x="150" y="77"/>
                    <a:pt x="144" y="77"/>
                  </a:cubicBezTo>
                  <a:cubicBezTo>
                    <a:pt x="138" y="77"/>
                    <a:pt x="131" y="78"/>
                    <a:pt x="128" y="78"/>
                  </a:cubicBezTo>
                  <a:cubicBezTo>
                    <a:pt x="125" y="77"/>
                    <a:pt x="123" y="76"/>
                    <a:pt x="121" y="73"/>
                  </a:cubicBezTo>
                  <a:cubicBezTo>
                    <a:pt x="119" y="71"/>
                    <a:pt x="117" y="71"/>
                    <a:pt x="117" y="67"/>
                  </a:cubicBezTo>
                  <a:cubicBezTo>
                    <a:pt x="118" y="63"/>
                    <a:pt x="118" y="61"/>
                    <a:pt x="115" y="61"/>
                  </a:cubicBezTo>
                  <a:cubicBezTo>
                    <a:pt x="112" y="61"/>
                    <a:pt x="112" y="63"/>
                    <a:pt x="108" y="62"/>
                  </a:cubicBezTo>
                  <a:cubicBezTo>
                    <a:pt x="105" y="62"/>
                    <a:pt x="99" y="56"/>
                    <a:pt x="97" y="59"/>
                  </a:cubicBezTo>
                  <a:cubicBezTo>
                    <a:pt x="96" y="61"/>
                    <a:pt x="97" y="59"/>
                    <a:pt x="98" y="65"/>
                  </a:cubicBezTo>
                  <a:cubicBezTo>
                    <a:pt x="100" y="71"/>
                    <a:pt x="103" y="74"/>
                    <a:pt x="105" y="78"/>
                  </a:cubicBezTo>
                  <a:cubicBezTo>
                    <a:pt x="108" y="83"/>
                    <a:pt x="110" y="82"/>
                    <a:pt x="110" y="85"/>
                  </a:cubicBezTo>
                  <a:cubicBezTo>
                    <a:pt x="110" y="89"/>
                    <a:pt x="109" y="93"/>
                    <a:pt x="110" y="95"/>
                  </a:cubicBezTo>
                  <a:cubicBezTo>
                    <a:pt x="110" y="98"/>
                    <a:pt x="110" y="98"/>
                    <a:pt x="112" y="101"/>
                  </a:cubicBezTo>
                  <a:cubicBezTo>
                    <a:pt x="113" y="104"/>
                    <a:pt x="115" y="104"/>
                    <a:pt x="115" y="106"/>
                  </a:cubicBezTo>
                  <a:cubicBezTo>
                    <a:pt x="115" y="108"/>
                    <a:pt x="112" y="108"/>
                    <a:pt x="110" y="107"/>
                  </a:cubicBezTo>
                  <a:cubicBezTo>
                    <a:pt x="108" y="105"/>
                    <a:pt x="103" y="103"/>
                    <a:pt x="100" y="103"/>
                  </a:cubicBezTo>
                  <a:cubicBezTo>
                    <a:pt x="97" y="103"/>
                    <a:pt x="96" y="108"/>
                    <a:pt x="96" y="110"/>
                  </a:cubicBezTo>
                  <a:cubicBezTo>
                    <a:pt x="97" y="112"/>
                    <a:pt x="96" y="114"/>
                    <a:pt x="95" y="113"/>
                  </a:cubicBezTo>
                  <a:cubicBezTo>
                    <a:pt x="93" y="113"/>
                    <a:pt x="94" y="108"/>
                    <a:pt x="90" y="108"/>
                  </a:cubicBezTo>
                  <a:cubicBezTo>
                    <a:pt x="87" y="108"/>
                    <a:pt x="86" y="109"/>
                    <a:pt x="83" y="110"/>
                  </a:cubicBezTo>
                  <a:cubicBezTo>
                    <a:pt x="80" y="110"/>
                    <a:pt x="78" y="114"/>
                    <a:pt x="75" y="113"/>
                  </a:cubicBezTo>
                  <a:cubicBezTo>
                    <a:pt x="72" y="113"/>
                    <a:pt x="70" y="113"/>
                    <a:pt x="69" y="109"/>
                  </a:cubicBezTo>
                  <a:cubicBezTo>
                    <a:pt x="69" y="106"/>
                    <a:pt x="62" y="102"/>
                    <a:pt x="60" y="100"/>
                  </a:cubicBezTo>
                  <a:cubicBezTo>
                    <a:pt x="59" y="99"/>
                    <a:pt x="55" y="97"/>
                    <a:pt x="53" y="98"/>
                  </a:cubicBezTo>
                  <a:cubicBezTo>
                    <a:pt x="51" y="99"/>
                    <a:pt x="45" y="103"/>
                    <a:pt x="41" y="104"/>
                  </a:cubicBezTo>
                  <a:cubicBezTo>
                    <a:pt x="37" y="105"/>
                    <a:pt x="27" y="106"/>
                    <a:pt x="21" y="107"/>
                  </a:cubicBezTo>
                  <a:cubicBezTo>
                    <a:pt x="15" y="108"/>
                    <a:pt x="5" y="112"/>
                    <a:pt x="3" y="112"/>
                  </a:cubicBezTo>
                  <a:cubicBezTo>
                    <a:pt x="0" y="113"/>
                    <a:pt x="1" y="118"/>
                    <a:pt x="2" y="118"/>
                  </a:cubicBezTo>
                  <a:cubicBezTo>
                    <a:pt x="4" y="119"/>
                    <a:pt x="5" y="120"/>
                    <a:pt x="7" y="118"/>
                  </a:cubicBezTo>
                  <a:cubicBezTo>
                    <a:pt x="9" y="116"/>
                    <a:pt x="10" y="115"/>
                    <a:pt x="12" y="115"/>
                  </a:cubicBezTo>
                  <a:cubicBezTo>
                    <a:pt x="14" y="115"/>
                    <a:pt x="17" y="115"/>
                    <a:pt x="17" y="117"/>
                  </a:cubicBezTo>
                  <a:cubicBezTo>
                    <a:pt x="17" y="119"/>
                    <a:pt x="15" y="118"/>
                    <a:pt x="15" y="122"/>
                  </a:cubicBezTo>
                  <a:cubicBezTo>
                    <a:pt x="15" y="126"/>
                    <a:pt x="17" y="128"/>
                    <a:pt x="15" y="129"/>
                  </a:cubicBezTo>
                  <a:cubicBezTo>
                    <a:pt x="13" y="131"/>
                    <a:pt x="8" y="130"/>
                    <a:pt x="7" y="132"/>
                  </a:cubicBezTo>
                  <a:cubicBezTo>
                    <a:pt x="6" y="134"/>
                    <a:pt x="6" y="135"/>
                    <a:pt x="9" y="137"/>
                  </a:cubicBezTo>
                  <a:cubicBezTo>
                    <a:pt x="11" y="139"/>
                    <a:pt x="13" y="144"/>
                    <a:pt x="16" y="142"/>
                  </a:cubicBezTo>
                  <a:cubicBezTo>
                    <a:pt x="19" y="141"/>
                    <a:pt x="19" y="137"/>
                    <a:pt x="22" y="137"/>
                  </a:cubicBezTo>
                  <a:cubicBezTo>
                    <a:pt x="25" y="137"/>
                    <a:pt x="30" y="140"/>
                    <a:pt x="32" y="141"/>
                  </a:cubicBezTo>
                  <a:cubicBezTo>
                    <a:pt x="34" y="142"/>
                    <a:pt x="37" y="141"/>
                    <a:pt x="40" y="142"/>
                  </a:cubicBezTo>
                  <a:cubicBezTo>
                    <a:pt x="42" y="143"/>
                    <a:pt x="44" y="145"/>
                    <a:pt x="46" y="147"/>
                  </a:cubicBezTo>
                  <a:cubicBezTo>
                    <a:pt x="47" y="148"/>
                    <a:pt x="49" y="152"/>
                    <a:pt x="52" y="153"/>
                  </a:cubicBezTo>
                  <a:cubicBezTo>
                    <a:pt x="54" y="154"/>
                    <a:pt x="57" y="149"/>
                    <a:pt x="58" y="149"/>
                  </a:cubicBezTo>
                  <a:cubicBezTo>
                    <a:pt x="59" y="149"/>
                    <a:pt x="65" y="148"/>
                    <a:pt x="67" y="150"/>
                  </a:cubicBezTo>
                  <a:cubicBezTo>
                    <a:pt x="70" y="153"/>
                    <a:pt x="75" y="154"/>
                    <a:pt x="77" y="156"/>
                  </a:cubicBezTo>
                  <a:cubicBezTo>
                    <a:pt x="78" y="157"/>
                    <a:pt x="78" y="160"/>
                    <a:pt x="80" y="161"/>
                  </a:cubicBezTo>
                  <a:cubicBezTo>
                    <a:pt x="82" y="162"/>
                    <a:pt x="83" y="162"/>
                    <a:pt x="86" y="162"/>
                  </a:cubicBezTo>
                  <a:cubicBezTo>
                    <a:pt x="89" y="161"/>
                    <a:pt x="90" y="160"/>
                    <a:pt x="93" y="161"/>
                  </a:cubicBezTo>
                  <a:cubicBezTo>
                    <a:pt x="97" y="162"/>
                    <a:pt x="98" y="163"/>
                    <a:pt x="100" y="164"/>
                  </a:cubicBezTo>
                  <a:cubicBezTo>
                    <a:pt x="101" y="166"/>
                    <a:pt x="103" y="167"/>
                    <a:pt x="102" y="168"/>
                  </a:cubicBezTo>
                  <a:cubicBezTo>
                    <a:pt x="102" y="170"/>
                    <a:pt x="99" y="169"/>
                    <a:pt x="96" y="168"/>
                  </a:cubicBezTo>
                  <a:cubicBezTo>
                    <a:pt x="93" y="168"/>
                    <a:pt x="89" y="167"/>
                    <a:pt x="89" y="168"/>
                  </a:cubicBezTo>
                  <a:cubicBezTo>
                    <a:pt x="89" y="170"/>
                    <a:pt x="90" y="172"/>
                    <a:pt x="92" y="173"/>
                  </a:cubicBezTo>
                  <a:cubicBezTo>
                    <a:pt x="94" y="173"/>
                    <a:pt x="96" y="174"/>
                    <a:pt x="96" y="176"/>
                  </a:cubicBezTo>
                  <a:cubicBezTo>
                    <a:pt x="96" y="177"/>
                    <a:pt x="93" y="180"/>
                    <a:pt x="93" y="181"/>
                  </a:cubicBezTo>
                  <a:cubicBezTo>
                    <a:pt x="92" y="182"/>
                    <a:pt x="90" y="185"/>
                    <a:pt x="94" y="187"/>
                  </a:cubicBezTo>
                  <a:cubicBezTo>
                    <a:pt x="97" y="189"/>
                    <a:pt x="98" y="191"/>
                    <a:pt x="101" y="195"/>
                  </a:cubicBezTo>
                  <a:cubicBezTo>
                    <a:pt x="103" y="198"/>
                    <a:pt x="107" y="199"/>
                    <a:pt x="111" y="200"/>
                  </a:cubicBezTo>
                  <a:cubicBezTo>
                    <a:pt x="116" y="201"/>
                    <a:pt x="120" y="200"/>
                    <a:pt x="122" y="203"/>
                  </a:cubicBezTo>
                  <a:cubicBezTo>
                    <a:pt x="123" y="207"/>
                    <a:pt x="123" y="207"/>
                    <a:pt x="122" y="211"/>
                  </a:cubicBezTo>
                  <a:cubicBezTo>
                    <a:pt x="122" y="214"/>
                    <a:pt x="122" y="216"/>
                    <a:pt x="123" y="218"/>
                  </a:cubicBezTo>
                  <a:cubicBezTo>
                    <a:pt x="124" y="221"/>
                    <a:pt x="125" y="222"/>
                    <a:pt x="125" y="224"/>
                  </a:cubicBezTo>
                  <a:cubicBezTo>
                    <a:pt x="125" y="226"/>
                    <a:pt x="122" y="227"/>
                    <a:pt x="123" y="229"/>
                  </a:cubicBezTo>
                  <a:cubicBezTo>
                    <a:pt x="123" y="230"/>
                    <a:pt x="125" y="232"/>
                    <a:pt x="128" y="234"/>
                  </a:cubicBezTo>
                  <a:cubicBezTo>
                    <a:pt x="130" y="236"/>
                    <a:pt x="133" y="240"/>
                    <a:pt x="135" y="242"/>
                  </a:cubicBezTo>
                  <a:cubicBezTo>
                    <a:pt x="137" y="244"/>
                    <a:pt x="141" y="249"/>
                    <a:pt x="141" y="251"/>
                  </a:cubicBezTo>
                  <a:cubicBezTo>
                    <a:pt x="141" y="254"/>
                    <a:pt x="139" y="257"/>
                    <a:pt x="139" y="256"/>
                  </a:cubicBezTo>
                  <a:cubicBezTo>
                    <a:pt x="138" y="256"/>
                    <a:pt x="138" y="251"/>
                    <a:pt x="137" y="250"/>
                  </a:cubicBezTo>
                  <a:cubicBezTo>
                    <a:pt x="137" y="249"/>
                    <a:pt x="132" y="244"/>
                    <a:pt x="131" y="243"/>
                  </a:cubicBezTo>
                  <a:cubicBezTo>
                    <a:pt x="129" y="242"/>
                    <a:pt x="125" y="238"/>
                    <a:pt x="124" y="240"/>
                  </a:cubicBezTo>
                  <a:cubicBezTo>
                    <a:pt x="123" y="241"/>
                    <a:pt x="124" y="244"/>
                    <a:pt x="125" y="247"/>
                  </a:cubicBezTo>
                  <a:cubicBezTo>
                    <a:pt x="126" y="250"/>
                    <a:pt x="127" y="257"/>
                    <a:pt x="126" y="260"/>
                  </a:cubicBezTo>
                  <a:cubicBezTo>
                    <a:pt x="124" y="263"/>
                    <a:pt x="125" y="269"/>
                    <a:pt x="125" y="272"/>
                  </a:cubicBezTo>
                  <a:cubicBezTo>
                    <a:pt x="125" y="275"/>
                    <a:pt x="120" y="278"/>
                    <a:pt x="119" y="281"/>
                  </a:cubicBezTo>
                  <a:cubicBezTo>
                    <a:pt x="117" y="284"/>
                    <a:pt x="116" y="292"/>
                    <a:pt x="116" y="295"/>
                  </a:cubicBezTo>
                  <a:cubicBezTo>
                    <a:pt x="116" y="299"/>
                    <a:pt x="115" y="301"/>
                    <a:pt x="114" y="305"/>
                  </a:cubicBezTo>
                  <a:cubicBezTo>
                    <a:pt x="112" y="310"/>
                    <a:pt x="112" y="312"/>
                    <a:pt x="111" y="315"/>
                  </a:cubicBezTo>
                  <a:cubicBezTo>
                    <a:pt x="110" y="317"/>
                    <a:pt x="108" y="320"/>
                    <a:pt x="105" y="322"/>
                  </a:cubicBezTo>
                  <a:cubicBezTo>
                    <a:pt x="108" y="323"/>
                    <a:pt x="110" y="325"/>
                    <a:pt x="112" y="328"/>
                  </a:cubicBezTo>
                  <a:cubicBezTo>
                    <a:pt x="114" y="332"/>
                    <a:pt x="115" y="334"/>
                    <a:pt x="115" y="335"/>
                  </a:cubicBezTo>
                  <a:cubicBezTo>
                    <a:pt x="116" y="337"/>
                    <a:pt x="116" y="337"/>
                    <a:pt x="120" y="339"/>
                  </a:cubicBezTo>
                  <a:cubicBezTo>
                    <a:pt x="123" y="340"/>
                    <a:pt x="126" y="341"/>
                    <a:pt x="128" y="341"/>
                  </a:cubicBezTo>
                  <a:cubicBezTo>
                    <a:pt x="131" y="341"/>
                    <a:pt x="133" y="341"/>
                    <a:pt x="136" y="343"/>
                  </a:cubicBezTo>
                  <a:cubicBezTo>
                    <a:pt x="140" y="346"/>
                    <a:pt x="144" y="346"/>
                    <a:pt x="148" y="346"/>
                  </a:cubicBezTo>
                  <a:cubicBezTo>
                    <a:pt x="149" y="347"/>
                    <a:pt x="150" y="347"/>
                    <a:pt x="151" y="347"/>
                  </a:cubicBezTo>
                  <a:cubicBezTo>
                    <a:pt x="154" y="347"/>
                    <a:pt x="156" y="349"/>
                    <a:pt x="159" y="350"/>
                  </a:cubicBezTo>
                  <a:cubicBezTo>
                    <a:pt x="162" y="352"/>
                    <a:pt x="165" y="353"/>
                    <a:pt x="167" y="353"/>
                  </a:cubicBezTo>
                  <a:cubicBezTo>
                    <a:pt x="170" y="354"/>
                    <a:pt x="172" y="354"/>
                    <a:pt x="175" y="354"/>
                  </a:cubicBezTo>
                  <a:cubicBezTo>
                    <a:pt x="176" y="353"/>
                    <a:pt x="178" y="353"/>
                    <a:pt x="180" y="352"/>
                  </a:cubicBezTo>
                  <a:cubicBezTo>
                    <a:pt x="180" y="352"/>
                    <a:pt x="180" y="352"/>
                    <a:pt x="180" y="352"/>
                  </a:cubicBezTo>
                  <a:cubicBezTo>
                    <a:pt x="180" y="352"/>
                    <a:pt x="180" y="351"/>
                    <a:pt x="180" y="351"/>
                  </a:cubicBezTo>
                  <a:cubicBezTo>
                    <a:pt x="180" y="350"/>
                    <a:pt x="180" y="349"/>
                    <a:pt x="180" y="349"/>
                  </a:cubicBezTo>
                  <a:cubicBezTo>
                    <a:pt x="181" y="346"/>
                    <a:pt x="183" y="346"/>
                    <a:pt x="191" y="348"/>
                  </a:cubicBezTo>
                  <a:cubicBezTo>
                    <a:pt x="200" y="351"/>
                    <a:pt x="202" y="353"/>
                    <a:pt x="204" y="354"/>
                  </a:cubicBezTo>
                  <a:cubicBezTo>
                    <a:pt x="205" y="355"/>
                    <a:pt x="206" y="355"/>
                    <a:pt x="208" y="356"/>
                  </a:cubicBezTo>
                  <a:cubicBezTo>
                    <a:pt x="211" y="358"/>
                    <a:pt x="214" y="358"/>
                    <a:pt x="216" y="358"/>
                  </a:cubicBezTo>
                  <a:cubicBezTo>
                    <a:pt x="218" y="358"/>
                    <a:pt x="220" y="358"/>
                    <a:pt x="223" y="359"/>
                  </a:cubicBezTo>
                  <a:cubicBezTo>
                    <a:pt x="226" y="360"/>
                    <a:pt x="228" y="361"/>
                    <a:pt x="231" y="363"/>
                  </a:cubicBezTo>
                  <a:cubicBezTo>
                    <a:pt x="234" y="365"/>
                    <a:pt x="238" y="368"/>
                    <a:pt x="243" y="367"/>
                  </a:cubicBezTo>
                  <a:cubicBezTo>
                    <a:pt x="250" y="366"/>
                    <a:pt x="261" y="364"/>
                    <a:pt x="269" y="362"/>
                  </a:cubicBezTo>
                  <a:cubicBezTo>
                    <a:pt x="268" y="361"/>
                    <a:pt x="267" y="360"/>
                    <a:pt x="267" y="358"/>
                  </a:cubicBezTo>
                  <a:cubicBezTo>
                    <a:pt x="267" y="356"/>
                    <a:pt x="266" y="354"/>
                    <a:pt x="265" y="351"/>
                  </a:cubicBezTo>
                  <a:cubicBezTo>
                    <a:pt x="264" y="349"/>
                    <a:pt x="262" y="348"/>
                    <a:pt x="263" y="345"/>
                  </a:cubicBezTo>
                  <a:cubicBezTo>
                    <a:pt x="265" y="342"/>
                    <a:pt x="267" y="339"/>
                    <a:pt x="269" y="337"/>
                  </a:cubicBezTo>
                  <a:cubicBezTo>
                    <a:pt x="271" y="334"/>
                    <a:pt x="275" y="331"/>
                    <a:pt x="280" y="328"/>
                  </a:cubicBezTo>
                  <a:cubicBezTo>
                    <a:pt x="285" y="326"/>
                    <a:pt x="284" y="326"/>
                    <a:pt x="290" y="323"/>
                  </a:cubicBezTo>
                  <a:cubicBezTo>
                    <a:pt x="295" y="320"/>
                    <a:pt x="294" y="318"/>
                    <a:pt x="297" y="319"/>
                  </a:cubicBezTo>
                  <a:cubicBezTo>
                    <a:pt x="300" y="320"/>
                    <a:pt x="300" y="322"/>
                    <a:pt x="305" y="322"/>
                  </a:cubicBezTo>
                  <a:cubicBezTo>
                    <a:pt x="310" y="323"/>
                    <a:pt x="311" y="323"/>
                    <a:pt x="314" y="322"/>
                  </a:cubicBezTo>
                  <a:cubicBezTo>
                    <a:pt x="318" y="321"/>
                    <a:pt x="318" y="322"/>
                    <a:pt x="321" y="323"/>
                  </a:cubicBezTo>
                  <a:cubicBezTo>
                    <a:pt x="324" y="324"/>
                    <a:pt x="324" y="323"/>
                    <a:pt x="327" y="323"/>
                  </a:cubicBezTo>
                  <a:cubicBezTo>
                    <a:pt x="330" y="324"/>
                    <a:pt x="331" y="326"/>
                    <a:pt x="334" y="326"/>
                  </a:cubicBezTo>
                  <a:cubicBezTo>
                    <a:pt x="336" y="327"/>
                    <a:pt x="337" y="329"/>
                    <a:pt x="339" y="330"/>
                  </a:cubicBezTo>
                  <a:cubicBezTo>
                    <a:pt x="342" y="332"/>
                    <a:pt x="345" y="332"/>
                    <a:pt x="348" y="332"/>
                  </a:cubicBezTo>
                  <a:cubicBezTo>
                    <a:pt x="351" y="332"/>
                    <a:pt x="350" y="336"/>
                    <a:pt x="354" y="337"/>
                  </a:cubicBezTo>
                  <a:cubicBezTo>
                    <a:pt x="358" y="338"/>
                    <a:pt x="360" y="338"/>
                    <a:pt x="363" y="338"/>
                  </a:cubicBezTo>
                  <a:cubicBezTo>
                    <a:pt x="367" y="338"/>
                    <a:pt x="371" y="339"/>
                    <a:pt x="373" y="337"/>
                  </a:cubicBezTo>
                  <a:cubicBezTo>
                    <a:pt x="376" y="334"/>
                    <a:pt x="379" y="331"/>
                    <a:pt x="382" y="328"/>
                  </a:cubicBezTo>
                  <a:cubicBezTo>
                    <a:pt x="385" y="326"/>
                    <a:pt x="390" y="323"/>
                    <a:pt x="393" y="321"/>
                  </a:cubicBezTo>
                  <a:cubicBezTo>
                    <a:pt x="395" y="319"/>
                    <a:pt x="400" y="317"/>
                    <a:pt x="403" y="316"/>
                  </a:cubicBezTo>
                  <a:cubicBezTo>
                    <a:pt x="404" y="316"/>
                    <a:pt x="406" y="315"/>
                    <a:pt x="409" y="313"/>
                  </a:cubicBezTo>
                  <a:cubicBezTo>
                    <a:pt x="410" y="311"/>
                    <a:pt x="411" y="309"/>
                    <a:pt x="412" y="307"/>
                  </a:cubicBezTo>
                  <a:cubicBezTo>
                    <a:pt x="413" y="303"/>
                    <a:pt x="415" y="299"/>
                    <a:pt x="415" y="298"/>
                  </a:cubicBezTo>
                  <a:cubicBezTo>
                    <a:pt x="413" y="296"/>
                    <a:pt x="408" y="294"/>
                    <a:pt x="402" y="292"/>
                  </a:cubicBezTo>
                  <a:cubicBezTo>
                    <a:pt x="399" y="292"/>
                    <a:pt x="397" y="291"/>
                    <a:pt x="395" y="290"/>
                  </a:cubicBezTo>
                  <a:cubicBezTo>
                    <a:pt x="388" y="287"/>
                    <a:pt x="389" y="283"/>
                    <a:pt x="390" y="278"/>
                  </a:cubicBezTo>
                  <a:cubicBezTo>
                    <a:pt x="390" y="277"/>
                    <a:pt x="390" y="276"/>
                    <a:pt x="391" y="275"/>
                  </a:cubicBezTo>
                  <a:cubicBezTo>
                    <a:pt x="391" y="275"/>
                    <a:pt x="391" y="274"/>
                    <a:pt x="391" y="273"/>
                  </a:cubicBezTo>
                  <a:cubicBezTo>
                    <a:pt x="392" y="270"/>
                    <a:pt x="392" y="269"/>
                    <a:pt x="390" y="265"/>
                  </a:cubicBezTo>
                  <a:cubicBezTo>
                    <a:pt x="390" y="265"/>
                    <a:pt x="390" y="265"/>
                    <a:pt x="390" y="265"/>
                  </a:cubicBezTo>
                  <a:cubicBezTo>
                    <a:pt x="390" y="265"/>
                    <a:pt x="390" y="265"/>
                    <a:pt x="389" y="265"/>
                  </a:cubicBezTo>
                  <a:cubicBezTo>
                    <a:pt x="388" y="262"/>
                    <a:pt x="387" y="259"/>
                    <a:pt x="388" y="256"/>
                  </a:cubicBezTo>
                  <a:cubicBezTo>
                    <a:pt x="389" y="254"/>
                    <a:pt x="391" y="251"/>
                    <a:pt x="393" y="249"/>
                  </a:cubicBezTo>
                  <a:cubicBezTo>
                    <a:pt x="393" y="249"/>
                    <a:pt x="393" y="249"/>
                    <a:pt x="393" y="249"/>
                  </a:cubicBezTo>
                  <a:cubicBezTo>
                    <a:pt x="394" y="249"/>
                    <a:pt x="394" y="249"/>
                    <a:pt x="394" y="249"/>
                  </a:cubicBezTo>
                  <a:cubicBezTo>
                    <a:pt x="395" y="249"/>
                    <a:pt x="395" y="249"/>
                    <a:pt x="395" y="249"/>
                  </a:cubicBezTo>
                  <a:cubicBezTo>
                    <a:pt x="396" y="247"/>
                    <a:pt x="397" y="246"/>
                    <a:pt x="396" y="244"/>
                  </a:cubicBezTo>
                  <a:cubicBezTo>
                    <a:pt x="396" y="241"/>
                    <a:pt x="395" y="239"/>
                    <a:pt x="394" y="237"/>
                  </a:cubicBezTo>
                  <a:cubicBezTo>
                    <a:pt x="394" y="236"/>
                    <a:pt x="393" y="236"/>
                    <a:pt x="393" y="235"/>
                  </a:cubicBezTo>
                  <a:cubicBezTo>
                    <a:pt x="389" y="231"/>
                    <a:pt x="390" y="229"/>
                    <a:pt x="391" y="225"/>
                  </a:cubicBezTo>
                  <a:cubicBezTo>
                    <a:pt x="391" y="225"/>
                    <a:pt x="391" y="224"/>
                    <a:pt x="392" y="223"/>
                  </a:cubicBezTo>
                  <a:cubicBezTo>
                    <a:pt x="392" y="221"/>
                    <a:pt x="392" y="220"/>
                    <a:pt x="392" y="218"/>
                  </a:cubicBezTo>
                  <a:cubicBezTo>
                    <a:pt x="392" y="217"/>
                    <a:pt x="391" y="216"/>
                    <a:pt x="390" y="214"/>
                  </a:cubicBezTo>
                  <a:cubicBezTo>
                    <a:pt x="389" y="212"/>
                    <a:pt x="389" y="210"/>
                    <a:pt x="388" y="208"/>
                  </a:cubicBezTo>
                  <a:cubicBezTo>
                    <a:pt x="388" y="208"/>
                    <a:pt x="388" y="208"/>
                    <a:pt x="388" y="208"/>
                  </a:cubicBezTo>
                  <a:cubicBezTo>
                    <a:pt x="388" y="206"/>
                    <a:pt x="388" y="205"/>
                    <a:pt x="388" y="204"/>
                  </a:cubicBezTo>
                  <a:cubicBezTo>
                    <a:pt x="387" y="203"/>
                    <a:pt x="386" y="203"/>
                    <a:pt x="384" y="203"/>
                  </a:cubicBezTo>
                  <a:cubicBezTo>
                    <a:pt x="382" y="202"/>
                    <a:pt x="380" y="203"/>
                    <a:pt x="378" y="204"/>
                  </a:cubicBezTo>
                  <a:cubicBezTo>
                    <a:pt x="377" y="205"/>
                    <a:pt x="375" y="206"/>
                    <a:pt x="374" y="206"/>
                  </a:cubicBezTo>
                  <a:cubicBezTo>
                    <a:pt x="370" y="209"/>
                    <a:pt x="367" y="212"/>
                    <a:pt x="363" y="209"/>
                  </a:cubicBezTo>
                  <a:cubicBezTo>
                    <a:pt x="359" y="207"/>
                    <a:pt x="361" y="203"/>
                    <a:pt x="363" y="198"/>
                  </a:cubicBezTo>
                  <a:cubicBezTo>
                    <a:pt x="363" y="197"/>
                    <a:pt x="364" y="195"/>
                    <a:pt x="364" y="194"/>
                  </a:cubicBezTo>
                  <a:cubicBezTo>
                    <a:pt x="365" y="191"/>
                    <a:pt x="367" y="189"/>
                    <a:pt x="370" y="186"/>
                  </a:cubicBezTo>
                  <a:cubicBezTo>
                    <a:pt x="372" y="184"/>
                    <a:pt x="374" y="182"/>
                    <a:pt x="374" y="180"/>
                  </a:cubicBezTo>
                  <a:cubicBezTo>
                    <a:pt x="376" y="177"/>
                    <a:pt x="378" y="176"/>
                    <a:pt x="381" y="174"/>
                  </a:cubicBezTo>
                  <a:cubicBezTo>
                    <a:pt x="383" y="173"/>
                    <a:pt x="385" y="172"/>
                    <a:pt x="387" y="170"/>
                  </a:cubicBezTo>
                  <a:cubicBezTo>
                    <a:pt x="390" y="167"/>
                    <a:pt x="391" y="165"/>
                    <a:pt x="392" y="163"/>
                  </a:cubicBezTo>
                  <a:cubicBezTo>
                    <a:pt x="393" y="161"/>
                    <a:pt x="393" y="159"/>
                    <a:pt x="395" y="158"/>
                  </a:cubicBezTo>
                  <a:cubicBezTo>
                    <a:pt x="398" y="155"/>
                    <a:pt x="400" y="155"/>
                    <a:pt x="403" y="156"/>
                  </a:cubicBezTo>
                  <a:cubicBezTo>
                    <a:pt x="404" y="156"/>
                    <a:pt x="405" y="156"/>
                    <a:pt x="407" y="156"/>
                  </a:cubicBezTo>
                  <a:cubicBezTo>
                    <a:pt x="409" y="155"/>
                    <a:pt x="410" y="154"/>
                    <a:pt x="412" y="154"/>
                  </a:cubicBezTo>
                  <a:cubicBezTo>
                    <a:pt x="413" y="153"/>
                    <a:pt x="413" y="153"/>
                    <a:pt x="414" y="152"/>
                  </a:cubicBezTo>
                  <a:cubicBezTo>
                    <a:pt x="414" y="151"/>
                    <a:pt x="414" y="151"/>
                    <a:pt x="414" y="151"/>
                  </a:cubicBezTo>
                  <a:cubicBezTo>
                    <a:pt x="414" y="151"/>
                    <a:pt x="414" y="151"/>
                    <a:pt x="414" y="151"/>
                  </a:cubicBezTo>
                  <a:cubicBezTo>
                    <a:pt x="412" y="146"/>
                    <a:pt x="410" y="140"/>
                    <a:pt x="412" y="132"/>
                  </a:cubicBezTo>
                  <a:cubicBezTo>
                    <a:pt x="413" y="129"/>
                    <a:pt x="413" y="127"/>
                    <a:pt x="413" y="125"/>
                  </a:cubicBezTo>
                  <a:cubicBezTo>
                    <a:pt x="413" y="121"/>
                    <a:pt x="413" y="118"/>
                    <a:pt x="419" y="112"/>
                  </a:cubicBezTo>
                  <a:cubicBezTo>
                    <a:pt x="423" y="107"/>
                    <a:pt x="426" y="104"/>
                    <a:pt x="428" y="101"/>
                  </a:cubicBezTo>
                  <a:cubicBezTo>
                    <a:pt x="430" y="99"/>
                    <a:pt x="430" y="97"/>
                    <a:pt x="430" y="95"/>
                  </a:cubicBezTo>
                  <a:cubicBezTo>
                    <a:pt x="430" y="95"/>
                    <a:pt x="429" y="95"/>
                    <a:pt x="427" y="95"/>
                  </a:cubicBezTo>
                  <a:cubicBezTo>
                    <a:pt x="425" y="95"/>
                    <a:pt x="422" y="95"/>
                    <a:pt x="419" y="93"/>
                  </a:cubicBezTo>
                  <a:cubicBezTo>
                    <a:pt x="416" y="92"/>
                    <a:pt x="415" y="91"/>
                    <a:pt x="414" y="90"/>
                  </a:cubicBezTo>
                  <a:cubicBezTo>
                    <a:pt x="413" y="89"/>
                    <a:pt x="412" y="88"/>
                    <a:pt x="408" y="88"/>
                  </a:cubicBezTo>
                  <a:cubicBezTo>
                    <a:pt x="405" y="88"/>
                    <a:pt x="402" y="88"/>
                    <a:pt x="400" y="89"/>
                  </a:cubicBezTo>
                  <a:cubicBezTo>
                    <a:pt x="396" y="89"/>
                    <a:pt x="392" y="90"/>
                    <a:pt x="389" y="87"/>
                  </a:cubicBezTo>
                  <a:cubicBezTo>
                    <a:pt x="388" y="86"/>
                    <a:pt x="387" y="85"/>
                    <a:pt x="385" y="84"/>
                  </a:cubicBezTo>
                  <a:cubicBezTo>
                    <a:pt x="381" y="80"/>
                    <a:pt x="376" y="75"/>
                    <a:pt x="373" y="75"/>
                  </a:cubicBezTo>
                  <a:cubicBezTo>
                    <a:pt x="373" y="74"/>
                    <a:pt x="372" y="74"/>
                    <a:pt x="372" y="74"/>
                  </a:cubicBezTo>
                  <a:cubicBezTo>
                    <a:pt x="371" y="74"/>
                    <a:pt x="371" y="74"/>
                    <a:pt x="370" y="74"/>
                  </a:cubicBezTo>
                  <a:cubicBezTo>
                    <a:pt x="369" y="74"/>
                    <a:pt x="369" y="74"/>
                    <a:pt x="369" y="74"/>
                  </a:cubicBezTo>
                  <a:cubicBezTo>
                    <a:pt x="367" y="75"/>
                    <a:pt x="364" y="75"/>
                    <a:pt x="358" y="73"/>
                  </a:cubicBezTo>
                  <a:cubicBezTo>
                    <a:pt x="355" y="72"/>
                    <a:pt x="352" y="72"/>
                    <a:pt x="350" y="72"/>
                  </a:cubicBezTo>
                  <a:cubicBezTo>
                    <a:pt x="347" y="71"/>
                    <a:pt x="345" y="71"/>
                    <a:pt x="342" y="69"/>
                  </a:cubicBezTo>
                  <a:cubicBezTo>
                    <a:pt x="341" y="68"/>
                    <a:pt x="339" y="67"/>
                    <a:pt x="337" y="66"/>
                  </a:cubicBezTo>
                  <a:cubicBezTo>
                    <a:pt x="333" y="63"/>
                    <a:pt x="327" y="60"/>
                    <a:pt x="325" y="56"/>
                  </a:cubicBezTo>
                  <a:cubicBezTo>
                    <a:pt x="324" y="54"/>
                    <a:pt x="323" y="52"/>
                    <a:pt x="323" y="49"/>
                  </a:cubicBezTo>
                  <a:cubicBezTo>
                    <a:pt x="323" y="47"/>
                    <a:pt x="323" y="45"/>
                    <a:pt x="321" y="45"/>
                  </a:cubicBezTo>
                  <a:cubicBezTo>
                    <a:pt x="320" y="45"/>
                    <a:pt x="319" y="46"/>
                    <a:pt x="318" y="47"/>
                  </a:cubicBezTo>
                  <a:cubicBezTo>
                    <a:pt x="316" y="49"/>
                    <a:pt x="314" y="51"/>
                    <a:pt x="309" y="51"/>
                  </a:cubicBezTo>
                  <a:cubicBezTo>
                    <a:pt x="305" y="52"/>
                    <a:pt x="303" y="52"/>
                    <a:pt x="301" y="51"/>
                  </a:cubicBezTo>
                  <a:cubicBezTo>
                    <a:pt x="299" y="50"/>
                    <a:pt x="298" y="48"/>
                    <a:pt x="298" y="45"/>
                  </a:cubicBezTo>
                  <a:cubicBezTo>
                    <a:pt x="298" y="44"/>
                    <a:pt x="298" y="44"/>
                    <a:pt x="298" y="43"/>
                  </a:cubicBezTo>
                  <a:cubicBezTo>
                    <a:pt x="299" y="40"/>
                    <a:pt x="299" y="37"/>
                    <a:pt x="296" y="36"/>
                  </a:cubicBezTo>
                  <a:cubicBezTo>
                    <a:pt x="295" y="36"/>
                    <a:pt x="293" y="36"/>
                    <a:pt x="292" y="37"/>
                  </a:cubicBezTo>
                  <a:cubicBezTo>
                    <a:pt x="289" y="38"/>
                    <a:pt x="286" y="39"/>
                    <a:pt x="283" y="35"/>
                  </a:cubicBezTo>
                  <a:cubicBezTo>
                    <a:pt x="280" y="32"/>
                    <a:pt x="280" y="30"/>
                    <a:pt x="280" y="28"/>
                  </a:cubicBezTo>
                  <a:cubicBezTo>
                    <a:pt x="280" y="28"/>
                    <a:pt x="280" y="28"/>
                    <a:pt x="280" y="28"/>
                  </a:cubicBezTo>
                  <a:cubicBezTo>
                    <a:pt x="279" y="28"/>
                    <a:pt x="277" y="28"/>
                    <a:pt x="276" y="28"/>
                  </a:cubicBezTo>
                  <a:cubicBezTo>
                    <a:pt x="273" y="29"/>
                    <a:pt x="271" y="29"/>
                    <a:pt x="270" y="24"/>
                  </a:cubicBezTo>
                  <a:cubicBezTo>
                    <a:pt x="270" y="23"/>
                    <a:pt x="270" y="22"/>
                    <a:pt x="269" y="21"/>
                  </a:cubicBezTo>
                  <a:cubicBezTo>
                    <a:pt x="269" y="19"/>
                    <a:pt x="269" y="17"/>
                    <a:pt x="266" y="17"/>
                  </a:cubicBezTo>
                  <a:cubicBezTo>
                    <a:pt x="264" y="17"/>
                    <a:pt x="263" y="17"/>
                    <a:pt x="262" y="18"/>
                  </a:cubicBezTo>
                  <a:cubicBezTo>
                    <a:pt x="260" y="19"/>
                    <a:pt x="258" y="19"/>
                    <a:pt x="254" y="15"/>
                  </a:cubicBezTo>
                  <a:cubicBezTo>
                    <a:pt x="252" y="13"/>
                    <a:pt x="250" y="10"/>
                    <a:pt x="248" y="6"/>
                  </a:cubicBezTo>
                  <a:cubicBezTo>
                    <a:pt x="247" y="4"/>
                    <a:pt x="246" y="2"/>
                    <a:pt x="246" y="0"/>
                  </a:cubicBezTo>
                  <a:cubicBezTo>
                    <a:pt x="244" y="1"/>
                    <a:pt x="241" y="1"/>
                    <a:pt x="238" y="2"/>
                  </a:cubicBezTo>
                  <a:cubicBezTo>
                    <a:pt x="232" y="3"/>
                    <a:pt x="229" y="4"/>
                    <a:pt x="224" y="6"/>
                  </a:cubicBezTo>
                  <a:cubicBezTo>
                    <a:pt x="219" y="8"/>
                    <a:pt x="214" y="8"/>
                    <a:pt x="214" y="1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Freeform 37"/>
            <p:cNvSpPr>
              <a:spLocks noEditPoints="1"/>
            </p:cNvSpPr>
            <p:nvPr/>
          </p:nvSpPr>
          <p:spPr bwMode="auto">
            <a:xfrm>
              <a:off x="2404" y="1775"/>
              <a:ext cx="716" cy="944"/>
            </a:xfrm>
            <a:custGeom>
              <a:avLst/>
              <a:gdLst>
                <a:gd name="T0" fmla="*/ 93 w 321"/>
                <a:gd name="T1" fmla="*/ 116 h 423"/>
                <a:gd name="T2" fmla="*/ 88 w 321"/>
                <a:gd name="T3" fmla="*/ 133 h 423"/>
                <a:gd name="T4" fmla="*/ 73 w 321"/>
                <a:gd name="T5" fmla="*/ 170 h 423"/>
                <a:gd name="T6" fmla="*/ 86 w 321"/>
                <a:gd name="T7" fmla="*/ 175 h 423"/>
                <a:gd name="T8" fmla="*/ 92 w 321"/>
                <a:gd name="T9" fmla="*/ 143 h 423"/>
                <a:gd name="T10" fmla="*/ 105 w 321"/>
                <a:gd name="T11" fmla="*/ 143 h 423"/>
                <a:gd name="T12" fmla="*/ 109 w 321"/>
                <a:gd name="T13" fmla="*/ 178 h 423"/>
                <a:gd name="T14" fmla="*/ 102 w 321"/>
                <a:gd name="T15" fmla="*/ 203 h 423"/>
                <a:gd name="T16" fmla="*/ 135 w 321"/>
                <a:gd name="T17" fmla="*/ 207 h 423"/>
                <a:gd name="T18" fmla="*/ 147 w 321"/>
                <a:gd name="T19" fmla="*/ 213 h 423"/>
                <a:gd name="T20" fmla="*/ 167 w 321"/>
                <a:gd name="T21" fmla="*/ 245 h 423"/>
                <a:gd name="T22" fmla="*/ 170 w 321"/>
                <a:gd name="T23" fmla="*/ 279 h 423"/>
                <a:gd name="T24" fmla="*/ 129 w 321"/>
                <a:gd name="T25" fmla="*/ 281 h 423"/>
                <a:gd name="T26" fmla="*/ 130 w 321"/>
                <a:gd name="T27" fmla="*/ 309 h 423"/>
                <a:gd name="T28" fmla="*/ 92 w 321"/>
                <a:gd name="T29" fmla="*/ 345 h 423"/>
                <a:gd name="T30" fmla="*/ 142 w 321"/>
                <a:gd name="T31" fmla="*/ 358 h 423"/>
                <a:gd name="T32" fmla="*/ 161 w 321"/>
                <a:gd name="T33" fmla="*/ 373 h 423"/>
                <a:gd name="T34" fmla="*/ 110 w 321"/>
                <a:gd name="T35" fmla="*/ 389 h 423"/>
                <a:gd name="T36" fmla="*/ 79 w 321"/>
                <a:gd name="T37" fmla="*/ 421 h 423"/>
                <a:gd name="T38" fmla="*/ 120 w 321"/>
                <a:gd name="T39" fmla="*/ 405 h 423"/>
                <a:gd name="T40" fmla="*/ 169 w 321"/>
                <a:gd name="T41" fmla="*/ 393 h 423"/>
                <a:gd name="T42" fmla="*/ 219 w 321"/>
                <a:gd name="T43" fmla="*/ 384 h 423"/>
                <a:gd name="T44" fmla="*/ 310 w 321"/>
                <a:gd name="T45" fmla="*/ 373 h 423"/>
                <a:gd name="T46" fmla="*/ 280 w 321"/>
                <a:gd name="T47" fmla="*/ 357 h 423"/>
                <a:gd name="T48" fmla="*/ 300 w 321"/>
                <a:gd name="T49" fmla="*/ 341 h 423"/>
                <a:gd name="T50" fmla="*/ 313 w 321"/>
                <a:gd name="T51" fmla="*/ 299 h 423"/>
                <a:gd name="T52" fmla="*/ 274 w 321"/>
                <a:gd name="T53" fmla="*/ 283 h 423"/>
                <a:gd name="T54" fmla="*/ 260 w 321"/>
                <a:gd name="T55" fmla="*/ 262 h 423"/>
                <a:gd name="T56" fmla="*/ 216 w 321"/>
                <a:gd name="T57" fmla="*/ 200 h 423"/>
                <a:gd name="T58" fmla="*/ 138 w 321"/>
                <a:gd name="T59" fmla="*/ 149 h 423"/>
                <a:gd name="T60" fmla="*/ 154 w 321"/>
                <a:gd name="T61" fmla="*/ 135 h 423"/>
                <a:gd name="T62" fmla="*/ 202 w 321"/>
                <a:gd name="T63" fmla="*/ 78 h 423"/>
                <a:gd name="T64" fmla="*/ 117 w 321"/>
                <a:gd name="T65" fmla="*/ 79 h 423"/>
                <a:gd name="T66" fmla="*/ 119 w 321"/>
                <a:gd name="T67" fmla="*/ 61 h 423"/>
                <a:gd name="T68" fmla="*/ 160 w 321"/>
                <a:gd name="T69" fmla="*/ 33 h 423"/>
                <a:gd name="T70" fmla="*/ 119 w 321"/>
                <a:gd name="T71" fmla="*/ 36 h 423"/>
                <a:gd name="T72" fmla="*/ 103 w 321"/>
                <a:gd name="T73" fmla="*/ 34 h 423"/>
                <a:gd name="T74" fmla="*/ 98 w 321"/>
                <a:gd name="T75" fmla="*/ 46 h 423"/>
                <a:gd name="T76" fmla="*/ 94 w 321"/>
                <a:gd name="T77" fmla="*/ 63 h 423"/>
                <a:gd name="T78" fmla="*/ 76 w 321"/>
                <a:gd name="T79" fmla="*/ 74 h 423"/>
                <a:gd name="T80" fmla="*/ 81 w 321"/>
                <a:gd name="T81" fmla="*/ 92 h 423"/>
                <a:gd name="T82" fmla="*/ 68 w 321"/>
                <a:gd name="T83" fmla="*/ 111 h 423"/>
                <a:gd name="T84" fmla="*/ 42 w 321"/>
                <a:gd name="T85" fmla="*/ 82 h 423"/>
                <a:gd name="T86" fmla="*/ 58 w 321"/>
                <a:gd name="T87" fmla="*/ 78 h 423"/>
                <a:gd name="T88" fmla="*/ 38 w 321"/>
                <a:gd name="T89" fmla="*/ 60 h 423"/>
                <a:gd name="T90" fmla="*/ 41 w 321"/>
                <a:gd name="T91" fmla="*/ 42 h 423"/>
                <a:gd name="T92" fmla="*/ 113 w 321"/>
                <a:gd name="T93" fmla="*/ 274 h 423"/>
                <a:gd name="T94" fmla="*/ 118 w 321"/>
                <a:gd name="T95" fmla="*/ 228 h 423"/>
                <a:gd name="T96" fmla="*/ 151 w 321"/>
                <a:gd name="T97" fmla="*/ 11 h 423"/>
                <a:gd name="T98" fmla="*/ 55 w 321"/>
                <a:gd name="T99" fmla="*/ 172 h 423"/>
                <a:gd name="T100" fmla="*/ 63 w 321"/>
                <a:gd name="T101" fmla="*/ 159 h 423"/>
                <a:gd name="T102" fmla="*/ 63 w 321"/>
                <a:gd name="T103" fmla="*/ 139 h 423"/>
                <a:gd name="T104" fmla="*/ 63 w 321"/>
                <a:gd name="T105" fmla="*/ 241 h 423"/>
                <a:gd name="T106" fmla="*/ 73 w 321"/>
                <a:gd name="T107" fmla="*/ 209 h 423"/>
                <a:gd name="T108" fmla="*/ 22 w 321"/>
                <a:gd name="T109" fmla="*/ 200 h 423"/>
                <a:gd name="T110" fmla="*/ 16 w 321"/>
                <a:gd name="T111" fmla="*/ 235 h 423"/>
                <a:gd name="T112" fmla="*/ 28 w 321"/>
                <a:gd name="T113" fmla="*/ 7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1" h="423">
                  <a:moveTo>
                    <a:pt x="64" y="123"/>
                  </a:moveTo>
                  <a:cubicBezTo>
                    <a:pt x="66" y="124"/>
                    <a:pt x="67" y="123"/>
                    <a:pt x="68" y="124"/>
                  </a:cubicBezTo>
                  <a:cubicBezTo>
                    <a:pt x="70" y="125"/>
                    <a:pt x="70" y="126"/>
                    <a:pt x="71" y="126"/>
                  </a:cubicBezTo>
                  <a:cubicBezTo>
                    <a:pt x="73" y="127"/>
                    <a:pt x="74" y="127"/>
                    <a:pt x="75" y="126"/>
                  </a:cubicBezTo>
                  <a:cubicBezTo>
                    <a:pt x="77" y="125"/>
                    <a:pt x="78" y="125"/>
                    <a:pt x="79" y="123"/>
                  </a:cubicBezTo>
                  <a:cubicBezTo>
                    <a:pt x="79" y="122"/>
                    <a:pt x="80" y="121"/>
                    <a:pt x="82" y="120"/>
                  </a:cubicBezTo>
                  <a:cubicBezTo>
                    <a:pt x="84" y="119"/>
                    <a:pt x="86" y="118"/>
                    <a:pt x="86" y="116"/>
                  </a:cubicBezTo>
                  <a:cubicBezTo>
                    <a:pt x="87" y="114"/>
                    <a:pt x="90" y="113"/>
                    <a:pt x="92" y="113"/>
                  </a:cubicBezTo>
                  <a:cubicBezTo>
                    <a:pt x="94" y="113"/>
                    <a:pt x="93" y="114"/>
                    <a:pt x="93" y="116"/>
                  </a:cubicBezTo>
                  <a:cubicBezTo>
                    <a:pt x="93" y="117"/>
                    <a:pt x="94" y="117"/>
                    <a:pt x="95" y="118"/>
                  </a:cubicBezTo>
                  <a:cubicBezTo>
                    <a:pt x="97" y="119"/>
                    <a:pt x="97" y="119"/>
                    <a:pt x="96" y="120"/>
                  </a:cubicBezTo>
                  <a:cubicBezTo>
                    <a:pt x="95" y="121"/>
                    <a:pt x="93" y="121"/>
                    <a:pt x="92" y="122"/>
                  </a:cubicBezTo>
                  <a:cubicBezTo>
                    <a:pt x="90" y="122"/>
                    <a:pt x="90" y="122"/>
                    <a:pt x="89" y="124"/>
                  </a:cubicBezTo>
                  <a:cubicBezTo>
                    <a:pt x="87" y="126"/>
                    <a:pt x="87" y="126"/>
                    <a:pt x="88" y="127"/>
                  </a:cubicBezTo>
                  <a:cubicBezTo>
                    <a:pt x="88" y="128"/>
                    <a:pt x="89" y="128"/>
                    <a:pt x="91" y="128"/>
                  </a:cubicBezTo>
                  <a:cubicBezTo>
                    <a:pt x="93" y="127"/>
                    <a:pt x="93" y="127"/>
                    <a:pt x="94" y="128"/>
                  </a:cubicBezTo>
                  <a:cubicBezTo>
                    <a:pt x="95" y="128"/>
                    <a:pt x="94" y="129"/>
                    <a:pt x="94" y="130"/>
                  </a:cubicBezTo>
                  <a:cubicBezTo>
                    <a:pt x="93" y="130"/>
                    <a:pt x="90" y="133"/>
                    <a:pt x="88" y="133"/>
                  </a:cubicBezTo>
                  <a:cubicBezTo>
                    <a:pt x="86" y="134"/>
                    <a:pt x="85" y="133"/>
                    <a:pt x="83" y="134"/>
                  </a:cubicBezTo>
                  <a:cubicBezTo>
                    <a:pt x="81" y="134"/>
                    <a:pt x="80" y="136"/>
                    <a:pt x="79" y="137"/>
                  </a:cubicBezTo>
                  <a:cubicBezTo>
                    <a:pt x="78" y="138"/>
                    <a:pt x="77" y="140"/>
                    <a:pt x="77" y="142"/>
                  </a:cubicBezTo>
                  <a:cubicBezTo>
                    <a:pt x="76" y="145"/>
                    <a:pt x="78" y="147"/>
                    <a:pt x="77" y="149"/>
                  </a:cubicBezTo>
                  <a:cubicBezTo>
                    <a:pt x="76" y="152"/>
                    <a:pt x="76" y="152"/>
                    <a:pt x="75" y="155"/>
                  </a:cubicBezTo>
                  <a:cubicBezTo>
                    <a:pt x="74" y="159"/>
                    <a:pt x="75" y="158"/>
                    <a:pt x="76" y="159"/>
                  </a:cubicBezTo>
                  <a:cubicBezTo>
                    <a:pt x="78" y="159"/>
                    <a:pt x="78" y="160"/>
                    <a:pt x="78" y="161"/>
                  </a:cubicBezTo>
                  <a:cubicBezTo>
                    <a:pt x="78" y="163"/>
                    <a:pt x="78" y="163"/>
                    <a:pt x="75" y="165"/>
                  </a:cubicBezTo>
                  <a:cubicBezTo>
                    <a:pt x="73" y="167"/>
                    <a:pt x="73" y="169"/>
                    <a:pt x="73" y="170"/>
                  </a:cubicBezTo>
                  <a:cubicBezTo>
                    <a:pt x="73" y="172"/>
                    <a:pt x="73" y="175"/>
                    <a:pt x="72" y="176"/>
                  </a:cubicBezTo>
                  <a:cubicBezTo>
                    <a:pt x="71" y="178"/>
                    <a:pt x="70" y="181"/>
                    <a:pt x="70" y="182"/>
                  </a:cubicBezTo>
                  <a:cubicBezTo>
                    <a:pt x="70" y="184"/>
                    <a:pt x="75" y="183"/>
                    <a:pt x="77" y="182"/>
                  </a:cubicBezTo>
                  <a:cubicBezTo>
                    <a:pt x="78" y="182"/>
                    <a:pt x="80" y="182"/>
                    <a:pt x="80" y="182"/>
                  </a:cubicBezTo>
                  <a:cubicBezTo>
                    <a:pt x="80" y="182"/>
                    <a:pt x="81" y="178"/>
                    <a:pt x="81" y="176"/>
                  </a:cubicBezTo>
                  <a:cubicBezTo>
                    <a:pt x="81" y="175"/>
                    <a:pt x="81" y="173"/>
                    <a:pt x="81" y="171"/>
                  </a:cubicBezTo>
                  <a:cubicBezTo>
                    <a:pt x="81" y="169"/>
                    <a:pt x="81" y="168"/>
                    <a:pt x="82" y="167"/>
                  </a:cubicBezTo>
                  <a:cubicBezTo>
                    <a:pt x="83" y="166"/>
                    <a:pt x="84" y="168"/>
                    <a:pt x="85" y="169"/>
                  </a:cubicBezTo>
                  <a:cubicBezTo>
                    <a:pt x="86" y="171"/>
                    <a:pt x="86" y="174"/>
                    <a:pt x="86" y="175"/>
                  </a:cubicBezTo>
                  <a:cubicBezTo>
                    <a:pt x="86" y="177"/>
                    <a:pt x="89" y="178"/>
                    <a:pt x="90" y="177"/>
                  </a:cubicBezTo>
                  <a:cubicBezTo>
                    <a:pt x="92" y="176"/>
                    <a:pt x="92" y="175"/>
                    <a:pt x="94" y="175"/>
                  </a:cubicBezTo>
                  <a:cubicBezTo>
                    <a:pt x="95" y="174"/>
                    <a:pt x="94" y="172"/>
                    <a:pt x="92" y="171"/>
                  </a:cubicBezTo>
                  <a:cubicBezTo>
                    <a:pt x="91" y="170"/>
                    <a:pt x="88" y="168"/>
                    <a:pt x="86" y="165"/>
                  </a:cubicBezTo>
                  <a:cubicBezTo>
                    <a:pt x="85" y="161"/>
                    <a:pt x="85" y="162"/>
                    <a:pt x="84" y="160"/>
                  </a:cubicBezTo>
                  <a:cubicBezTo>
                    <a:pt x="82" y="158"/>
                    <a:pt x="82" y="157"/>
                    <a:pt x="82" y="155"/>
                  </a:cubicBezTo>
                  <a:cubicBezTo>
                    <a:pt x="81" y="152"/>
                    <a:pt x="82" y="152"/>
                    <a:pt x="82" y="150"/>
                  </a:cubicBezTo>
                  <a:cubicBezTo>
                    <a:pt x="82" y="148"/>
                    <a:pt x="84" y="147"/>
                    <a:pt x="88" y="145"/>
                  </a:cubicBezTo>
                  <a:cubicBezTo>
                    <a:pt x="91" y="144"/>
                    <a:pt x="90" y="145"/>
                    <a:pt x="92" y="143"/>
                  </a:cubicBezTo>
                  <a:cubicBezTo>
                    <a:pt x="93" y="141"/>
                    <a:pt x="94" y="140"/>
                    <a:pt x="96" y="140"/>
                  </a:cubicBezTo>
                  <a:cubicBezTo>
                    <a:pt x="99" y="139"/>
                    <a:pt x="98" y="140"/>
                    <a:pt x="98" y="141"/>
                  </a:cubicBezTo>
                  <a:cubicBezTo>
                    <a:pt x="98" y="141"/>
                    <a:pt x="96" y="144"/>
                    <a:pt x="96" y="146"/>
                  </a:cubicBezTo>
                  <a:cubicBezTo>
                    <a:pt x="95" y="148"/>
                    <a:pt x="94" y="148"/>
                    <a:pt x="91" y="149"/>
                  </a:cubicBezTo>
                  <a:cubicBezTo>
                    <a:pt x="89" y="151"/>
                    <a:pt x="89" y="152"/>
                    <a:pt x="90" y="153"/>
                  </a:cubicBezTo>
                  <a:cubicBezTo>
                    <a:pt x="91" y="155"/>
                    <a:pt x="93" y="154"/>
                    <a:pt x="95" y="153"/>
                  </a:cubicBezTo>
                  <a:cubicBezTo>
                    <a:pt x="97" y="153"/>
                    <a:pt x="98" y="151"/>
                    <a:pt x="98" y="150"/>
                  </a:cubicBezTo>
                  <a:cubicBezTo>
                    <a:pt x="98" y="148"/>
                    <a:pt x="99" y="147"/>
                    <a:pt x="100" y="145"/>
                  </a:cubicBezTo>
                  <a:cubicBezTo>
                    <a:pt x="101" y="142"/>
                    <a:pt x="103" y="143"/>
                    <a:pt x="105" y="143"/>
                  </a:cubicBezTo>
                  <a:cubicBezTo>
                    <a:pt x="106" y="144"/>
                    <a:pt x="106" y="147"/>
                    <a:pt x="107" y="150"/>
                  </a:cubicBezTo>
                  <a:cubicBezTo>
                    <a:pt x="107" y="153"/>
                    <a:pt x="108" y="153"/>
                    <a:pt x="111" y="154"/>
                  </a:cubicBezTo>
                  <a:cubicBezTo>
                    <a:pt x="113" y="154"/>
                    <a:pt x="114" y="155"/>
                    <a:pt x="115" y="156"/>
                  </a:cubicBezTo>
                  <a:cubicBezTo>
                    <a:pt x="115" y="156"/>
                    <a:pt x="113" y="158"/>
                    <a:pt x="110" y="157"/>
                  </a:cubicBezTo>
                  <a:cubicBezTo>
                    <a:pt x="108" y="156"/>
                    <a:pt x="106" y="157"/>
                    <a:pt x="104" y="158"/>
                  </a:cubicBezTo>
                  <a:cubicBezTo>
                    <a:pt x="102" y="159"/>
                    <a:pt x="102" y="159"/>
                    <a:pt x="103" y="162"/>
                  </a:cubicBezTo>
                  <a:cubicBezTo>
                    <a:pt x="104" y="165"/>
                    <a:pt x="103" y="166"/>
                    <a:pt x="104" y="169"/>
                  </a:cubicBezTo>
                  <a:cubicBezTo>
                    <a:pt x="104" y="172"/>
                    <a:pt x="104" y="171"/>
                    <a:pt x="106" y="173"/>
                  </a:cubicBezTo>
                  <a:cubicBezTo>
                    <a:pt x="108" y="176"/>
                    <a:pt x="109" y="176"/>
                    <a:pt x="109" y="178"/>
                  </a:cubicBezTo>
                  <a:cubicBezTo>
                    <a:pt x="109" y="180"/>
                    <a:pt x="108" y="181"/>
                    <a:pt x="104" y="184"/>
                  </a:cubicBezTo>
                  <a:cubicBezTo>
                    <a:pt x="101" y="187"/>
                    <a:pt x="102" y="190"/>
                    <a:pt x="100" y="195"/>
                  </a:cubicBezTo>
                  <a:cubicBezTo>
                    <a:pt x="98" y="200"/>
                    <a:pt x="96" y="199"/>
                    <a:pt x="94" y="201"/>
                  </a:cubicBezTo>
                  <a:cubicBezTo>
                    <a:pt x="92" y="203"/>
                    <a:pt x="91" y="204"/>
                    <a:pt x="93" y="206"/>
                  </a:cubicBezTo>
                  <a:cubicBezTo>
                    <a:pt x="95" y="207"/>
                    <a:pt x="96" y="208"/>
                    <a:pt x="96" y="210"/>
                  </a:cubicBezTo>
                  <a:cubicBezTo>
                    <a:pt x="96" y="211"/>
                    <a:pt x="97" y="212"/>
                    <a:pt x="98" y="212"/>
                  </a:cubicBezTo>
                  <a:cubicBezTo>
                    <a:pt x="99" y="212"/>
                    <a:pt x="98" y="210"/>
                    <a:pt x="98" y="209"/>
                  </a:cubicBezTo>
                  <a:cubicBezTo>
                    <a:pt x="98" y="207"/>
                    <a:pt x="97" y="208"/>
                    <a:pt x="99" y="207"/>
                  </a:cubicBezTo>
                  <a:cubicBezTo>
                    <a:pt x="101" y="206"/>
                    <a:pt x="100" y="203"/>
                    <a:pt x="102" y="203"/>
                  </a:cubicBezTo>
                  <a:cubicBezTo>
                    <a:pt x="104" y="203"/>
                    <a:pt x="106" y="205"/>
                    <a:pt x="107" y="208"/>
                  </a:cubicBezTo>
                  <a:cubicBezTo>
                    <a:pt x="107" y="210"/>
                    <a:pt x="110" y="210"/>
                    <a:pt x="113" y="212"/>
                  </a:cubicBezTo>
                  <a:cubicBezTo>
                    <a:pt x="115" y="213"/>
                    <a:pt x="115" y="213"/>
                    <a:pt x="115" y="211"/>
                  </a:cubicBezTo>
                  <a:cubicBezTo>
                    <a:pt x="116" y="208"/>
                    <a:pt x="115" y="207"/>
                    <a:pt x="115" y="205"/>
                  </a:cubicBezTo>
                  <a:cubicBezTo>
                    <a:pt x="114" y="204"/>
                    <a:pt x="114" y="203"/>
                    <a:pt x="117" y="203"/>
                  </a:cubicBezTo>
                  <a:cubicBezTo>
                    <a:pt x="120" y="203"/>
                    <a:pt x="119" y="205"/>
                    <a:pt x="121" y="205"/>
                  </a:cubicBezTo>
                  <a:cubicBezTo>
                    <a:pt x="123" y="206"/>
                    <a:pt x="126" y="207"/>
                    <a:pt x="127" y="208"/>
                  </a:cubicBezTo>
                  <a:cubicBezTo>
                    <a:pt x="127" y="210"/>
                    <a:pt x="128" y="210"/>
                    <a:pt x="131" y="210"/>
                  </a:cubicBezTo>
                  <a:cubicBezTo>
                    <a:pt x="135" y="211"/>
                    <a:pt x="133" y="208"/>
                    <a:pt x="135" y="207"/>
                  </a:cubicBezTo>
                  <a:cubicBezTo>
                    <a:pt x="137" y="205"/>
                    <a:pt x="137" y="206"/>
                    <a:pt x="138" y="204"/>
                  </a:cubicBezTo>
                  <a:cubicBezTo>
                    <a:pt x="139" y="202"/>
                    <a:pt x="141" y="201"/>
                    <a:pt x="143" y="200"/>
                  </a:cubicBezTo>
                  <a:cubicBezTo>
                    <a:pt x="145" y="199"/>
                    <a:pt x="147" y="200"/>
                    <a:pt x="149" y="200"/>
                  </a:cubicBezTo>
                  <a:cubicBezTo>
                    <a:pt x="151" y="201"/>
                    <a:pt x="153" y="200"/>
                    <a:pt x="155" y="199"/>
                  </a:cubicBezTo>
                  <a:cubicBezTo>
                    <a:pt x="158" y="199"/>
                    <a:pt x="158" y="200"/>
                    <a:pt x="159" y="201"/>
                  </a:cubicBezTo>
                  <a:cubicBezTo>
                    <a:pt x="160" y="202"/>
                    <a:pt x="158" y="202"/>
                    <a:pt x="157" y="202"/>
                  </a:cubicBezTo>
                  <a:cubicBezTo>
                    <a:pt x="156" y="203"/>
                    <a:pt x="155" y="204"/>
                    <a:pt x="152" y="204"/>
                  </a:cubicBezTo>
                  <a:cubicBezTo>
                    <a:pt x="150" y="205"/>
                    <a:pt x="150" y="206"/>
                    <a:pt x="149" y="207"/>
                  </a:cubicBezTo>
                  <a:cubicBezTo>
                    <a:pt x="147" y="209"/>
                    <a:pt x="147" y="211"/>
                    <a:pt x="147" y="213"/>
                  </a:cubicBezTo>
                  <a:cubicBezTo>
                    <a:pt x="146" y="215"/>
                    <a:pt x="145" y="215"/>
                    <a:pt x="144" y="218"/>
                  </a:cubicBezTo>
                  <a:cubicBezTo>
                    <a:pt x="142" y="220"/>
                    <a:pt x="143" y="222"/>
                    <a:pt x="145" y="224"/>
                  </a:cubicBezTo>
                  <a:cubicBezTo>
                    <a:pt x="147" y="226"/>
                    <a:pt x="147" y="226"/>
                    <a:pt x="149" y="229"/>
                  </a:cubicBezTo>
                  <a:cubicBezTo>
                    <a:pt x="151" y="231"/>
                    <a:pt x="151" y="232"/>
                    <a:pt x="153" y="233"/>
                  </a:cubicBezTo>
                  <a:cubicBezTo>
                    <a:pt x="156" y="235"/>
                    <a:pt x="155" y="235"/>
                    <a:pt x="156" y="237"/>
                  </a:cubicBezTo>
                  <a:cubicBezTo>
                    <a:pt x="157" y="239"/>
                    <a:pt x="157" y="239"/>
                    <a:pt x="160" y="239"/>
                  </a:cubicBezTo>
                  <a:cubicBezTo>
                    <a:pt x="162" y="239"/>
                    <a:pt x="162" y="237"/>
                    <a:pt x="164" y="236"/>
                  </a:cubicBezTo>
                  <a:cubicBezTo>
                    <a:pt x="166" y="235"/>
                    <a:pt x="167" y="236"/>
                    <a:pt x="169" y="237"/>
                  </a:cubicBezTo>
                  <a:cubicBezTo>
                    <a:pt x="170" y="239"/>
                    <a:pt x="169" y="244"/>
                    <a:pt x="167" y="245"/>
                  </a:cubicBezTo>
                  <a:cubicBezTo>
                    <a:pt x="165" y="246"/>
                    <a:pt x="164" y="249"/>
                    <a:pt x="163" y="250"/>
                  </a:cubicBezTo>
                  <a:cubicBezTo>
                    <a:pt x="163" y="251"/>
                    <a:pt x="163" y="253"/>
                    <a:pt x="163" y="254"/>
                  </a:cubicBezTo>
                  <a:cubicBezTo>
                    <a:pt x="163" y="255"/>
                    <a:pt x="166" y="258"/>
                    <a:pt x="167" y="259"/>
                  </a:cubicBezTo>
                  <a:cubicBezTo>
                    <a:pt x="168" y="260"/>
                    <a:pt x="167" y="261"/>
                    <a:pt x="166" y="262"/>
                  </a:cubicBezTo>
                  <a:cubicBezTo>
                    <a:pt x="164" y="263"/>
                    <a:pt x="162" y="263"/>
                    <a:pt x="160" y="265"/>
                  </a:cubicBezTo>
                  <a:cubicBezTo>
                    <a:pt x="159" y="268"/>
                    <a:pt x="161" y="266"/>
                    <a:pt x="163" y="267"/>
                  </a:cubicBezTo>
                  <a:cubicBezTo>
                    <a:pt x="166" y="268"/>
                    <a:pt x="165" y="269"/>
                    <a:pt x="166" y="272"/>
                  </a:cubicBezTo>
                  <a:cubicBezTo>
                    <a:pt x="168" y="274"/>
                    <a:pt x="170" y="273"/>
                    <a:pt x="171" y="274"/>
                  </a:cubicBezTo>
                  <a:cubicBezTo>
                    <a:pt x="172" y="275"/>
                    <a:pt x="171" y="278"/>
                    <a:pt x="170" y="279"/>
                  </a:cubicBezTo>
                  <a:cubicBezTo>
                    <a:pt x="169" y="280"/>
                    <a:pt x="165" y="279"/>
                    <a:pt x="164" y="278"/>
                  </a:cubicBezTo>
                  <a:cubicBezTo>
                    <a:pt x="162" y="277"/>
                    <a:pt x="163" y="275"/>
                    <a:pt x="162" y="274"/>
                  </a:cubicBezTo>
                  <a:cubicBezTo>
                    <a:pt x="162" y="274"/>
                    <a:pt x="159" y="276"/>
                    <a:pt x="161" y="277"/>
                  </a:cubicBezTo>
                  <a:cubicBezTo>
                    <a:pt x="162" y="279"/>
                    <a:pt x="162" y="280"/>
                    <a:pt x="161" y="282"/>
                  </a:cubicBezTo>
                  <a:cubicBezTo>
                    <a:pt x="161" y="283"/>
                    <a:pt x="158" y="282"/>
                    <a:pt x="156" y="281"/>
                  </a:cubicBezTo>
                  <a:cubicBezTo>
                    <a:pt x="153" y="280"/>
                    <a:pt x="153" y="280"/>
                    <a:pt x="150" y="281"/>
                  </a:cubicBezTo>
                  <a:cubicBezTo>
                    <a:pt x="147" y="281"/>
                    <a:pt x="146" y="281"/>
                    <a:pt x="142" y="280"/>
                  </a:cubicBezTo>
                  <a:cubicBezTo>
                    <a:pt x="139" y="280"/>
                    <a:pt x="139" y="279"/>
                    <a:pt x="135" y="278"/>
                  </a:cubicBezTo>
                  <a:cubicBezTo>
                    <a:pt x="132" y="278"/>
                    <a:pt x="131" y="279"/>
                    <a:pt x="129" y="281"/>
                  </a:cubicBezTo>
                  <a:cubicBezTo>
                    <a:pt x="127" y="283"/>
                    <a:pt x="125" y="284"/>
                    <a:pt x="122" y="285"/>
                  </a:cubicBezTo>
                  <a:cubicBezTo>
                    <a:pt x="119" y="286"/>
                    <a:pt x="120" y="287"/>
                    <a:pt x="118" y="290"/>
                  </a:cubicBezTo>
                  <a:cubicBezTo>
                    <a:pt x="117" y="293"/>
                    <a:pt x="116" y="292"/>
                    <a:pt x="113" y="294"/>
                  </a:cubicBezTo>
                  <a:cubicBezTo>
                    <a:pt x="111" y="296"/>
                    <a:pt x="112" y="297"/>
                    <a:pt x="114" y="297"/>
                  </a:cubicBezTo>
                  <a:cubicBezTo>
                    <a:pt x="116" y="298"/>
                    <a:pt x="116" y="297"/>
                    <a:pt x="119" y="295"/>
                  </a:cubicBezTo>
                  <a:cubicBezTo>
                    <a:pt x="122" y="294"/>
                    <a:pt x="122" y="295"/>
                    <a:pt x="125" y="295"/>
                  </a:cubicBezTo>
                  <a:cubicBezTo>
                    <a:pt x="128" y="295"/>
                    <a:pt x="128" y="295"/>
                    <a:pt x="128" y="298"/>
                  </a:cubicBezTo>
                  <a:cubicBezTo>
                    <a:pt x="128" y="300"/>
                    <a:pt x="128" y="302"/>
                    <a:pt x="128" y="304"/>
                  </a:cubicBezTo>
                  <a:cubicBezTo>
                    <a:pt x="128" y="306"/>
                    <a:pt x="127" y="307"/>
                    <a:pt x="130" y="309"/>
                  </a:cubicBezTo>
                  <a:cubicBezTo>
                    <a:pt x="132" y="311"/>
                    <a:pt x="134" y="310"/>
                    <a:pt x="134" y="312"/>
                  </a:cubicBezTo>
                  <a:cubicBezTo>
                    <a:pt x="135" y="313"/>
                    <a:pt x="134" y="314"/>
                    <a:pt x="132" y="315"/>
                  </a:cubicBezTo>
                  <a:cubicBezTo>
                    <a:pt x="131" y="316"/>
                    <a:pt x="130" y="318"/>
                    <a:pt x="128" y="320"/>
                  </a:cubicBezTo>
                  <a:cubicBezTo>
                    <a:pt x="126" y="321"/>
                    <a:pt x="125" y="322"/>
                    <a:pt x="124" y="324"/>
                  </a:cubicBezTo>
                  <a:cubicBezTo>
                    <a:pt x="122" y="325"/>
                    <a:pt x="119" y="328"/>
                    <a:pt x="116" y="330"/>
                  </a:cubicBezTo>
                  <a:cubicBezTo>
                    <a:pt x="113" y="332"/>
                    <a:pt x="108" y="335"/>
                    <a:pt x="103" y="335"/>
                  </a:cubicBezTo>
                  <a:cubicBezTo>
                    <a:pt x="98" y="336"/>
                    <a:pt x="94" y="337"/>
                    <a:pt x="93" y="338"/>
                  </a:cubicBezTo>
                  <a:cubicBezTo>
                    <a:pt x="91" y="338"/>
                    <a:pt x="86" y="340"/>
                    <a:pt x="89" y="341"/>
                  </a:cubicBezTo>
                  <a:cubicBezTo>
                    <a:pt x="91" y="343"/>
                    <a:pt x="91" y="344"/>
                    <a:pt x="92" y="345"/>
                  </a:cubicBezTo>
                  <a:cubicBezTo>
                    <a:pt x="94" y="347"/>
                    <a:pt x="96" y="345"/>
                    <a:pt x="97" y="344"/>
                  </a:cubicBezTo>
                  <a:cubicBezTo>
                    <a:pt x="99" y="344"/>
                    <a:pt x="100" y="345"/>
                    <a:pt x="100" y="346"/>
                  </a:cubicBezTo>
                  <a:cubicBezTo>
                    <a:pt x="100" y="347"/>
                    <a:pt x="103" y="349"/>
                    <a:pt x="106" y="348"/>
                  </a:cubicBezTo>
                  <a:cubicBezTo>
                    <a:pt x="109" y="347"/>
                    <a:pt x="113" y="345"/>
                    <a:pt x="117" y="345"/>
                  </a:cubicBezTo>
                  <a:cubicBezTo>
                    <a:pt x="120" y="345"/>
                    <a:pt x="119" y="347"/>
                    <a:pt x="121" y="348"/>
                  </a:cubicBezTo>
                  <a:cubicBezTo>
                    <a:pt x="124" y="348"/>
                    <a:pt x="129" y="349"/>
                    <a:pt x="128" y="351"/>
                  </a:cubicBezTo>
                  <a:cubicBezTo>
                    <a:pt x="128" y="353"/>
                    <a:pt x="127" y="355"/>
                    <a:pt x="128" y="356"/>
                  </a:cubicBezTo>
                  <a:cubicBezTo>
                    <a:pt x="129" y="356"/>
                    <a:pt x="130" y="356"/>
                    <a:pt x="136" y="356"/>
                  </a:cubicBezTo>
                  <a:cubicBezTo>
                    <a:pt x="141" y="355"/>
                    <a:pt x="140" y="356"/>
                    <a:pt x="142" y="358"/>
                  </a:cubicBezTo>
                  <a:cubicBezTo>
                    <a:pt x="143" y="361"/>
                    <a:pt x="146" y="361"/>
                    <a:pt x="149" y="360"/>
                  </a:cubicBezTo>
                  <a:cubicBezTo>
                    <a:pt x="151" y="360"/>
                    <a:pt x="153" y="359"/>
                    <a:pt x="157" y="358"/>
                  </a:cubicBezTo>
                  <a:cubicBezTo>
                    <a:pt x="160" y="357"/>
                    <a:pt x="162" y="358"/>
                    <a:pt x="164" y="358"/>
                  </a:cubicBezTo>
                  <a:cubicBezTo>
                    <a:pt x="166" y="357"/>
                    <a:pt x="174" y="353"/>
                    <a:pt x="176" y="351"/>
                  </a:cubicBezTo>
                  <a:cubicBezTo>
                    <a:pt x="178" y="350"/>
                    <a:pt x="179" y="351"/>
                    <a:pt x="179" y="352"/>
                  </a:cubicBezTo>
                  <a:cubicBezTo>
                    <a:pt x="179" y="354"/>
                    <a:pt x="177" y="356"/>
                    <a:pt x="174" y="358"/>
                  </a:cubicBezTo>
                  <a:cubicBezTo>
                    <a:pt x="170" y="360"/>
                    <a:pt x="170" y="362"/>
                    <a:pt x="168" y="364"/>
                  </a:cubicBezTo>
                  <a:cubicBezTo>
                    <a:pt x="165" y="366"/>
                    <a:pt x="165" y="366"/>
                    <a:pt x="164" y="369"/>
                  </a:cubicBezTo>
                  <a:cubicBezTo>
                    <a:pt x="164" y="371"/>
                    <a:pt x="165" y="374"/>
                    <a:pt x="161" y="373"/>
                  </a:cubicBezTo>
                  <a:cubicBezTo>
                    <a:pt x="157" y="373"/>
                    <a:pt x="156" y="372"/>
                    <a:pt x="153" y="372"/>
                  </a:cubicBezTo>
                  <a:cubicBezTo>
                    <a:pt x="151" y="372"/>
                    <a:pt x="150" y="373"/>
                    <a:pt x="148" y="373"/>
                  </a:cubicBezTo>
                  <a:cubicBezTo>
                    <a:pt x="146" y="374"/>
                    <a:pt x="144" y="374"/>
                    <a:pt x="140" y="374"/>
                  </a:cubicBezTo>
                  <a:cubicBezTo>
                    <a:pt x="136" y="374"/>
                    <a:pt x="135" y="374"/>
                    <a:pt x="134" y="373"/>
                  </a:cubicBezTo>
                  <a:cubicBezTo>
                    <a:pt x="132" y="373"/>
                    <a:pt x="130" y="373"/>
                    <a:pt x="127" y="373"/>
                  </a:cubicBezTo>
                  <a:cubicBezTo>
                    <a:pt x="124" y="373"/>
                    <a:pt x="124" y="373"/>
                    <a:pt x="122" y="374"/>
                  </a:cubicBezTo>
                  <a:cubicBezTo>
                    <a:pt x="120" y="375"/>
                    <a:pt x="117" y="378"/>
                    <a:pt x="115" y="380"/>
                  </a:cubicBezTo>
                  <a:cubicBezTo>
                    <a:pt x="114" y="381"/>
                    <a:pt x="114" y="382"/>
                    <a:pt x="112" y="384"/>
                  </a:cubicBezTo>
                  <a:cubicBezTo>
                    <a:pt x="111" y="386"/>
                    <a:pt x="111" y="387"/>
                    <a:pt x="110" y="389"/>
                  </a:cubicBezTo>
                  <a:cubicBezTo>
                    <a:pt x="110" y="392"/>
                    <a:pt x="109" y="393"/>
                    <a:pt x="107" y="395"/>
                  </a:cubicBezTo>
                  <a:cubicBezTo>
                    <a:pt x="105" y="396"/>
                    <a:pt x="105" y="398"/>
                    <a:pt x="104" y="400"/>
                  </a:cubicBezTo>
                  <a:cubicBezTo>
                    <a:pt x="103" y="403"/>
                    <a:pt x="102" y="403"/>
                    <a:pt x="99" y="403"/>
                  </a:cubicBezTo>
                  <a:cubicBezTo>
                    <a:pt x="96" y="404"/>
                    <a:pt x="94" y="404"/>
                    <a:pt x="93" y="406"/>
                  </a:cubicBezTo>
                  <a:cubicBezTo>
                    <a:pt x="91" y="408"/>
                    <a:pt x="90" y="409"/>
                    <a:pt x="87" y="410"/>
                  </a:cubicBezTo>
                  <a:cubicBezTo>
                    <a:pt x="84" y="412"/>
                    <a:pt x="84" y="412"/>
                    <a:pt x="82" y="414"/>
                  </a:cubicBezTo>
                  <a:cubicBezTo>
                    <a:pt x="80" y="417"/>
                    <a:pt x="80" y="417"/>
                    <a:pt x="78" y="418"/>
                  </a:cubicBezTo>
                  <a:cubicBezTo>
                    <a:pt x="76" y="419"/>
                    <a:pt x="75" y="419"/>
                    <a:pt x="75" y="420"/>
                  </a:cubicBezTo>
                  <a:cubicBezTo>
                    <a:pt x="75" y="421"/>
                    <a:pt x="76" y="421"/>
                    <a:pt x="79" y="421"/>
                  </a:cubicBezTo>
                  <a:cubicBezTo>
                    <a:pt x="82" y="420"/>
                    <a:pt x="81" y="420"/>
                    <a:pt x="84" y="420"/>
                  </a:cubicBezTo>
                  <a:cubicBezTo>
                    <a:pt x="87" y="420"/>
                    <a:pt x="86" y="421"/>
                    <a:pt x="86" y="422"/>
                  </a:cubicBezTo>
                  <a:cubicBezTo>
                    <a:pt x="87" y="423"/>
                    <a:pt x="89" y="423"/>
                    <a:pt x="90" y="423"/>
                  </a:cubicBezTo>
                  <a:cubicBezTo>
                    <a:pt x="92" y="422"/>
                    <a:pt x="91" y="419"/>
                    <a:pt x="91" y="417"/>
                  </a:cubicBezTo>
                  <a:cubicBezTo>
                    <a:pt x="91" y="416"/>
                    <a:pt x="94" y="414"/>
                    <a:pt x="97" y="413"/>
                  </a:cubicBezTo>
                  <a:cubicBezTo>
                    <a:pt x="99" y="413"/>
                    <a:pt x="102" y="413"/>
                    <a:pt x="103" y="413"/>
                  </a:cubicBezTo>
                  <a:cubicBezTo>
                    <a:pt x="105" y="412"/>
                    <a:pt x="109" y="411"/>
                    <a:pt x="113" y="410"/>
                  </a:cubicBezTo>
                  <a:cubicBezTo>
                    <a:pt x="116" y="410"/>
                    <a:pt x="117" y="410"/>
                    <a:pt x="119" y="409"/>
                  </a:cubicBezTo>
                  <a:cubicBezTo>
                    <a:pt x="120" y="408"/>
                    <a:pt x="120" y="407"/>
                    <a:pt x="120" y="405"/>
                  </a:cubicBezTo>
                  <a:cubicBezTo>
                    <a:pt x="120" y="403"/>
                    <a:pt x="123" y="403"/>
                    <a:pt x="124" y="404"/>
                  </a:cubicBezTo>
                  <a:cubicBezTo>
                    <a:pt x="126" y="405"/>
                    <a:pt x="126" y="407"/>
                    <a:pt x="126" y="409"/>
                  </a:cubicBezTo>
                  <a:cubicBezTo>
                    <a:pt x="127" y="410"/>
                    <a:pt x="134" y="414"/>
                    <a:pt x="136" y="414"/>
                  </a:cubicBezTo>
                  <a:cubicBezTo>
                    <a:pt x="139" y="414"/>
                    <a:pt x="138" y="410"/>
                    <a:pt x="139" y="408"/>
                  </a:cubicBezTo>
                  <a:cubicBezTo>
                    <a:pt x="141" y="405"/>
                    <a:pt x="142" y="401"/>
                    <a:pt x="142" y="398"/>
                  </a:cubicBezTo>
                  <a:cubicBezTo>
                    <a:pt x="143" y="395"/>
                    <a:pt x="146" y="393"/>
                    <a:pt x="149" y="392"/>
                  </a:cubicBezTo>
                  <a:cubicBezTo>
                    <a:pt x="151" y="390"/>
                    <a:pt x="154" y="391"/>
                    <a:pt x="158" y="391"/>
                  </a:cubicBezTo>
                  <a:cubicBezTo>
                    <a:pt x="161" y="391"/>
                    <a:pt x="162" y="390"/>
                    <a:pt x="164" y="390"/>
                  </a:cubicBezTo>
                  <a:cubicBezTo>
                    <a:pt x="167" y="390"/>
                    <a:pt x="167" y="391"/>
                    <a:pt x="169" y="393"/>
                  </a:cubicBezTo>
                  <a:cubicBezTo>
                    <a:pt x="171" y="394"/>
                    <a:pt x="173" y="395"/>
                    <a:pt x="174" y="395"/>
                  </a:cubicBezTo>
                  <a:cubicBezTo>
                    <a:pt x="175" y="396"/>
                    <a:pt x="179" y="400"/>
                    <a:pt x="181" y="400"/>
                  </a:cubicBezTo>
                  <a:cubicBezTo>
                    <a:pt x="184" y="400"/>
                    <a:pt x="185" y="398"/>
                    <a:pt x="187" y="398"/>
                  </a:cubicBezTo>
                  <a:cubicBezTo>
                    <a:pt x="189" y="397"/>
                    <a:pt x="193" y="399"/>
                    <a:pt x="193" y="396"/>
                  </a:cubicBezTo>
                  <a:cubicBezTo>
                    <a:pt x="194" y="394"/>
                    <a:pt x="193" y="394"/>
                    <a:pt x="193" y="393"/>
                  </a:cubicBezTo>
                  <a:cubicBezTo>
                    <a:pt x="194" y="391"/>
                    <a:pt x="197" y="391"/>
                    <a:pt x="199" y="392"/>
                  </a:cubicBezTo>
                  <a:cubicBezTo>
                    <a:pt x="202" y="392"/>
                    <a:pt x="204" y="392"/>
                    <a:pt x="207" y="391"/>
                  </a:cubicBezTo>
                  <a:cubicBezTo>
                    <a:pt x="210" y="391"/>
                    <a:pt x="211" y="388"/>
                    <a:pt x="212" y="386"/>
                  </a:cubicBezTo>
                  <a:cubicBezTo>
                    <a:pt x="213" y="384"/>
                    <a:pt x="217" y="383"/>
                    <a:pt x="219" y="384"/>
                  </a:cubicBezTo>
                  <a:cubicBezTo>
                    <a:pt x="220" y="385"/>
                    <a:pt x="223" y="386"/>
                    <a:pt x="227" y="385"/>
                  </a:cubicBezTo>
                  <a:cubicBezTo>
                    <a:pt x="230" y="385"/>
                    <a:pt x="232" y="387"/>
                    <a:pt x="236" y="389"/>
                  </a:cubicBezTo>
                  <a:cubicBezTo>
                    <a:pt x="239" y="391"/>
                    <a:pt x="240" y="391"/>
                    <a:pt x="240" y="391"/>
                  </a:cubicBezTo>
                  <a:cubicBezTo>
                    <a:pt x="240" y="391"/>
                    <a:pt x="248" y="389"/>
                    <a:pt x="251" y="389"/>
                  </a:cubicBezTo>
                  <a:cubicBezTo>
                    <a:pt x="255" y="389"/>
                    <a:pt x="260" y="391"/>
                    <a:pt x="264" y="391"/>
                  </a:cubicBezTo>
                  <a:cubicBezTo>
                    <a:pt x="268" y="391"/>
                    <a:pt x="273" y="391"/>
                    <a:pt x="276" y="390"/>
                  </a:cubicBezTo>
                  <a:cubicBezTo>
                    <a:pt x="279" y="390"/>
                    <a:pt x="287" y="386"/>
                    <a:pt x="290" y="383"/>
                  </a:cubicBezTo>
                  <a:cubicBezTo>
                    <a:pt x="294" y="381"/>
                    <a:pt x="298" y="379"/>
                    <a:pt x="301" y="378"/>
                  </a:cubicBezTo>
                  <a:cubicBezTo>
                    <a:pt x="304" y="376"/>
                    <a:pt x="308" y="375"/>
                    <a:pt x="310" y="373"/>
                  </a:cubicBezTo>
                  <a:cubicBezTo>
                    <a:pt x="311" y="371"/>
                    <a:pt x="311" y="368"/>
                    <a:pt x="310" y="366"/>
                  </a:cubicBezTo>
                  <a:cubicBezTo>
                    <a:pt x="310" y="364"/>
                    <a:pt x="307" y="365"/>
                    <a:pt x="305" y="364"/>
                  </a:cubicBezTo>
                  <a:cubicBezTo>
                    <a:pt x="303" y="363"/>
                    <a:pt x="299" y="364"/>
                    <a:pt x="297" y="364"/>
                  </a:cubicBezTo>
                  <a:cubicBezTo>
                    <a:pt x="296" y="364"/>
                    <a:pt x="295" y="365"/>
                    <a:pt x="294" y="365"/>
                  </a:cubicBezTo>
                  <a:cubicBezTo>
                    <a:pt x="294" y="366"/>
                    <a:pt x="292" y="366"/>
                    <a:pt x="291" y="365"/>
                  </a:cubicBezTo>
                  <a:cubicBezTo>
                    <a:pt x="290" y="364"/>
                    <a:pt x="288" y="364"/>
                    <a:pt x="285" y="363"/>
                  </a:cubicBezTo>
                  <a:cubicBezTo>
                    <a:pt x="282" y="362"/>
                    <a:pt x="281" y="363"/>
                    <a:pt x="279" y="363"/>
                  </a:cubicBezTo>
                  <a:cubicBezTo>
                    <a:pt x="277" y="363"/>
                    <a:pt x="274" y="362"/>
                    <a:pt x="274" y="360"/>
                  </a:cubicBezTo>
                  <a:cubicBezTo>
                    <a:pt x="275" y="359"/>
                    <a:pt x="278" y="359"/>
                    <a:pt x="280" y="357"/>
                  </a:cubicBezTo>
                  <a:cubicBezTo>
                    <a:pt x="283" y="356"/>
                    <a:pt x="284" y="356"/>
                    <a:pt x="287" y="356"/>
                  </a:cubicBezTo>
                  <a:cubicBezTo>
                    <a:pt x="290" y="356"/>
                    <a:pt x="291" y="356"/>
                    <a:pt x="292" y="355"/>
                  </a:cubicBezTo>
                  <a:cubicBezTo>
                    <a:pt x="293" y="354"/>
                    <a:pt x="293" y="353"/>
                    <a:pt x="292" y="351"/>
                  </a:cubicBezTo>
                  <a:cubicBezTo>
                    <a:pt x="291" y="350"/>
                    <a:pt x="289" y="351"/>
                    <a:pt x="286" y="351"/>
                  </a:cubicBezTo>
                  <a:cubicBezTo>
                    <a:pt x="282" y="351"/>
                    <a:pt x="285" y="349"/>
                    <a:pt x="286" y="348"/>
                  </a:cubicBezTo>
                  <a:cubicBezTo>
                    <a:pt x="288" y="347"/>
                    <a:pt x="291" y="348"/>
                    <a:pt x="294" y="347"/>
                  </a:cubicBezTo>
                  <a:cubicBezTo>
                    <a:pt x="296" y="345"/>
                    <a:pt x="297" y="346"/>
                    <a:pt x="300" y="346"/>
                  </a:cubicBezTo>
                  <a:cubicBezTo>
                    <a:pt x="303" y="346"/>
                    <a:pt x="305" y="345"/>
                    <a:pt x="305" y="345"/>
                  </a:cubicBezTo>
                  <a:cubicBezTo>
                    <a:pt x="305" y="344"/>
                    <a:pt x="303" y="342"/>
                    <a:pt x="300" y="341"/>
                  </a:cubicBezTo>
                  <a:cubicBezTo>
                    <a:pt x="298" y="340"/>
                    <a:pt x="298" y="340"/>
                    <a:pt x="298" y="338"/>
                  </a:cubicBezTo>
                  <a:cubicBezTo>
                    <a:pt x="298" y="337"/>
                    <a:pt x="300" y="336"/>
                    <a:pt x="301" y="336"/>
                  </a:cubicBezTo>
                  <a:cubicBezTo>
                    <a:pt x="302" y="335"/>
                    <a:pt x="303" y="336"/>
                    <a:pt x="304" y="337"/>
                  </a:cubicBezTo>
                  <a:cubicBezTo>
                    <a:pt x="306" y="338"/>
                    <a:pt x="307" y="339"/>
                    <a:pt x="309" y="338"/>
                  </a:cubicBezTo>
                  <a:cubicBezTo>
                    <a:pt x="311" y="336"/>
                    <a:pt x="316" y="335"/>
                    <a:pt x="317" y="333"/>
                  </a:cubicBezTo>
                  <a:cubicBezTo>
                    <a:pt x="318" y="331"/>
                    <a:pt x="317" y="327"/>
                    <a:pt x="317" y="324"/>
                  </a:cubicBezTo>
                  <a:cubicBezTo>
                    <a:pt x="318" y="322"/>
                    <a:pt x="320" y="319"/>
                    <a:pt x="321" y="316"/>
                  </a:cubicBezTo>
                  <a:cubicBezTo>
                    <a:pt x="321" y="313"/>
                    <a:pt x="321" y="310"/>
                    <a:pt x="319" y="307"/>
                  </a:cubicBezTo>
                  <a:cubicBezTo>
                    <a:pt x="318" y="304"/>
                    <a:pt x="315" y="301"/>
                    <a:pt x="313" y="299"/>
                  </a:cubicBezTo>
                  <a:cubicBezTo>
                    <a:pt x="311" y="297"/>
                    <a:pt x="307" y="296"/>
                    <a:pt x="305" y="296"/>
                  </a:cubicBezTo>
                  <a:cubicBezTo>
                    <a:pt x="303" y="295"/>
                    <a:pt x="299" y="296"/>
                    <a:pt x="295" y="294"/>
                  </a:cubicBezTo>
                  <a:cubicBezTo>
                    <a:pt x="291" y="292"/>
                    <a:pt x="291" y="293"/>
                    <a:pt x="289" y="293"/>
                  </a:cubicBezTo>
                  <a:cubicBezTo>
                    <a:pt x="286" y="293"/>
                    <a:pt x="283" y="295"/>
                    <a:pt x="280" y="296"/>
                  </a:cubicBezTo>
                  <a:cubicBezTo>
                    <a:pt x="277" y="297"/>
                    <a:pt x="277" y="299"/>
                    <a:pt x="274" y="299"/>
                  </a:cubicBezTo>
                  <a:cubicBezTo>
                    <a:pt x="272" y="299"/>
                    <a:pt x="267" y="299"/>
                    <a:pt x="265" y="298"/>
                  </a:cubicBezTo>
                  <a:cubicBezTo>
                    <a:pt x="264" y="296"/>
                    <a:pt x="265" y="294"/>
                    <a:pt x="265" y="292"/>
                  </a:cubicBezTo>
                  <a:cubicBezTo>
                    <a:pt x="266" y="289"/>
                    <a:pt x="269" y="289"/>
                    <a:pt x="272" y="287"/>
                  </a:cubicBezTo>
                  <a:cubicBezTo>
                    <a:pt x="275" y="284"/>
                    <a:pt x="274" y="284"/>
                    <a:pt x="274" y="283"/>
                  </a:cubicBezTo>
                  <a:cubicBezTo>
                    <a:pt x="274" y="282"/>
                    <a:pt x="272" y="277"/>
                    <a:pt x="270" y="275"/>
                  </a:cubicBezTo>
                  <a:cubicBezTo>
                    <a:pt x="268" y="272"/>
                    <a:pt x="261" y="269"/>
                    <a:pt x="261" y="268"/>
                  </a:cubicBezTo>
                  <a:cubicBezTo>
                    <a:pt x="260" y="266"/>
                    <a:pt x="257" y="263"/>
                    <a:pt x="256" y="262"/>
                  </a:cubicBezTo>
                  <a:cubicBezTo>
                    <a:pt x="254" y="260"/>
                    <a:pt x="251" y="261"/>
                    <a:pt x="249" y="261"/>
                  </a:cubicBezTo>
                  <a:cubicBezTo>
                    <a:pt x="247" y="262"/>
                    <a:pt x="244" y="263"/>
                    <a:pt x="241" y="263"/>
                  </a:cubicBezTo>
                  <a:cubicBezTo>
                    <a:pt x="238" y="263"/>
                    <a:pt x="240" y="259"/>
                    <a:pt x="242" y="259"/>
                  </a:cubicBezTo>
                  <a:cubicBezTo>
                    <a:pt x="243" y="259"/>
                    <a:pt x="245" y="258"/>
                    <a:pt x="247" y="258"/>
                  </a:cubicBezTo>
                  <a:cubicBezTo>
                    <a:pt x="248" y="257"/>
                    <a:pt x="252" y="258"/>
                    <a:pt x="254" y="258"/>
                  </a:cubicBezTo>
                  <a:cubicBezTo>
                    <a:pt x="256" y="258"/>
                    <a:pt x="258" y="260"/>
                    <a:pt x="260" y="262"/>
                  </a:cubicBezTo>
                  <a:cubicBezTo>
                    <a:pt x="262" y="265"/>
                    <a:pt x="263" y="264"/>
                    <a:pt x="265" y="264"/>
                  </a:cubicBezTo>
                  <a:cubicBezTo>
                    <a:pt x="266" y="263"/>
                    <a:pt x="264" y="260"/>
                    <a:pt x="263" y="258"/>
                  </a:cubicBezTo>
                  <a:cubicBezTo>
                    <a:pt x="262" y="255"/>
                    <a:pt x="262" y="253"/>
                    <a:pt x="261" y="248"/>
                  </a:cubicBezTo>
                  <a:cubicBezTo>
                    <a:pt x="259" y="244"/>
                    <a:pt x="256" y="239"/>
                    <a:pt x="254" y="236"/>
                  </a:cubicBezTo>
                  <a:cubicBezTo>
                    <a:pt x="252" y="233"/>
                    <a:pt x="247" y="232"/>
                    <a:pt x="245" y="229"/>
                  </a:cubicBezTo>
                  <a:cubicBezTo>
                    <a:pt x="244" y="226"/>
                    <a:pt x="239" y="222"/>
                    <a:pt x="237" y="220"/>
                  </a:cubicBezTo>
                  <a:cubicBezTo>
                    <a:pt x="234" y="217"/>
                    <a:pt x="231" y="218"/>
                    <a:pt x="228" y="215"/>
                  </a:cubicBezTo>
                  <a:cubicBezTo>
                    <a:pt x="224" y="213"/>
                    <a:pt x="221" y="213"/>
                    <a:pt x="220" y="208"/>
                  </a:cubicBezTo>
                  <a:cubicBezTo>
                    <a:pt x="218" y="204"/>
                    <a:pt x="218" y="204"/>
                    <a:pt x="216" y="200"/>
                  </a:cubicBezTo>
                  <a:cubicBezTo>
                    <a:pt x="213" y="197"/>
                    <a:pt x="213" y="196"/>
                    <a:pt x="212" y="191"/>
                  </a:cubicBezTo>
                  <a:cubicBezTo>
                    <a:pt x="211" y="187"/>
                    <a:pt x="210" y="184"/>
                    <a:pt x="209" y="178"/>
                  </a:cubicBezTo>
                  <a:cubicBezTo>
                    <a:pt x="209" y="173"/>
                    <a:pt x="207" y="172"/>
                    <a:pt x="203" y="168"/>
                  </a:cubicBezTo>
                  <a:cubicBezTo>
                    <a:pt x="199" y="164"/>
                    <a:pt x="192" y="159"/>
                    <a:pt x="189" y="157"/>
                  </a:cubicBezTo>
                  <a:cubicBezTo>
                    <a:pt x="185" y="156"/>
                    <a:pt x="181" y="155"/>
                    <a:pt x="176" y="154"/>
                  </a:cubicBezTo>
                  <a:cubicBezTo>
                    <a:pt x="171" y="154"/>
                    <a:pt x="170" y="154"/>
                    <a:pt x="166" y="154"/>
                  </a:cubicBezTo>
                  <a:cubicBezTo>
                    <a:pt x="162" y="154"/>
                    <a:pt x="160" y="155"/>
                    <a:pt x="154" y="155"/>
                  </a:cubicBezTo>
                  <a:cubicBezTo>
                    <a:pt x="149" y="155"/>
                    <a:pt x="145" y="155"/>
                    <a:pt x="142" y="154"/>
                  </a:cubicBezTo>
                  <a:cubicBezTo>
                    <a:pt x="138" y="154"/>
                    <a:pt x="138" y="152"/>
                    <a:pt x="138" y="149"/>
                  </a:cubicBezTo>
                  <a:cubicBezTo>
                    <a:pt x="139" y="147"/>
                    <a:pt x="141" y="149"/>
                    <a:pt x="144" y="150"/>
                  </a:cubicBezTo>
                  <a:cubicBezTo>
                    <a:pt x="147" y="152"/>
                    <a:pt x="150" y="151"/>
                    <a:pt x="152" y="150"/>
                  </a:cubicBezTo>
                  <a:cubicBezTo>
                    <a:pt x="155" y="150"/>
                    <a:pt x="157" y="148"/>
                    <a:pt x="159" y="147"/>
                  </a:cubicBezTo>
                  <a:cubicBezTo>
                    <a:pt x="160" y="145"/>
                    <a:pt x="162" y="144"/>
                    <a:pt x="165" y="144"/>
                  </a:cubicBezTo>
                  <a:cubicBezTo>
                    <a:pt x="168" y="144"/>
                    <a:pt x="172" y="144"/>
                    <a:pt x="172" y="142"/>
                  </a:cubicBezTo>
                  <a:cubicBezTo>
                    <a:pt x="172" y="140"/>
                    <a:pt x="170" y="138"/>
                    <a:pt x="170" y="137"/>
                  </a:cubicBezTo>
                  <a:cubicBezTo>
                    <a:pt x="170" y="135"/>
                    <a:pt x="170" y="134"/>
                    <a:pt x="168" y="133"/>
                  </a:cubicBezTo>
                  <a:cubicBezTo>
                    <a:pt x="166" y="133"/>
                    <a:pt x="164" y="134"/>
                    <a:pt x="160" y="135"/>
                  </a:cubicBezTo>
                  <a:cubicBezTo>
                    <a:pt x="156" y="136"/>
                    <a:pt x="155" y="136"/>
                    <a:pt x="154" y="135"/>
                  </a:cubicBezTo>
                  <a:cubicBezTo>
                    <a:pt x="153" y="135"/>
                    <a:pt x="156" y="133"/>
                    <a:pt x="157" y="132"/>
                  </a:cubicBezTo>
                  <a:cubicBezTo>
                    <a:pt x="158" y="131"/>
                    <a:pt x="164" y="130"/>
                    <a:pt x="167" y="130"/>
                  </a:cubicBezTo>
                  <a:cubicBezTo>
                    <a:pt x="171" y="130"/>
                    <a:pt x="170" y="130"/>
                    <a:pt x="173" y="128"/>
                  </a:cubicBezTo>
                  <a:cubicBezTo>
                    <a:pt x="175" y="126"/>
                    <a:pt x="177" y="123"/>
                    <a:pt x="179" y="119"/>
                  </a:cubicBezTo>
                  <a:cubicBezTo>
                    <a:pt x="180" y="115"/>
                    <a:pt x="182" y="115"/>
                    <a:pt x="186" y="113"/>
                  </a:cubicBezTo>
                  <a:cubicBezTo>
                    <a:pt x="191" y="110"/>
                    <a:pt x="190" y="110"/>
                    <a:pt x="191" y="106"/>
                  </a:cubicBezTo>
                  <a:cubicBezTo>
                    <a:pt x="191" y="103"/>
                    <a:pt x="191" y="99"/>
                    <a:pt x="193" y="94"/>
                  </a:cubicBezTo>
                  <a:cubicBezTo>
                    <a:pt x="195" y="90"/>
                    <a:pt x="198" y="90"/>
                    <a:pt x="201" y="87"/>
                  </a:cubicBezTo>
                  <a:cubicBezTo>
                    <a:pt x="205" y="85"/>
                    <a:pt x="203" y="81"/>
                    <a:pt x="202" y="78"/>
                  </a:cubicBezTo>
                  <a:cubicBezTo>
                    <a:pt x="200" y="74"/>
                    <a:pt x="195" y="75"/>
                    <a:pt x="192" y="75"/>
                  </a:cubicBezTo>
                  <a:cubicBezTo>
                    <a:pt x="189" y="74"/>
                    <a:pt x="181" y="74"/>
                    <a:pt x="177" y="74"/>
                  </a:cubicBezTo>
                  <a:cubicBezTo>
                    <a:pt x="173" y="74"/>
                    <a:pt x="168" y="74"/>
                    <a:pt x="163" y="72"/>
                  </a:cubicBezTo>
                  <a:cubicBezTo>
                    <a:pt x="158" y="68"/>
                    <a:pt x="152" y="71"/>
                    <a:pt x="149" y="72"/>
                  </a:cubicBezTo>
                  <a:cubicBezTo>
                    <a:pt x="147" y="74"/>
                    <a:pt x="144" y="75"/>
                    <a:pt x="141" y="75"/>
                  </a:cubicBezTo>
                  <a:cubicBezTo>
                    <a:pt x="137" y="76"/>
                    <a:pt x="133" y="78"/>
                    <a:pt x="132" y="79"/>
                  </a:cubicBezTo>
                  <a:cubicBezTo>
                    <a:pt x="130" y="80"/>
                    <a:pt x="127" y="82"/>
                    <a:pt x="125" y="82"/>
                  </a:cubicBezTo>
                  <a:cubicBezTo>
                    <a:pt x="124" y="82"/>
                    <a:pt x="122" y="81"/>
                    <a:pt x="121" y="79"/>
                  </a:cubicBezTo>
                  <a:cubicBezTo>
                    <a:pt x="121" y="77"/>
                    <a:pt x="119" y="79"/>
                    <a:pt x="117" y="79"/>
                  </a:cubicBezTo>
                  <a:cubicBezTo>
                    <a:pt x="115" y="79"/>
                    <a:pt x="114" y="78"/>
                    <a:pt x="113" y="77"/>
                  </a:cubicBezTo>
                  <a:cubicBezTo>
                    <a:pt x="113" y="77"/>
                    <a:pt x="117" y="76"/>
                    <a:pt x="118" y="75"/>
                  </a:cubicBezTo>
                  <a:cubicBezTo>
                    <a:pt x="120" y="74"/>
                    <a:pt x="121" y="74"/>
                    <a:pt x="123" y="72"/>
                  </a:cubicBezTo>
                  <a:cubicBezTo>
                    <a:pt x="126" y="70"/>
                    <a:pt x="125" y="72"/>
                    <a:pt x="127" y="71"/>
                  </a:cubicBezTo>
                  <a:cubicBezTo>
                    <a:pt x="130" y="71"/>
                    <a:pt x="130" y="69"/>
                    <a:pt x="128" y="67"/>
                  </a:cubicBezTo>
                  <a:cubicBezTo>
                    <a:pt x="126" y="66"/>
                    <a:pt x="126" y="67"/>
                    <a:pt x="124" y="66"/>
                  </a:cubicBezTo>
                  <a:cubicBezTo>
                    <a:pt x="122" y="64"/>
                    <a:pt x="121" y="65"/>
                    <a:pt x="118" y="64"/>
                  </a:cubicBezTo>
                  <a:cubicBezTo>
                    <a:pt x="116" y="64"/>
                    <a:pt x="116" y="63"/>
                    <a:pt x="116" y="62"/>
                  </a:cubicBezTo>
                  <a:cubicBezTo>
                    <a:pt x="116" y="61"/>
                    <a:pt x="118" y="61"/>
                    <a:pt x="119" y="61"/>
                  </a:cubicBezTo>
                  <a:cubicBezTo>
                    <a:pt x="121" y="61"/>
                    <a:pt x="122" y="63"/>
                    <a:pt x="124" y="63"/>
                  </a:cubicBezTo>
                  <a:cubicBezTo>
                    <a:pt x="127" y="63"/>
                    <a:pt x="125" y="62"/>
                    <a:pt x="127" y="60"/>
                  </a:cubicBezTo>
                  <a:cubicBezTo>
                    <a:pt x="128" y="58"/>
                    <a:pt x="132" y="58"/>
                    <a:pt x="133" y="57"/>
                  </a:cubicBezTo>
                  <a:cubicBezTo>
                    <a:pt x="134" y="56"/>
                    <a:pt x="136" y="54"/>
                    <a:pt x="138" y="53"/>
                  </a:cubicBezTo>
                  <a:cubicBezTo>
                    <a:pt x="141" y="52"/>
                    <a:pt x="143" y="52"/>
                    <a:pt x="145" y="50"/>
                  </a:cubicBezTo>
                  <a:cubicBezTo>
                    <a:pt x="147" y="49"/>
                    <a:pt x="148" y="47"/>
                    <a:pt x="150" y="45"/>
                  </a:cubicBezTo>
                  <a:cubicBezTo>
                    <a:pt x="151" y="43"/>
                    <a:pt x="155" y="44"/>
                    <a:pt x="157" y="42"/>
                  </a:cubicBezTo>
                  <a:cubicBezTo>
                    <a:pt x="158" y="40"/>
                    <a:pt x="158" y="40"/>
                    <a:pt x="158" y="38"/>
                  </a:cubicBezTo>
                  <a:cubicBezTo>
                    <a:pt x="158" y="36"/>
                    <a:pt x="159" y="35"/>
                    <a:pt x="160" y="33"/>
                  </a:cubicBezTo>
                  <a:cubicBezTo>
                    <a:pt x="160" y="32"/>
                    <a:pt x="162" y="29"/>
                    <a:pt x="162" y="28"/>
                  </a:cubicBezTo>
                  <a:cubicBezTo>
                    <a:pt x="162" y="27"/>
                    <a:pt x="161" y="26"/>
                    <a:pt x="158" y="27"/>
                  </a:cubicBezTo>
                  <a:cubicBezTo>
                    <a:pt x="155" y="28"/>
                    <a:pt x="154" y="27"/>
                    <a:pt x="151" y="27"/>
                  </a:cubicBezTo>
                  <a:cubicBezTo>
                    <a:pt x="148" y="27"/>
                    <a:pt x="145" y="29"/>
                    <a:pt x="143" y="29"/>
                  </a:cubicBezTo>
                  <a:cubicBezTo>
                    <a:pt x="141" y="29"/>
                    <a:pt x="139" y="29"/>
                    <a:pt x="137" y="29"/>
                  </a:cubicBezTo>
                  <a:cubicBezTo>
                    <a:pt x="135" y="28"/>
                    <a:pt x="133" y="28"/>
                    <a:pt x="131" y="28"/>
                  </a:cubicBezTo>
                  <a:cubicBezTo>
                    <a:pt x="129" y="28"/>
                    <a:pt x="128" y="29"/>
                    <a:pt x="126" y="30"/>
                  </a:cubicBezTo>
                  <a:cubicBezTo>
                    <a:pt x="124" y="31"/>
                    <a:pt x="123" y="33"/>
                    <a:pt x="122" y="33"/>
                  </a:cubicBezTo>
                  <a:cubicBezTo>
                    <a:pt x="121" y="34"/>
                    <a:pt x="120" y="35"/>
                    <a:pt x="119" y="36"/>
                  </a:cubicBezTo>
                  <a:cubicBezTo>
                    <a:pt x="118" y="36"/>
                    <a:pt x="116" y="37"/>
                    <a:pt x="115" y="37"/>
                  </a:cubicBezTo>
                  <a:cubicBezTo>
                    <a:pt x="114" y="38"/>
                    <a:pt x="113" y="37"/>
                    <a:pt x="113" y="36"/>
                  </a:cubicBezTo>
                  <a:cubicBezTo>
                    <a:pt x="113" y="36"/>
                    <a:pt x="114" y="35"/>
                    <a:pt x="115" y="33"/>
                  </a:cubicBezTo>
                  <a:cubicBezTo>
                    <a:pt x="116" y="31"/>
                    <a:pt x="114" y="32"/>
                    <a:pt x="113" y="31"/>
                  </a:cubicBezTo>
                  <a:cubicBezTo>
                    <a:pt x="111" y="31"/>
                    <a:pt x="110" y="32"/>
                    <a:pt x="109" y="32"/>
                  </a:cubicBezTo>
                  <a:cubicBezTo>
                    <a:pt x="108" y="33"/>
                    <a:pt x="108" y="33"/>
                    <a:pt x="107" y="35"/>
                  </a:cubicBezTo>
                  <a:cubicBezTo>
                    <a:pt x="107" y="36"/>
                    <a:pt x="106" y="36"/>
                    <a:pt x="105" y="37"/>
                  </a:cubicBezTo>
                  <a:cubicBezTo>
                    <a:pt x="104" y="38"/>
                    <a:pt x="103" y="37"/>
                    <a:pt x="102" y="37"/>
                  </a:cubicBezTo>
                  <a:cubicBezTo>
                    <a:pt x="102" y="36"/>
                    <a:pt x="102" y="34"/>
                    <a:pt x="103" y="34"/>
                  </a:cubicBezTo>
                  <a:cubicBezTo>
                    <a:pt x="104" y="33"/>
                    <a:pt x="104" y="32"/>
                    <a:pt x="104" y="31"/>
                  </a:cubicBezTo>
                  <a:cubicBezTo>
                    <a:pt x="104" y="29"/>
                    <a:pt x="103" y="30"/>
                    <a:pt x="102" y="29"/>
                  </a:cubicBezTo>
                  <a:cubicBezTo>
                    <a:pt x="100" y="28"/>
                    <a:pt x="99" y="29"/>
                    <a:pt x="98" y="29"/>
                  </a:cubicBezTo>
                  <a:cubicBezTo>
                    <a:pt x="97" y="30"/>
                    <a:pt x="96" y="30"/>
                    <a:pt x="96" y="31"/>
                  </a:cubicBezTo>
                  <a:cubicBezTo>
                    <a:pt x="95" y="32"/>
                    <a:pt x="95" y="33"/>
                    <a:pt x="94" y="35"/>
                  </a:cubicBezTo>
                  <a:cubicBezTo>
                    <a:pt x="93" y="36"/>
                    <a:pt x="93" y="37"/>
                    <a:pt x="92" y="39"/>
                  </a:cubicBezTo>
                  <a:cubicBezTo>
                    <a:pt x="92" y="41"/>
                    <a:pt x="94" y="42"/>
                    <a:pt x="95" y="42"/>
                  </a:cubicBezTo>
                  <a:cubicBezTo>
                    <a:pt x="96" y="43"/>
                    <a:pt x="97" y="43"/>
                    <a:pt x="98" y="44"/>
                  </a:cubicBezTo>
                  <a:cubicBezTo>
                    <a:pt x="98" y="45"/>
                    <a:pt x="98" y="45"/>
                    <a:pt x="98" y="46"/>
                  </a:cubicBezTo>
                  <a:cubicBezTo>
                    <a:pt x="98" y="46"/>
                    <a:pt x="97" y="46"/>
                    <a:pt x="97" y="47"/>
                  </a:cubicBezTo>
                  <a:cubicBezTo>
                    <a:pt x="96" y="47"/>
                    <a:pt x="95" y="46"/>
                    <a:pt x="93" y="46"/>
                  </a:cubicBezTo>
                  <a:cubicBezTo>
                    <a:pt x="92" y="46"/>
                    <a:pt x="91" y="46"/>
                    <a:pt x="90" y="46"/>
                  </a:cubicBezTo>
                  <a:cubicBezTo>
                    <a:pt x="90" y="46"/>
                    <a:pt x="88" y="48"/>
                    <a:pt x="88" y="49"/>
                  </a:cubicBezTo>
                  <a:cubicBezTo>
                    <a:pt x="88" y="50"/>
                    <a:pt x="88" y="51"/>
                    <a:pt x="88" y="51"/>
                  </a:cubicBezTo>
                  <a:cubicBezTo>
                    <a:pt x="87" y="52"/>
                    <a:pt x="85" y="53"/>
                    <a:pt x="85" y="54"/>
                  </a:cubicBezTo>
                  <a:cubicBezTo>
                    <a:pt x="84" y="55"/>
                    <a:pt x="85" y="56"/>
                    <a:pt x="87" y="57"/>
                  </a:cubicBezTo>
                  <a:cubicBezTo>
                    <a:pt x="89" y="58"/>
                    <a:pt x="88" y="58"/>
                    <a:pt x="89" y="60"/>
                  </a:cubicBezTo>
                  <a:cubicBezTo>
                    <a:pt x="91" y="62"/>
                    <a:pt x="91" y="62"/>
                    <a:pt x="94" y="63"/>
                  </a:cubicBezTo>
                  <a:cubicBezTo>
                    <a:pt x="96" y="65"/>
                    <a:pt x="95" y="65"/>
                    <a:pt x="95" y="66"/>
                  </a:cubicBezTo>
                  <a:cubicBezTo>
                    <a:pt x="95" y="66"/>
                    <a:pt x="94" y="66"/>
                    <a:pt x="93" y="66"/>
                  </a:cubicBezTo>
                  <a:cubicBezTo>
                    <a:pt x="91" y="67"/>
                    <a:pt x="91" y="66"/>
                    <a:pt x="89" y="66"/>
                  </a:cubicBezTo>
                  <a:cubicBezTo>
                    <a:pt x="87" y="66"/>
                    <a:pt x="87" y="66"/>
                    <a:pt x="84" y="66"/>
                  </a:cubicBezTo>
                  <a:cubicBezTo>
                    <a:pt x="82" y="66"/>
                    <a:pt x="83" y="66"/>
                    <a:pt x="82" y="64"/>
                  </a:cubicBezTo>
                  <a:cubicBezTo>
                    <a:pt x="80" y="62"/>
                    <a:pt x="79" y="63"/>
                    <a:pt x="77" y="63"/>
                  </a:cubicBezTo>
                  <a:cubicBezTo>
                    <a:pt x="76" y="63"/>
                    <a:pt x="77" y="64"/>
                    <a:pt x="76" y="66"/>
                  </a:cubicBezTo>
                  <a:cubicBezTo>
                    <a:pt x="74" y="67"/>
                    <a:pt x="74" y="66"/>
                    <a:pt x="73" y="68"/>
                  </a:cubicBezTo>
                  <a:cubicBezTo>
                    <a:pt x="72" y="70"/>
                    <a:pt x="75" y="72"/>
                    <a:pt x="76" y="74"/>
                  </a:cubicBezTo>
                  <a:cubicBezTo>
                    <a:pt x="76" y="75"/>
                    <a:pt x="79" y="76"/>
                    <a:pt x="79" y="78"/>
                  </a:cubicBezTo>
                  <a:cubicBezTo>
                    <a:pt x="80" y="80"/>
                    <a:pt x="79" y="80"/>
                    <a:pt x="78" y="81"/>
                  </a:cubicBezTo>
                  <a:cubicBezTo>
                    <a:pt x="77" y="82"/>
                    <a:pt x="75" y="81"/>
                    <a:pt x="73" y="80"/>
                  </a:cubicBezTo>
                  <a:cubicBezTo>
                    <a:pt x="71" y="79"/>
                    <a:pt x="71" y="79"/>
                    <a:pt x="70" y="80"/>
                  </a:cubicBezTo>
                  <a:cubicBezTo>
                    <a:pt x="68" y="81"/>
                    <a:pt x="70" y="81"/>
                    <a:pt x="70" y="83"/>
                  </a:cubicBezTo>
                  <a:cubicBezTo>
                    <a:pt x="71" y="84"/>
                    <a:pt x="72" y="84"/>
                    <a:pt x="73" y="85"/>
                  </a:cubicBezTo>
                  <a:cubicBezTo>
                    <a:pt x="75" y="86"/>
                    <a:pt x="76" y="86"/>
                    <a:pt x="78" y="85"/>
                  </a:cubicBezTo>
                  <a:cubicBezTo>
                    <a:pt x="81" y="84"/>
                    <a:pt x="81" y="86"/>
                    <a:pt x="82" y="87"/>
                  </a:cubicBezTo>
                  <a:cubicBezTo>
                    <a:pt x="82" y="88"/>
                    <a:pt x="82" y="89"/>
                    <a:pt x="81" y="92"/>
                  </a:cubicBezTo>
                  <a:cubicBezTo>
                    <a:pt x="81" y="94"/>
                    <a:pt x="80" y="93"/>
                    <a:pt x="79" y="94"/>
                  </a:cubicBezTo>
                  <a:cubicBezTo>
                    <a:pt x="78" y="95"/>
                    <a:pt x="78" y="97"/>
                    <a:pt x="79" y="97"/>
                  </a:cubicBezTo>
                  <a:cubicBezTo>
                    <a:pt x="80" y="98"/>
                    <a:pt x="82" y="98"/>
                    <a:pt x="82" y="99"/>
                  </a:cubicBezTo>
                  <a:cubicBezTo>
                    <a:pt x="83" y="100"/>
                    <a:pt x="81" y="102"/>
                    <a:pt x="79" y="102"/>
                  </a:cubicBezTo>
                  <a:cubicBezTo>
                    <a:pt x="78" y="101"/>
                    <a:pt x="76" y="103"/>
                    <a:pt x="76" y="104"/>
                  </a:cubicBezTo>
                  <a:cubicBezTo>
                    <a:pt x="77" y="105"/>
                    <a:pt x="78" y="105"/>
                    <a:pt x="78" y="106"/>
                  </a:cubicBezTo>
                  <a:cubicBezTo>
                    <a:pt x="79" y="107"/>
                    <a:pt x="79" y="107"/>
                    <a:pt x="77" y="108"/>
                  </a:cubicBezTo>
                  <a:cubicBezTo>
                    <a:pt x="74" y="108"/>
                    <a:pt x="73" y="108"/>
                    <a:pt x="71" y="108"/>
                  </a:cubicBezTo>
                  <a:cubicBezTo>
                    <a:pt x="70" y="108"/>
                    <a:pt x="69" y="110"/>
                    <a:pt x="68" y="111"/>
                  </a:cubicBezTo>
                  <a:cubicBezTo>
                    <a:pt x="67" y="113"/>
                    <a:pt x="68" y="114"/>
                    <a:pt x="69" y="116"/>
                  </a:cubicBezTo>
                  <a:cubicBezTo>
                    <a:pt x="69" y="118"/>
                    <a:pt x="68" y="119"/>
                    <a:pt x="66" y="119"/>
                  </a:cubicBezTo>
                  <a:cubicBezTo>
                    <a:pt x="64" y="119"/>
                    <a:pt x="61" y="119"/>
                    <a:pt x="61" y="120"/>
                  </a:cubicBezTo>
                  <a:cubicBezTo>
                    <a:pt x="60" y="122"/>
                    <a:pt x="62" y="122"/>
                    <a:pt x="64" y="123"/>
                  </a:cubicBezTo>
                  <a:close/>
                  <a:moveTo>
                    <a:pt x="52" y="75"/>
                  </a:moveTo>
                  <a:cubicBezTo>
                    <a:pt x="50" y="76"/>
                    <a:pt x="49" y="77"/>
                    <a:pt x="49" y="79"/>
                  </a:cubicBezTo>
                  <a:cubicBezTo>
                    <a:pt x="49" y="81"/>
                    <a:pt x="50" y="82"/>
                    <a:pt x="48" y="82"/>
                  </a:cubicBezTo>
                  <a:cubicBezTo>
                    <a:pt x="47" y="83"/>
                    <a:pt x="46" y="82"/>
                    <a:pt x="46" y="82"/>
                  </a:cubicBezTo>
                  <a:cubicBezTo>
                    <a:pt x="45" y="81"/>
                    <a:pt x="43" y="81"/>
                    <a:pt x="42" y="82"/>
                  </a:cubicBezTo>
                  <a:cubicBezTo>
                    <a:pt x="42" y="82"/>
                    <a:pt x="40" y="83"/>
                    <a:pt x="41" y="84"/>
                  </a:cubicBezTo>
                  <a:cubicBezTo>
                    <a:pt x="42" y="85"/>
                    <a:pt x="44" y="86"/>
                    <a:pt x="45" y="86"/>
                  </a:cubicBezTo>
                  <a:cubicBezTo>
                    <a:pt x="46" y="86"/>
                    <a:pt x="46" y="85"/>
                    <a:pt x="48" y="87"/>
                  </a:cubicBezTo>
                  <a:cubicBezTo>
                    <a:pt x="49" y="89"/>
                    <a:pt x="49" y="89"/>
                    <a:pt x="50" y="90"/>
                  </a:cubicBezTo>
                  <a:cubicBezTo>
                    <a:pt x="50" y="92"/>
                    <a:pt x="50" y="92"/>
                    <a:pt x="52" y="93"/>
                  </a:cubicBezTo>
                  <a:cubicBezTo>
                    <a:pt x="53" y="94"/>
                    <a:pt x="54" y="94"/>
                    <a:pt x="56" y="94"/>
                  </a:cubicBezTo>
                  <a:cubicBezTo>
                    <a:pt x="58" y="93"/>
                    <a:pt x="59" y="92"/>
                    <a:pt x="58" y="89"/>
                  </a:cubicBezTo>
                  <a:cubicBezTo>
                    <a:pt x="57" y="86"/>
                    <a:pt x="56" y="86"/>
                    <a:pt x="57" y="83"/>
                  </a:cubicBezTo>
                  <a:cubicBezTo>
                    <a:pt x="57" y="80"/>
                    <a:pt x="58" y="80"/>
                    <a:pt x="58" y="78"/>
                  </a:cubicBezTo>
                  <a:cubicBezTo>
                    <a:pt x="57" y="77"/>
                    <a:pt x="57" y="77"/>
                    <a:pt x="57" y="76"/>
                  </a:cubicBezTo>
                  <a:cubicBezTo>
                    <a:pt x="56" y="75"/>
                    <a:pt x="54" y="74"/>
                    <a:pt x="52" y="75"/>
                  </a:cubicBezTo>
                  <a:close/>
                  <a:moveTo>
                    <a:pt x="37" y="45"/>
                  </a:moveTo>
                  <a:cubicBezTo>
                    <a:pt x="33" y="47"/>
                    <a:pt x="32" y="46"/>
                    <a:pt x="30" y="47"/>
                  </a:cubicBezTo>
                  <a:cubicBezTo>
                    <a:pt x="28" y="49"/>
                    <a:pt x="26" y="48"/>
                    <a:pt x="26" y="50"/>
                  </a:cubicBezTo>
                  <a:cubicBezTo>
                    <a:pt x="26" y="53"/>
                    <a:pt x="25" y="54"/>
                    <a:pt x="27" y="56"/>
                  </a:cubicBezTo>
                  <a:cubicBezTo>
                    <a:pt x="29" y="57"/>
                    <a:pt x="30" y="57"/>
                    <a:pt x="31" y="58"/>
                  </a:cubicBezTo>
                  <a:cubicBezTo>
                    <a:pt x="32" y="59"/>
                    <a:pt x="32" y="58"/>
                    <a:pt x="33" y="61"/>
                  </a:cubicBezTo>
                  <a:cubicBezTo>
                    <a:pt x="34" y="63"/>
                    <a:pt x="38" y="63"/>
                    <a:pt x="38" y="60"/>
                  </a:cubicBezTo>
                  <a:cubicBezTo>
                    <a:pt x="38" y="58"/>
                    <a:pt x="38" y="56"/>
                    <a:pt x="39" y="54"/>
                  </a:cubicBezTo>
                  <a:cubicBezTo>
                    <a:pt x="40" y="52"/>
                    <a:pt x="43" y="51"/>
                    <a:pt x="45" y="51"/>
                  </a:cubicBezTo>
                  <a:cubicBezTo>
                    <a:pt x="46" y="50"/>
                    <a:pt x="47" y="47"/>
                    <a:pt x="48" y="47"/>
                  </a:cubicBezTo>
                  <a:cubicBezTo>
                    <a:pt x="49" y="46"/>
                    <a:pt x="50" y="45"/>
                    <a:pt x="52" y="45"/>
                  </a:cubicBezTo>
                  <a:cubicBezTo>
                    <a:pt x="54" y="45"/>
                    <a:pt x="56" y="43"/>
                    <a:pt x="56" y="41"/>
                  </a:cubicBezTo>
                  <a:cubicBezTo>
                    <a:pt x="56" y="39"/>
                    <a:pt x="56" y="37"/>
                    <a:pt x="56" y="36"/>
                  </a:cubicBezTo>
                  <a:cubicBezTo>
                    <a:pt x="55" y="34"/>
                    <a:pt x="53" y="37"/>
                    <a:pt x="52" y="37"/>
                  </a:cubicBezTo>
                  <a:cubicBezTo>
                    <a:pt x="51" y="37"/>
                    <a:pt x="50" y="36"/>
                    <a:pt x="48" y="37"/>
                  </a:cubicBezTo>
                  <a:cubicBezTo>
                    <a:pt x="45" y="37"/>
                    <a:pt x="42" y="40"/>
                    <a:pt x="41" y="42"/>
                  </a:cubicBezTo>
                  <a:cubicBezTo>
                    <a:pt x="40" y="43"/>
                    <a:pt x="40" y="43"/>
                    <a:pt x="37" y="45"/>
                  </a:cubicBezTo>
                  <a:close/>
                  <a:moveTo>
                    <a:pt x="113" y="274"/>
                  </a:moveTo>
                  <a:cubicBezTo>
                    <a:pt x="112" y="276"/>
                    <a:pt x="112" y="275"/>
                    <a:pt x="114" y="277"/>
                  </a:cubicBezTo>
                  <a:cubicBezTo>
                    <a:pt x="115" y="279"/>
                    <a:pt x="115" y="280"/>
                    <a:pt x="117" y="281"/>
                  </a:cubicBezTo>
                  <a:cubicBezTo>
                    <a:pt x="118" y="282"/>
                    <a:pt x="118" y="283"/>
                    <a:pt x="120" y="281"/>
                  </a:cubicBezTo>
                  <a:cubicBezTo>
                    <a:pt x="121" y="280"/>
                    <a:pt x="121" y="279"/>
                    <a:pt x="122" y="278"/>
                  </a:cubicBezTo>
                  <a:cubicBezTo>
                    <a:pt x="124" y="278"/>
                    <a:pt x="126" y="278"/>
                    <a:pt x="125" y="276"/>
                  </a:cubicBezTo>
                  <a:cubicBezTo>
                    <a:pt x="124" y="274"/>
                    <a:pt x="123" y="274"/>
                    <a:pt x="120" y="274"/>
                  </a:cubicBezTo>
                  <a:cubicBezTo>
                    <a:pt x="118" y="274"/>
                    <a:pt x="115" y="272"/>
                    <a:pt x="113" y="274"/>
                  </a:cubicBezTo>
                  <a:close/>
                  <a:moveTo>
                    <a:pt x="118" y="228"/>
                  </a:moveTo>
                  <a:cubicBezTo>
                    <a:pt x="116" y="228"/>
                    <a:pt x="112" y="228"/>
                    <a:pt x="110" y="232"/>
                  </a:cubicBezTo>
                  <a:cubicBezTo>
                    <a:pt x="109" y="235"/>
                    <a:pt x="110" y="235"/>
                    <a:pt x="108" y="237"/>
                  </a:cubicBezTo>
                  <a:cubicBezTo>
                    <a:pt x="106" y="238"/>
                    <a:pt x="105" y="239"/>
                    <a:pt x="104" y="241"/>
                  </a:cubicBezTo>
                  <a:cubicBezTo>
                    <a:pt x="104" y="244"/>
                    <a:pt x="103" y="245"/>
                    <a:pt x="105" y="245"/>
                  </a:cubicBezTo>
                  <a:cubicBezTo>
                    <a:pt x="107" y="244"/>
                    <a:pt x="109" y="243"/>
                    <a:pt x="110" y="242"/>
                  </a:cubicBezTo>
                  <a:cubicBezTo>
                    <a:pt x="111" y="240"/>
                    <a:pt x="111" y="239"/>
                    <a:pt x="113" y="238"/>
                  </a:cubicBezTo>
                  <a:cubicBezTo>
                    <a:pt x="116" y="237"/>
                    <a:pt x="117" y="236"/>
                    <a:pt x="118" y="233"/>
                  </a:cubicBezTo>
                  <a:cubicBezTo>
                    <a:pt x="120" y="230"/>
                    <a:pt x="120" y="228"/>
                    <a:pt x="118" y="228"/>
                  </a:cubicBezTo>
                  <a:close/>
                  <a:moveTo>
                    <a:pt x="151" y="11"/>
                  </a:moveTo>
                  <a:cubicBezTo>
                    <a:pt x="153" y="12"/>
                    <a:pt x="155" y="13"/>
                    <a:pt x="156" y="12"/>
                  </a:cubicBezTo>
                  <a:cubicBezTo>
                    <a:pt x="158" y="11"/>
                    <a:pt x="159" y="12"/>
                    <a:pt x="159" y="10"/>
                  </a:cubicBezTo>
                  <a:cubicBezTo>
                    <a:pt x="160" y="9"/>
                    <a:pt x="160" y="7"/>
                    <a:pt x="161" y="7"/>
                  </a:cubicBezTo>
                  <a:cubicBezTo>
                    <a:pt x="162" y="6"/>
                    <a:pt x="163" y="6"/>
                    <a:pt x="163" y="4"/>
                  </a:cubicBezTo>
                  <a:cubicBezTo>
                    <a:pt x="163" y="2"/>
                    <a:pt x="161" y="2"/>
                    <a:pt x="159" y="2"/>
                  </a:cubicBezTo>
                  <a:cubicBezTo>
                    <a:pt x="156" y="2"/>
                    <a:pt x="153" y="0"/>
                    <a:pt x="152" y="3"/>
                  </a:cubicBezTo>
                  <a:cubicBezTo>
                    <a:pt x="152" y="4"/>
                    <a:pt x="152" y="6"/>
                    <a:pt x="151" y="7"/>
                  </a:cubicBezTo>
                  <a:cubicBezTo>
                    <a:pt x="150" y="9"/>
                    <a:pt x="149" y="10"/>
                    <a:pt x="151" y="11"/>
                  </a:cubicBezTo>
                  <a:close/>
                  <a:moveTo>
                    <a:pt x="64" y="95"/>
                  </a:moveTo>
                  <a:cubicBezTo>
                    <a:pt x="66" y="95"/>
                    <a:pt x="67" y="95"/>
                    <a:pt x="67" y="96"/>
                  </a:cubicBezTo>
                  <a:cubicBezTo>
                    <a:pt x="67" y="97"/>
                    <a:pt x="68" y="98"/>
                    <a:pt x="69" y="98"/>
                  </a:cubicBezTo>
                  <a:cubicBezTo>
                    <a:pt x="70" y="97"/>
                    <a:pt x="71" y="98"/>
                    <a:pt x="71" y="96"/>
                  </a:cubicBezTo>
                  <a:cubicBezTo>
                    <a:pt x="71" y="95"/>
                    <a:pt x="71" y="94"/>
                    <a:pt x="69" y="94"/>
                  </a:cubicBezTo>
                  <a:cubicBezTo>
                    <a:pt x="67" y="94"/>
                    <a:pt x="65" y="92"/>
                    <a:pt x="63" y="93"/>
                  </a:cubicBezTo>
                  <a:cubicBezTo>
                    <a:pt x="62" y="93"/>
                    <a:pt x="60" y="93"/>
                    <a:pt x="61" y="94"/>
                  </a:cubicBezTo>
                  <a:cubicBezTo>
                    <a:pt x="62" y="95"/>
                    <a:pt x="63" y="95"/>
                    <a:pt x="64" y="95"/>
                  </a:cubicBezTo>
                  <a:close/>
                  <a:moveTo>
                    <a:pt x="55" y="172"/>
                  </a:moveTo>
                  <a:cubicBezTo>
                    <a:pt x="57" y="170"/>
                    <a:pt x="57" y="169"/>
                    <a:pt x="58" y="167"/>
                  </a:cubicBezTo>
                  <a:cubicBezTo>
                    <a:pt x="58" y="166"/>
                    <a:pt x="59" y="165"/>
                    <a:pt x="59" y="163"/>
                  </a:cubicBezTo>
                  <a:cubicBezTo>
                    <a:pt x="59" y="161"/>
                    <a:pt x="58" y="159"/>
                    <a:pt x="57" y="159"/>
                  </a:cubicBezTo>
                  <a:cubicBezTo>
                    <a:pt x="56" y="158"/>
                    <a:pt x="51" y="158"/>
                    <a:pt x="50" y="161"/>
                  </a:cubicBezTo>
                  <a:cubicBezTo>
                    <a:pt x="50" y="163"/>
                    <a:pt x="52" y="162"/>
                    <a:pt x="53" y="164"/>
                  </a:cubicBezTo>
                  <a:cubicBezTo>
                    <a:pt x="54" y="165"/>
                    <a:pt x="54" y="166"/>
                    <a:pt x="54" y="169"/>
                  </a:cubicBezTo>
                  <a:cubicBezTo>
                    <a:pt x="54" y="171"/>
                    <a:pt x="53" y="173"/>
                    <a:pt x="55" y="172"/>
                  </a:cubicBezTo>
                  <a:close/>
                  <a:moveTo>
                    <a:pt x="62" y="155"/>
                  </a:moveTo>
                  <a:cubicBezTo>
                    <a:pt x="62" y="156"/>
                    <a:pt x="62" y="156"/>
                    <a:pt x="63" y="159"/>
                  </a:cubicBezTo>
                  <a:cubicBezTo>
                    <a:pt x="63" y="161"/>
                    <a:pt x="65" y="162"/>
                    <a:pt x="66" y="160"/>
                  </a:cubicBezTo>
                  <a:cubicBezTo>
                    <a:pt x="66" y="158"/>
                    <a:pt x="66" y="157"/>
                    <a:pt x="67" y="155"/>
                  </a:cubicBezTo>
                  <a:cubicBezTo>
                    <a:pt x="68" y="154"/>
                    <a:pt x="69" y="153"/>
                    <a:pt x="68" y="152"/>
                  </a:cubicBezTo>
                  <a:cubicBezTo>
                    <a:pt x="66" y="152"/>
                    <a:pt x="65" y="152"/>
                    <a:pt x="62" y="155"/>
                  </a:cubicBezTo>
                  <a:close/>
                  <a:moveTo>
                    <a:pt x="72" y="131"/>
                  </a:moveTo>
                  <a:cubicBezTo>
                    <a:pt x="70" y="130"/>
                    <a:pt x="66" y="130"/>
                    <a:pt x="63" y="130"/>
                  </a:cubicBezTo>
                  <a:cubicBezTo>
                    <a:pt x="61" y="131"/>
                    <a:pt x="61" y="132"/>
                    <a:pt x="61" y="133"/>
                  </a:cubicBezTo>
                  <a:cubicBezTo>
                    <a:pt x="61" y="135"/>
                    <a:pt x="61" y="136"/>
                    <a:pt x="60" y="137"/>
                  </a:cubicBezTo>
                  <a:cubicBezTo>
                    <a:pt x="60" y="138"/>
                    <a:pt x="62" y="139"/>
                    <a:pt x="63" y="139"/>
                  </a:cubicBezTo>
                  <a:cubicBezTo>
                    <a:pt x="65" y="138"/>
                    <a:pt x="65" y="136"/>
                    <a:pt x="66" y="136"/>
                  </a:cubicBezTo>
                  <a:cubicBezTo>
                    <a:pt x="68" y="135"/>
                    <a:pt x="69" y="135"/>
                    <a:pt x="70" y="134"/>
                  </a:cubicBezTo>
                  <a:cubicBezTo>
                    <a:pt x="72" y="132"/>
                    <a:pt x="74" y="132"/>
                    <a:pt x="72" y="131"/>
                  </a:cubicBezTo>
                  <a:close/>
                  <a:moveTo>
                    <a:pt x="32" y="230"/>
                  </a:moveTo>
                  <a:cubicBezTo>
                    <a:pt x="35" y="231"/>
                    <a:pt x="39" y="231"/>
                    <a:pt x="41" y="237"/>
                  </a:cubicBezTo>
                  <a:cubicBezTo>
                    <a:pt x="42" y="239"/>
                    <a:pt x="43" y="239"/>
                    <a:pt x="45" y="239"/>
                  </a:cubicBezTo>
                  <a:cubicBezTo>
                    <a:pt x="46" y="239"/>
                    <a:pt x="48" y="239"/>
                    <a:pt x="50" y="239"/>
                  </a:cubicBezTo>
                  <a:cubicBezTo>
                    <a:pt x="53" y="239"/>
                    <a:pt x="56" y="242"/>
                    <a:pt x="59" y="245"/>
                  </a:cubicBezTo>
                  <a:cubicBezTo>
                    <a:pt x="62" y="244"/>
                    <a:pt x="63" y="244"/>
                    <a:pt x="63" y="241"/>
                  </a:cubicBezTo>
                  <a:cubicBezTo>
                    <a:pt x="64" y="237"/>
                    <a:pt x="66" y="238"/>
                    <a:pt x="68" y="237"/>
                  </a:cubicBezTo>
                  <a:cubicBezTo>
                    <a:pt x="71" y="235"/>
                    <a:pt x="72" y="236"/>
                    <a:pt x="74" y="232"/>
                  </a:cubicBezTo>
                  <a:cubicBezTo>
                    <a:pt x="76" y="228"/>
                    <a:pt x="74" y="231"/>
                    <a:pt x="74" y="227"/>
                  </a:cubicBezTo>
                  <a:cubicBezTo>
                    <a:pt x="74" y="224"/>
                    <a:pt x="75" y="226"/>
                    <a:pt x="77" y="225"/>
                  </a:cubicBezTo>
                  <a:cubicBezTo>
                    <a:pt x="78" y="224"/>
                    <a:pt x="77" y="223"/>
                    <a:pt x="76" y="219"/>
                  </a:cubicBezTo>
                  <a:cubicBezTo>
                    <a:pt x="76" y="214"/>
                    <a:pt x="75" y="217"/>
                    <a:pt x="72" y="217"/>
                  </a:cubicBezTo>
                  <a:cubicBezTo>
                    <a:pt x="69" y="217"/>
                    <a:pt x="69" y="217"/>
                    <a:pt x="67" y="216"/>
                  </a:cubicBezTo>
                  <a:cubicBezTo>
                    <a:pt x="65" y="215"/>
                    <a:pt x="67" y="214"/>
                    <a:pt x="69" y="212"/>
                  </a:cubicBezTo>
                  <a:cubicBezTo>
                    <a:pt x="71" y="211"/>
                    <a:pt x="72" y="212"/>
                    <a:pt x="73" y="209"/>
                  </a:cubicBezTo>
                  <a:cubicBezTo>
                    <a:pt x="74" y="206"/>
                    <a:pt x="72" y="206"/>
                    <a:pt x="67" y="203"/>
                  </a:cubicBezTo>
                  <a:cubicBezTo>
                    <a:pt x="63" y="200"/>
                    <a:pt x="64" y="200"/>
                    <a:pt x="62" y="196"/>
                  </a:cubicBezTo>
                  <a:cubicBezTo>
                    <a:pt x="59" y="192"/>
                    <a:pt x="60" y="191"/>
                    <a:pt x="56" y="190"/>
                  </a:cubicBezTo>
                  <a:cubicBezTo>
                    <a:pt x="52" y="190"/>
                    <a:pt x="50" y="190"/>
                    <a:pt x="45" y="189"/>
                  </a:cubicBezTo>
                  <a:cubicBezTo>
                    <a:pt x="42" y="190"/>
                    <a:pt x="39" y="193"/>
                    <a:pt x="37" y="193"/>
                  </a:cubicBezTo>
                  <a:cubicBezTo>
                    <a:pt x="35" y="194"/>
                    <a:pt x="33" y="194"/>
                    <a:pt x="30" y="195"/>
                  </a:cubicBezTo>
                  <a:cubicBezTo>
                    <a:pt x="27" y="196"/>
                    <a:pt x="28" y="197"/>
                    <a:pt x="26" y="199"/>
                  </a:cubicBezTo>
                  <a:cubicBezTo>
                    <a:pt x="25" y="200"/>
                    <a:pt x="24" y="200"/>
                    <a:pt x="24" y="199"/>
                  </a:cubicBezTo>
                  <a:cubicBezTo>
                    <a:pt x="23" y="200"/>
                    <a:pt x="23" y="200"/>
                    <a:pt x="22" y="200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17" y="204"/>
                    <a:pt x="16" y="204"/>
                    <a:pt x="15" y="208"/>
                  </a:cubicBezTo>
                  <a:cubicBezTo>
                    <a:pt x="13" y="213"/>
                    <a:pt x="11" y="214"/>
                    <a:pt x="9" y="215"/>
                  </a:cubicBezTo>
                  <a:cubicBezTo>
                    <a:pt x="8" y="215"/>
                    <a:pt x="7" y="215"/>
                    <a:pt x="7" y="216"/>
                  </a:cubicBezTo>
                  <a:cubicBezTo>
                    <a:pt x="5" y="216"/>
                    <a:pt x="3" y="218"/>
                    <a:pt x="2" y="221"/>
                  </a:cubicBezTo>
                  <a:cubicBezTo>
                    <a:pt x="1" y="222"/>
                    <a:pt x="0" y="224"/>
                    <a:pt x="0" y="226"/>
                  </a:cubicBezTo>
                  <a:cubicBezTo>
                    <a:pt x="1" y="228"/>
                    <a:pt x="2" y="230"/>
                    <a:pt x="3" y="232"/>
                  </a:cubicBezTo>
                  <a:cubicBezTo>
                    <a:pt x="5" y="233"/>
                    <a:pt x="7" y="234"/>
                    <a:pt x="10" y="234"/>
                  </a:cubicBezTo>
                  <a:cubicBezTo>
                    <a:pt x="13" y="235"/>
                    <a:pt x="15" y="235"/>
                    <a:pt x="16" y="235"/>
                  </a:cubicBezTo>
                  <a:cubicBezTo>
                    <a:pt x="18" y="235"/>
                    <a:pt x="19" y="234"/>
                    <a:pt x="20" y="233"/>
                  </a:cubicBezTo>
                  <a:cubicBezTo>
                    <a:pt x="20" y="233"/>
                    <a:pt x="21" y="232"/>
                    <a:pt x="21" y="232"/>
                  </a:cubicBezTo>
                  <a:cubicBezTo>
                    <a:pt x="23" y="230"/>
                    <a:pt x="24" y="228"/>
                    <a:pt x="29" y="230"/>
                  </a:cubicBezTo>
                  <a:cubicBezTo>
                    <a:pt x="29" y="230"/>
                    <a:pt x="29" y="230"/>
                    <a:pt x="29" y="230"/>
                  </a:cubicBezTo>
                  <a:cubicBezTo>
                    <a:pt x="30" y="230"/>
                    <a:pt x="31" y="230"/>
                    <a:pt x="32" y="230"/>
                  </a:cubicBezTo>
                  <a:close/>
                  <a:moveTo>
                    <a:pt x="34" y="64"/>
                  </a:moveTo>
                  <a:cubicBezTo>
                    <a:pt x="33" y="63"/>
                    <a:pt x="32" y="64"/>
                    <a:pt x="31" y="64"/>
                  </a:cubicBezTo>
                  <a:cubicBezTo>
                    <a:pt x="29" y="65"/>
                    <a:pt x="27" y="64"/>
                    <a:pt x="27" y="66"/>
                  </a:cubicBezTo>
                  <a:cubicBezTo>
                    <a:pt x="27" y="68"/>
                    <a:pt x="26" y="69"/>
                    <a:pt x="28" y="70"/>
                  </a:cubicBezTo>
                  <a:cubicBezTo>
                    <a:pt x="30" y="71"/>
                    <a:pt x="31" y="73"/>
                    <a:pt x="32" y="70"/>
                  </a:cubicBezTo>
                  <a:cubicBezTo>
                    <a:pt x="33" y="68"/>
                    <a:pt x="32" y="67"/>
                    <a:pt x="33" y="66"/>
                  </a:cubicBezTo>
                  <a:cubicBezTo>
                    <a:pt x="34" y="65"/>
                    <a:pt x="35" y="64"/>
                    <a:pt x="34" y="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38"/>
            <p:cNvSpPr>
              <a:spLocks/>
            </p:cNvSpPr>
            <p:nvPr/>
          </p:nvSpPr>
          <p:spPr bwMode="auto">
            <a:xfrm>
              <a:off x="4617" y="1840"/>
              <a:ext cx="105" cy="62"/>
            </a:xfrm>
            <a:custGeom>
              <a:avLst/>
              <a:gdLst>
                <a:gd name="T0" fmla="*/ 3 w 47"/>
                <a:gd name="T1" fmla="*/ 5 h 28"/>
                <a:gd name="T2" fmla="*/ 6 w 47"/>
                <a:gd name="T3" fmla="*/ 9 h 28"/>
                <a:gd name="T4" fmla="*/ 4 w 47"/>
                <a:gd name="T5" fmla="*/ 14 h 28"/>
                <a:gd name="T6" fmla="*/ 8 w 47"/>
                <a:gd name="T7" fmla="*/ 18 h 28"/>
                <a:gd name="T8" fmla="*/ 13 w 47"/>
                <a:gd name="T9" fmla="*/ 22 h 28"/>
                <a:gd name="T10" fmla="*/ 11 w 47"/>
                <a:gd name="T11" fmla="*/ 27 h 28"/>
                <a:gd name="T12" fmla="*/ 16 w 47"/>
                <a:gd name="T13" fmla="*/ 22 h 28"/>
                <a:gd name="T14" fmla="*/ 23 w 47"/>
                <a:gd name="T15" fmla="*/ 16 h 28"/>
                <a:gd name="T16" fmla="*/ 32 w 47"/>
                <a:gd name="T17" fmla="*/ 15 h 28"/>
                <a:gd name="T18" fmla="*/ 38 w 47"/>
                <a:gd name="T19" fmla="*/ 10 h 28"/>
                <a:gd name="T20" fmla="*/ 44 w 47"/>
                <a:gd name="T21" fmla="*/ 7 h 28"/>
                <a:gd name="T22" fmla="*/ 45 w 47"/>
                <a:gd name="T23" fmla="*/ 3 h 28"/>
                <a:gd name="T24" fmla="*/ 39 w 47"/>
                <a:gd name="T25" fmla="*/ 2 h 28"/>
                <a:gd name="T26" fmla="*/ 30 w 47"/>
                <a:gd name="T27" fmla="*/ 0 h 28"/>
                <a:gd name="T28" fmla="*/ 18 w 47"/>
                <a:gd name="T29" fmla="*/ 2 h 28"/>
                <a:gd name="T30" fmla="*/ 10 w 47"/>
                <a:gd name="T31" fmla="*/ 6 h 28"/>
                <a:gd name="T32" fmla="*/ 3 w 47"/>
                <a:gd name="T33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28">
                  <a:moveTo>
                    <a:pt x="3" y="5"/>
                  </a:moveTo>
                  <a:cubicBezTo>
                    <a:pt x="0" y="7"/>
                    <a:pt x="4" y="7"/>
                    <a:pt x="6" y="9"/>
                  </a:cubicBezTo>
                  <a:cubicBezTo>
                    <a:pt x="8" y="11"/>
                    <a:pt x="5" y="11"/>
                    <a:pt x="4" y="14"/>
                  </a:cubicBezTo>
                  <a:cubicBezTo>
                    <a:pt x="2" y="16"/>
                    <a:pt x="5" y="17"/>
                    <a:pt x="8" y="18"/>
                  </a:cubicBezTo>
                  <a:cubicBezTo>
                    <a:pt x="12" y="19"/>
                    <a:pt x="12" y="18"/>
                    <a:pt x="13" y="22"/>
                  </a:cubicBezTo>
                  <a:cubicBezTo>
                    <a:pt x="13" y="25"/>
                    <a:pt x="11" y="26"/>
                    <a:pt x="11" y="27"/>
                  </a:cubicBezTo>
                  <a:cubicBezTo>
                    <a:pt x="11" y="28"/>
                    <a:pt x="15" y="26"/>
                    <a:pt x="16" y="22"/>
                  </a:cubicBezTo>
                  <a:cubicBezTo>
                    <a:pt x="17" y="18"/>
                    <a:pt x="18" y="18"/>
                    <a:pt x="23" y="16"/>
                  </a:cubicBezTo>
                  <a:cubicBezTo>
                    <a:pt x="27" y="13"/>
                    <a:pt x="27" y="16"/>
                    <a:pt x="32" y="15"/>
                  </a:cubicBezTo>
                  <a:cubicBezTo>
                    <a:pt x="37" y="14"/>
                    <a:pt x="35" y="13"/>
                    <a:pt x="38" y="10"/>
                  </a:cubicBezTo>
                  <a:cubicBezTo>
                    <a:pt x="40" y="7"/>
                    <a:pt x="41" y="8"/>
                    <a:pt x="44" y="7"/>
                  </a:cubicBezTo>
                  <a:cubicBezTo>
                    <a:pt x="47" y="5"/>
                    <a:pt x="47" y="4"/>
                    <a:pt x="45" y="3"/>
                  </a:cubicBezTo>
                  <a:cubicBezTo>
                    <a:pt x="43" y="2"/>
                    <a:pt x="41" y="3"/>
                    <a:pt x="39" y="2"/>
                  </a:cubicBezTo>
                  <a:cubicBezTo>
                    <a:pt x="36" y="1"/>
                    <a:pt x="34" y="0"/>
                    <a:pt x="30" y="0"/>
                  </a:cubicBezTo>
                  <a:cubicBezTo>
                    <a:pt x="26" y="0"/>
                    <a:pt x="24" y="0"/>
                    <a:pt x="18" y="2"/>
                  </a:cubicBezTo>
                  <a:cubicBezTo>
                    <a:pt x="15" y="4"/>
                    <a:pt x="13" y="6"/>
                    <a:pt x="10" y="6"/>
                  </a:cubicBezTo>
                  <a:cubicBezTo>
                    <a:pt x="6" y="6"/>
                    <a:pt x="6" y="4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39"/>
            <p:cNvSpPr>
              <a:spLocks/>
            </p:cNvSpPr>
            <p:nvPr/>
          </p:nvSpPr>
          <p:spPr bwMode="auto">
            <a:xfrm>
              <a:off x="4639" y="1786"/>
              <a:ext cx="63" cy="42"/>
            </a:xfrm>
            <a:custGeom>
              <a:avLst/>
              <a:gdLst>
                <a:gd name="T0" fmla="*/ 4 w 28"/>
                <a:gd name="T1" fmla="*/ 4 h 19"/>
                <a:gd name="T2" fmla="*/ 3 w 28"/>
                <a:gd name="T3" fmla="*/ 8 h 19"/>
                <a:gd name="T4" fmla="*/ 9 w 28"/>
                <a:gd name="T5" fmla="*/ 9 h 19"/>
                <a:gd name="T6" fmla="*/ 13 w 28"/>
                <a:gd name="T7" fmla="*/ 16 h 19"/>
                <a:gd name="T8" fmla="*/ 19 w 28"/>
                <a:gd name="T9" fmla="*/ 15 h 19"/>
                <a:gd name="T10" fmla="*/ 26 w 28"/>
                <a:gd name="T11" fmla="*/ 11 h 19"/>
                <a:gd name="T12" fmla="*/ 22 w 28"/>
                <a:gd name="T13" fmla="*/ 6 h 19"/>
                <a:gd name="T14" fmla="*/ 17 w 28"/>
                <a:gd name="T15" fmla="*/ 1 h 19"/>
                <a:gd name="T16" fmla="*/ 12 w 28"/>
                <a:gd name="T17" fmla="*/ 4 h 19"/>
                <a:gd name="T18" fmla="*/ 4 w 28"/>
                <a:gd name="T19" fmla="*/ 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19">
                  <a:moveTo>
                    <a:pt x="4" y="4"/>
                  </a:moveTo>
                  <a:cubicBezTo>
                    <a:pt x="0" y="5"/>
                    <a:pt x="2" y="6"/>
                    <a:pt x="3" y="8"/>
                  </a:cubicBezTo>
                  <a:cubicBezTo>
                    <a:pt x="4" y="10"/>
                    <a:pt x="6" y="8"/>
                    <a:pt x="9" y="9"/>
                  </a:cubicBezTo>
                  <a:cubicBezTo>
                    <a:pt x="12" y="11"/>
                    <a:pt x="10" y="13"/>
                    <a:pt x="13" y="16"/>
                  </a:cubicBezTo>
                  <a:cubicBezTo>
                    <a:pt x="15" y="19"/>
                    <a:pt x="16" y="16"/>
                    <a:pt x="19" y="15"/>
                  </a:cubicBezTo>
                  <a:cubicBezTo>
                    <a:pt x="23" y="14"/>
                    <a:pt x="25" y="14"/>
                    <a:pt x="26" y="11"/>
                  </a:cubicBezTo>
                  <a:cubicBezTo>
                    <a:pt x="28" y="8"/>
                    <a:pt x="25" y="9"/>
                    <a:pt x="22" y="6"/>
                  </a:cubicBezTo>
                  <a:cubicBezTo>
                    <a:pt x="19" y="3"/>
                    <a:pt x="20" y="3"/>
                    <a:pt x="17" y="1"/>
                  </a:cubicBezTo>
                  <a:cubicBezTo>
                    <a:pt x="15" y="0"/>
                    <a:pt x="14" y="2"/>
                    <a:pt x="12" y="4"/>
                  </a:cubicBezTo>
                  <a:cubicBezTo>
                    <a:pt x="10" y="7"/>
                    <a:pt x="10" y="5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40"/>
            <p:cNvSpPr>
              <a:spLocks/>
            </p:cNvSpPr>
            <p:nvPr/>
          </p:nvSpPr>
          <p:spPr bwMode="auto">
            <a:xfrm>
              <a:off x="4666" y="1659"/>
              <a:ext cx="29" cy="29"/>
            </a:xfrm>
            <a:custGeom>
              <a:avLst/>
              <a:gdLst>
                <a:gd name="T0" fmla="*/ 12 w 13"/>
                <a:gd name="T1" fmla="*/ 2 h 13"/>
                <a:gd name="T2" fmla="*/ 8 w 13"/>
                <a:gd name="T3" fmla="*/ 0 h 13"/>
                <a:gd name="T4" fmla="*/ 4 w 13"/>
                <a:gd name="T5" fmla="*/ 6 h 13"/>
                <a:gd name="T6" fmla="*/ 1 w 13"/>
                <a:gd name="T7" fmla="*/ 9 h 13"/>
                <a:gd name="T8" fmla="*/ 7 w 13"/>
                <a:gd name="T9" fmla="*/ 11 h 13"/>
                <a:gd name="T10" fmla="*/ 12 w 13"/>
                <a:gd name="T11" fmla="*/ 7 h 13"/>
                <a:gd name="T12" fmla="*/ 12 w 13"/>
                <a:gd name="T1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12" y="2"/>
                  </a:moveTo>
                  <a:cubicBezTo>
                    <a:pt x="12" y="0"/>
                    <a:pt x="11" y="0"/>
                    <a:pt x="8" y="0"/>
                  </a:cubicBezTo>
                  <a:cubicBezTo>
                    <a:pt x="4" y="3"/>
                    <a:pt x="6" y="5"/>
                    <a:pt x="4" y="6"/>
                  </a:cubicBezTo>
                  <a:cubicBezTo>
                    <a:pt x="3" y="7"/>
                    <a:pt x="0" y="7"/>
                    <a:pt x="1" y="9"/>
                  </a:cubicBezTo>
                  <a:cubicBezTo>
                    <a:pt x="2" y="12"/>
                    <a:pt x="4" y="13"/>
                    <a:pt x="7" y="11"/>
                  </a:cubicBezTo>
                  <a:cubicBezTo>
                    <a:pt x="9" y="9"/>
                    <a:pt x="12" y="11"/>
                    <a:pt x="12" y="7"/>
                  </a:cubicBezTo>
                  <a:cubicBezTo>
                    <a:pt x="12" y="3"/>
                    <a:pt x="13" y="3"/>
                    <a:pt x="1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Freeform 41"/>
            <p:cNvSpPr>
              <a:spLocks/>
            </p:cNvSpPr>
            <p:nvPr/>
          </p:nvSpPr>
          <p:spPr bwMode="auto">
            <a:xfrm>
              <a:off x="3247" y="2561"/>
              <a:ext cx="38" cy="22"/>
            </a:xfrm>
            <a:custGeom>
              <a:avLst/>
              <a:gdLst>
                <a:gd name="T0" fmla="*/ 3 w 17"/>
                <a:gd name="T1" fmla="*/ 6 h 10"/>
                <a:gd name="T2" fmla="*/ 10 w 17"/>
                <a:gd name="T3" fmla="*/ 8 h 10"/>
                <a:gd name="T4" fmla="*/ 17 w 17"/>
                <a:gd name="T5" fmla="*/ 9 h 10"/>
                <a:gd name="T6" fmla="*/ 13 w 17"/>
                <a:gd name="T7" fmla="*/ 5 h 10"/>
                <a:gd name="T8" fmla="*/ 3 w 17"/>
                <a:gd name="T9" fmla="*/ 3 h 10"/>
                <a:gd name="T10" fmla="*/ 3 w 17"/>
                <a:gd name="T11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">
                  <a:moveTo>
                    <a:pt x="3" y="6"/>
                  </a:moveTo>
                  <a:cubicBezTo>
                    <a:pt x="6" y="7"/>
                    <a:pt x="8" y="7"/>
                    <a:pt x="10" y="8"/>
                  </a:cubicBezTo>
                  <a:cubicBezTo>
                    <a:pt x="12" y="10"/>
                    <a:pt x="16" y="10"/>
                    <a:pt x="17" y="9"/>
                  </a:cubicBezTo>
                  <a:cubicBezTo>
                    <a:pt x="17" y="7"/>
                    <a:pt x="14" y="8"/>
                    <a:pt x="13" y="5"/>
                  </a:cubicBezTo>
                  <a:cubicBezTo>
                    <a:pt x="12" y="2"/>
                    <a:pt x="6" y="0"/>
                    <a:pt x="3" y="3"/>
                  </a:cubicBezTo>
                  <a:cubicBezTo>
                    <a:pt x="1" y="5"/>
                    <a:pt x="0" y="5"/>
                    <a:pt x="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Freeform 42"/>
            <p:cNvSpPr>
              <a:spLocks/>
            </p:cNvSpPr>
            <p:nvPr/>
          </p:nvSpPr>
          <p:spPr bwMode="auto">
            <a:xfrm>
              <a:off x="3377" y="2460"/>
              <a:ext cx="51" cy="31"/>
            </a:xfrm>
            <a:custGeom>
              <a:avLst/>
              <a:gdLst>
                <a:gd name="T0" fmla="*/ 2 w 23"/>
                <a:gd name="T1" fmla="*/ 12 h 14"/>
                <a:gd name="T2" fmla="*/ 6 w 23"/>
                <a:gd name="T3" fmla="*/ 14 h 14"/>
                <a:gd name="T4" fmla="*/ 13 w 23"/>
                <a:gd name="T5" fmla="*/ 12 h 14"/>
                <a:gd name="T6" fmla="*/ 20 w 23"/>
                <a:gd name="T7" fmla="*/ 7 h 14"/>
                <a:gd name="T8" fmla="*/ 20 w 23"/>
                <a:gd name="T9" fmla="*/ 3 h 14"/>
                <a:gd name="T10" fmla="*/ 10 w 23"/>
                <a:gd name="T11" fmla="*/ 5 h 14"/>
                <a:gd name="T12" fmla="*/ 6 w 23"/>
                <a:gd name="T13" fmla="*/ 8 h 14"/>
                <a:gd name="T14" fmla="*/ 2 w 23"/>
                <a:gd name="T1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" h="14">
                  <a:moveTo>
                    <a:pt x="2" y="12"/>
                  </a:moveTo>
                  <a:cubicBezTo>
                    <a:pt x="3" y="13"/>
                    <a:pt x="3" y="14"/>
                    <a:pt x="6" y="14"/>
                  </a:cubicBezTo>
                  <a:cubicBezTo>
                    <a:pt x="10" y="14"/>
                    <a:pt x="10" y="14"/>
                    <a:pt x="13" y="12"/>
                  </a:cubicBezTo>
                  <a:cubicBezTo>
                    <a:pt x="17" y="10"/>
                    <a:pt x="19" y="11"/>
                    <a:pt x="20" y="7"/>
                  </a:cubicBezTo>
                  <a:cubicBezTo>
                    <a:pt x="22" y="4"/>
                    <a:pt x="23" y="4"/>
                    <a:pt x="20" y="3"/>
                  </a:cubicBezTo>
                  <a:cubicBezTo>
                    <a:pt x="17" y="3"/>
                    <a:pt x="13" y="0"/>
                    <a:pt x="10" y="5"/>
                  </a:cubicBezTo>
                  <a:cubicBezTo>
                    <a:pt x="9" y="6"/>
                    <a:pt x="9" y="6"/>
                    <a:pt x="6" y="8"/>
                  </a:cubicBezTo>
                  <a:cubicBezTo>
                    <a:pt x="3" y="9"/>
                    <a:pt x="0" y="10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Freeform 43"/>
            <p:cNvSpPr>
              <a:spLocks/>
            </p:cNvSpPr>
            <p:nvPr/>
          </p:nvSpPr>
          <p:spPr bwMode="auto">
            <a:xfrm>
              <a:off x="3189" y="2581"/>
              <a:ext cx="270" cy="187"/>
            </a:xfrm>
            <a:custGeom>
              <a:avLst/>
              <a:gdLst>
                <a:gd name="T0" fmla="*/ 7 w 121"/>
                <a:gd name="T1" fmla="*/ 28 h 84"/>
                <a:gd name="T2" fmla="*/ 11 w 121"/>
                <a:gd name="T3" fmla="*/ 29 h 84"/>
                <a:gd name="T4" fmla="*/ 16 w 121"/>
                <a:gd name="T5" fmla="*/ 28 h 84"/>
                <a:gd name="T6" fmla="*/ 24 w 121"/>
                <a:gd name="T7" fmla="*/ 37 h 84"/>
                <a:gd name="T8" fmla="*/ 24 w 121"/>
                <a:gd name="T9" fmla="*/ 39 h 84"/>
                <a:gd name="T10" fmla="*/ 26 w 121"/>
                <a:gd name="T11" fmla="*/ 40 h 84"/>
                <a:gd name="T12" fmla="*/ 31 w 121"/>
                <a:gd name="T13" fmla="*/ 40 h 84"/>
                <a:gd name="T14" fmla="*/ 35 w 121"/>
                <a:gd name="T15" fmla="*/ 44 h 84"/>
                <a:gd name="T16" fmla="*/ 36 w 121"/>
                <a:gd name="T17" fmla="*/ 48 h 84"/>
                <a:gd name="T18" fmla="*/ 41 w 121"/>
                <a:gd name="T19" fmla="*/ 49 h 84"/>
                <a:gd name="T20" fmla="*/ 47 w 121"/>
                <a:gd name="T21" fmla="*/ 48 h 84"/>
                <a:gd name="T22" fmla="*/ 53 w 121"/>
                <a:gd name="T23" fmla="*/ 59 h 84"/>
                <a:gd name="T24" fmla="*/ 52 w 121"/>
                <a:gd name="T25" fmla="*/ 61 h 84"/>
                <a:gd name="T26" fmla="*/ 53 w 121"/>
                <a:gd name="T27" fmla="*/ 63 h 84"/>
                <a:gd name="T28" fmla="*/ 59 w 121"/>
                <a:gd name="T29" fmla="*/ 63 h 84"/>
                <a:gd name="T30" fmla="*/ 65 w 121"/>
                <a:gd name="T31" fmla="*/ 60 h 84"/>
                <a:gd name="T32" fmla="*/ 72 w 121"/>
                <a:gd name="T33" fmla="*/ 56 h 84"/>
                <a:gd name="T34" fmla="*/ 77 w 121"/>
                <a:gd name="T35" fmla="*/ 65 h 84"/>
                <a:gd name="T36" fmla="*/ 79 w 121"/>
                <a:gd name="T37" fmla="*/ 70 h 84"/>
                <a:gd name="T38" fmla="*/ 90 w 121"/>
                <a:gd name="T39" fmla="*/ 78 h 84"/>
                <a:gd name="T40" fmla="*/ 95 w 121"/>
                <a:gd name="T41" fmla="*/ 82 h 84"/>
                <a:gd name="T42" fmla="*/ 101 w 121"/>
                <a:gd name="T43" fmla="*/ 83 h 84"/>
                <a:gd name="T44" fmla="*/ 104 w 121"/>
                <a:gd name="T45" fmla="*/ 84 h 84"/>
                <a:gd name="T46" fmla="*/ 104 w 121"/>
                <a:gd name="T47" fmla="*/ 77 h 84"/>
                <a:gd name="T48" fmla="*/ 104 w 121"/>
                <a:gd name="T49" fmla="*/ 77 h 84"/>
                <a:gd name="T50" fmla="*/ 104 w 121"/>
                <a:gd name="T51" fmla="*/ 76 h 84"/>
                <a:gd name="T52" fmla="*/ 104 w 121"/>
                <a:gd name="T53" fmla="*/ 76 h 84"/>
                <a:gd name="T54" fmla="*/ 105 w 121"/>
                <a:gd name="T55" fmla="*/ 61 h 84"/>
                <a:gd name="T56" fmla="*/ 113 w 121"/>
                <a:gd name="T57" fmla="*/ 55 h 84"/>
                <a:gd name="T58" fmla="*/ 118 w 121"/>
                <a:gd name="T59" fmla="*/ 53 h 84"/>
                <a:gd name="T60" fmla="*/ 120 w 121"/>
                <a:gd name="T61" fmla="*/ 45 h 84"/>
                <a:gd name="T62" fmla="*/ 119 w 121"/>
                <a:gd name="T63" fmla="*/ 42 h 84"/>
                <a:gd name="T64" fmla="*/ 114 w 121"/>
                <a:gd name="T65" fmla="*/ 34 h 84"/>
                <a:gd name="T66" fmla="*/ 110 w 121"/>
                <a:gd name="T67" fmla="*/ 28 h 84"/>
                <a:gd name="T68" fmla="*/ 109 w 121"/>
                <a:gd name="T69" fmla="*/ 16 h 84"/>
                <a:gd name="T70" fmla="*/ 110 w 121"/>
                <a:gd name="T71" fmla="*/ 14 h 84"/>
                <a:gd name="T72" fmla="*/ 98 w 121"/>
                <a:gd name="T73" fmla="*/ 13 h 84"/>
                <a:gd name="T74" fmla="*/ 97 w 121"/>
                <a:gd name="T75" fmla="*/ 13 h 84"/>
                <a:gd name="T76" fmla="*/ 83 w 121"/>
                <a:gd name="T77" fmla="*/ 9 h 84"/>
                <a:gd name="T78" fmla="*/ 79 w 121"/>
                <a:gd name="T79" fmla="*/ 5 h 84"/>
                <a:gd name="T80" fmla="*/ 73 w 121"/>
                <a:gd name="T81" fmla="*/ 2 h 84"/>
                <a:gd name="T82" fmla="*/ 68 w 121"/>
                <a:gd name="T83" fmla="*/ 1 h 84"/>
                <a:gd name="T84" fmla="*/ 63 w 121"/>
                <a:gd name="T85" fmla="*/ 2 h 84"/>
                <a:gd name="T86" fmla="*/ 57 w 121"/>
                <a:gd name="T87" fmla="*/ 3 h 84"/>
                <a:gd name="T88" fmla="*/ 54 w 121"/>
                <a:gd name="T89" fmla="*/ 8 h 84"/>
                <a:gd name="T90" fmla="*/ 48 w 121"/>
                <a:gd name="T91" fmla="*/ 11 h 84"/>
                <a:gd name="T92" fmla="*/ 41 w 121"/>
                <a:gd name="T93" fmla="*/ 13 h 84"/>
                <a:gd name="T94" fmla="*/ 36 w 121"/>
                <a:gd name="T95" fmla="*/ 10 h 84"/>
                <a:gd name="T96" fmla="*/ 28 w 121"/>
                <a:gd name="T97" fmla="*/ 9 h 84"/>
                <a:gd name="T98" fmla="*/ 22 w 121"/>
                <a:gd name="T99" fmla="*/ 6 h 84"/>
                <a:gd name="T100" fmla="*/ 13 w 121"/>
                <a:gd name="T101" fmla="*/ 7 h 84"/>
                <a:gd name="T102" fmla="*/ 3 w 121"/>
                <a:gd name="T103" fmla="*/ 13 h 84"/>
                <a:gd name="T104" fmla="*/ 0 w 121"/>
                <a:gd name="T105" fmla="*/ 14 h 84"/>
                <a:gd name="T106" fmla="*/ 2 w 121"/>
                <a:gd name="T107" fmla="*/ 21 h 84"/>
                <a:gd name="T108" fmla="*/ 7 w 121"/>
                <a:gd name="T109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1" h="84">
                  <a:moveTo>
                    <a:pt x="7" y="28"/>
                  </a:moveTo>
                  <a:cubicBezTo>
                    <a:pt x="9" y="30"/>
                    <a:pt x="10" y="30"/>
                    <a:pt x="11" y="29"/>
                  </a:cubicBezTo>
                  <a:cubicBezTo>
                    <a:pt x="12" y="29"/>
                    <a:pt x="14" y="28"/>
                    <a:pt x="16" y="28"/>
                  </a:cubicBezTo>
                  <a:cubicBezTo>
                    <a:pt x="23" y="29"/>
                    <a:pt x="23" y="32"/>
                    <a:pt x="24" y="37"/>
                  </a:cubicBezTo>
                  <a:cubicBezTo>
                    <a:pt x="24" y="38"/>
                    <a:pt x="24" y="39"/>
                    <a:pt x="24" y="39"/>
                  </a:cubicBezTo>
                  <a:cubicBezTo>
                    <a:pt x="24" y="40"/>
                    <a:pt x="25" y="40"/>
                    <a:pt x="26" y="40"/>
                  </a:cubicBezTo>
                  <a:cubicBezTo>
                    <a:pt x="27" y="40"/>
                    <a:pt x="29" y="40"/>
                    <a:pt x="31" y="40"/>
                  </a:cubicBezTo>
                  <a:cubicBezTo>
                    <a:pt x="35" y="41"/>
                    <a:pt x="35" y="42"/>
                    <a:pt x="35" y="44"/>
                  </a:cubicBezTo>
                  <a:cubicBezTo>
                    <a:pt x="35" y="45"/>
                    <a:pt x="35" y="46"/>
                    <a:pt x="36" y="48"/>
                  </a:cubicBezTo>
                  <a:cubicBezTo>
                    <a:pt x="38" y="50"/>
                    <a:pt x="39" y="49"/>
                    <a:pt x="41" y="49"/>
                  </a:cubicBezTo>
                  <a:cubicBezTo>
                    <a:pt x="43" y="48"/>
                    <a:pt x="45" y="47"/>
                    <a:pt x="47" y="48"/>
                  </a:cubicBezTo>
                  <a:cubicBezTo>
                    <a:pt x="54" y="50"/>
                    <a:pt x="53" y="55"/>
                    <a:pt x="53" y="59"/>
                  </a:cubicBezTo>
                  <a:cubicBezTo>
                    <a:pt x="53" y="60"/>
                    <a:pt x="52" y="61"/>
                    <a:pt x="52" y="61"/>
                  </a:cubicBezTo>
                  <a:cubicBezTo>
                    <a:pt x="52" y="63"/>
                    <a:pt x="52" y="63"/>
                    <a:pt x="53" y="63"/>
                  </a:cubicBezTo>
                  <a:cubicBezTo>
                    <a:pt x="54" y="64"/>
                    <a:pt x="55" y="64"/>
                    <a:pt x="59" y="63"/>
                  </a:cubicBezTo>
                  <a:cubicBezTo>
                    <a:pt x="62" y="63"/>
                    <a:pt x="64" y="61"/>
                    <a:pt x="65" y="60"/>
                  </a:cubicBezTo>
                  <a:cubicBezTo>
                    <a:pt x="67" y="58"/>
                    <a:pt x="69" y="56"/>
                    <a:pt x="72" y="56"/>
                  </a:cubicBezTo>
                  <a:cubicBezTo>
                    <a:pt x="76" y="57"/>
                    <a:pt x="77" y="61"/>
                    <a:pt x="77" y="65"/>
                  </a:cubicBezTo>
                  <a:cubicBezTo>
                    <a:pt x="78" y="67"/>
                    <a:pt x="78" y="69"/>
                    <a:pt x="79" y="70"/>
                  </a:cubicBezTo>
                  <a:cubicBezTo>
                    <a:pt x="80" y="73"/>
                    <a:pt x="85" y="76"/>
                    <a:pt x="90" y="78"/>
                  </a:cubicBezTo>
                  <a:cubicBezTo>
                    <a:pt x="92" y="80"/>
                    <a:pt x="93" y="81"/>
                    <a:pt x="95" y="82"/>
                  </a:cubicBezTo>
                  <a:cubicBezTo>
                    <a:pt x="97" y="83"/>
                    <a:pt x="98" y="83"/>
                    <a:pt x="101" y="83"/>
                  </a:cubicBezTo>
                  <a:cubicBezTo>
                    <a:pt x="102" y="84"/>
                    <a:pt x="103" y="84"/>
                    <a:pt x="104" y="84"/>
                  </a:cubicBezTo>
                  <a:cubicBezTo>
                    <a:pt x="105" y="82"/>
                    <a:pt x="105" y="79"/>
                    <a:pt x="104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04" y="76"/>
                    <a:pt x="104" y="76"/>
                    <a:pt x="104" y="76"/>
                  </a:cubicBezTo>
                  <a:cubicBezTo>
                    <a:pt x="103" y="71"/>
                    <a:pt x="102" y="69"/>
                    <a:pt x="105" y="61"/>
                  </a:cubicBezTo>
                  <a:cubicBezTo>
                    <a:pt x="106" y="55"/>
                    <a:pt x="110" y="55"/>
                    <a:pt x="113" y="55"/>
                  </a:cubicBezTo>
                  <a:cubicBezTo>
                    <a:pt x="115" y="54"/>
                    <a:pt x="117" y="54"/>
                    <a:pt x="118" y="53"/>
                  </a:cubicBezTo>
                  <a:cubicBezTo>
                    <a:pt x="121" y="51"/>
                    <a:pt x="121" y="49"/>
                    <a:pt x="120" y="45"/>
                  </a:cubicBezTo>
                  <a:cubicBezTo>
                    <a:pt x="120" y="44"/>
                    <a:pt x="120" y="43"/>
                    <a:pt x="119" y="42"/>
                  </a:cubicBezTo>
                  <a:cubicBezTo>
                    <a:pt x="119" y="39"/>
                    <a:pt x="117" y="37"/>
                    <a:pt x="114" y="34"/>
                  </a:cubicBezTo>
                  <a:cubicBezTo>
                    <a:pt x="113" y="33"/>
                    <a:pt x="111" y="31"/>
                    <a:pt x="110" y="28"/>
                  </a:cubicBezTo>
                  <a:cubicBezTo>
                    <a:pt x="105" y="22"/>
                    <a:pt x="106" y="20"/>
                    <a:pt x="109" y="16"/>
                  </a:cubicBezTo>
                  <a:cubicBezTo>
                    <a:pt x="109" y="16"/>
                    <a:pt x="109" y="15"/>
                    <a:pt x="110" y="14"/>
                  </a:cubicBezTo>
                  <a:cubicBezTo>
                    <a:pt x="98" y="13"/>
                    <a:pt x="98" y="13"/>
                    <a:pt x="98" y="13"/>
                  </a:cubicBezTo>
                  <a:cubicBezTo>
                    <a:pt x="97" y="13"/>
                    <a:pt x="97" y="13"/>
                    <a:pt x="97" y="13"/>
                  </a:cubicBezTo>
                  <a:cubicBezTo>
                    <a:pt x="92" y="13"/>
                    <a:pt x="89" y="13"/>
                    <a:pt x="83" y="9"/>
                  </a:cubicBezTo>
                  <a:cubicBezTo>
                    <a:pt x="81" y="8"/>
                    <a:pt x="80" y="6"/>
                    <a:pt x="79" y="5"/>
                  </a:cubicBezTo>
                  <a:cubicBezTo>
                    <a:pt x="78" y="4"/>
                    <a:pt x="77" y="3"/>
                    <a:pt x="73" y="2"/>
                  </a:cubicBezTo>
                  <a:cubicBezTo>
                    <a:pt x="70" y="0"/>
                    <a:pt x="69" y="1"/>
                    <a:pt x="68" y="1"/>
                  </a:cubicBezTo>
                  <a:cubicBezTo>
                    <a:pt x="66" y="2"/>
                    <a:pt x="65" y="2"/>
                    <a:pt x="63" y="2"/>
                  </a:cubicBezTo>
                  <a:cubicBezTo>
                    <a:pt x="61" y="2"/>
                    <a:pt x="59" y="2"/>
                    <a:pt x="57" y="3"/>
                  </a:cubicBezTo>
                  <a:cubicBezTo>
                    <a:pt x="57" y="4"/>
                    <a:pt x="55" y="7"/>
                    <a:pt x="54" y="8"/>
                  </a:cubicBezTo>
                  <a:cubicBezTo>
                    <a:pt x="52" y="8"/>
                    <a:pt x="51" y="9"/>
                    <a:pt x="48" y="11"/>
                  </a:cubicBezTo>
                  <a:cubicBezTo>
                    <a:pt x="46" y="12"/>
                    <a:pt x="42" y="14"/>
                    <a:pt x="41" y="13"/>
                  </a:cubicBezTo>
                  <a:cubicBezTo>
                    <a:pt x="39" y="12"/>
                    <a:pt x="39" y="11"/>
                    <a:pt x="36" y="10"/>
                  </a:cubicBezTo>
                  <a:cubicBezTo>
                    <a:pt x="32" y="10"/>
                    <a:pt x="30" y="11"/>
                    <a:pt x="28" y="9"/>
                  </a:cubicBezTo>
                  <a:cubicBezTo>
                    <a:pt x="25" y="8"/>
                    <a:pt x="24" y="6"/>
                    <a:pt x="22" y="6"/>
                  </a:cubicBezTo>
                  <a:cubicBezTo>
                    <a:pt x="19" y="6"/>
                    <a:pt x="16" y="4"/>
                    <a:pt x="13" y="7"/>
                  </a:cubicBezTo>
                  <a:cubicBezTo>
                    <a:pt x="10" y="10"/>
                    <a:pt x="6" y="12"/>
                    <a:pt x="3" y="13"/>
                  </a:cubicBezTo>
                  <a:cubicBezTo>
                    <a:pt x="2" y="14"/>
                    <a:pt x="1" y="14"/>
                    <a:pt x="0" y="14"/>
                  </a:cubicBezTo>
                  <a:cubicBezTo>
                    <a:pt x="0" y="16"/>
                    <a:pt x="1" y="19"/>
                    <a:pt x="2" y="21"/>
                  </a:cubicBezTo>
                  <a:cubicBezTo>
                    <a:pt x="4" y="24"/>
                    <a:pt x="5" y="26"/>
                    <a:pt x="7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Freeform 44"/>
            <p:cNvSpPr>
              <a:spLocks/>
            </p:cNvSpPr>
            <p:nvPr/>
          </p:nvSpPr>
          <p:spPr bwMode="auto">
            <a:xfrm>
              <a:off x="3268" y="2538"/>
              <a:ext cx="37" cy="34"/>
            </a:xfrm>
            <a:custGeom>
              <a:avLst/>
              <a:gdLst>
                <a:gd name="T0" fmla="*/ 3 w 17"/>
                <a:gd name="T1" fmla="*/ 9 h 15"/>
                <a:gd name="T2" fmla="*/ 11 w 17"/>
                <a:gd name="T3" fmla="*/ 10 h 15"/>
                <a:gd name="T4" fmla="*/ 15 w 17"/>
                <a:gd name="T5" fmla="*/ 13 h 15"/>
                <a:gd name="T6" fmla="*/ 15 w 17"/>
                <a:gd name="T7" fmla="*/ 8 h 15"/>
                <a:gd name="T8" fmla="*/ 4 w 17"/>
                <a:gd name="T9" fmla="*/ 5 h 15"/>
                <a:gd name="T10" fmla="*/ 3 w 17"/>
                <a:gd name="T11" fmla="*/ 9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5">
                  <a:moveTo>
                    <a:pt x="3" y="9"/>
                  </a:moveTo>
                  <a:cubicBezTo>
                    <a:pt x="7" y="9"/>
                    <a:pt x="8" y="8"/>
                    <a:pt x="11" y="10"/>
                  </a:cubicBezTo>
                  <a:cubicBezTo>
                    <a:pt x="13" y="13"/>
                    <a:pt x="13" y="15"/>
                    <a:pt x="15" y="13"/>
                  </a:cubicBezTo>
                  <a:cubicBezTo>
                    <a:pt x="17" y="10"/>
                    <a:pt x="17" y="9"/>
                    <a:pt x="15" y="8"/>
                  </a:cubicBezTo>
                  <a:cubicBezTo>
                    <a:pt x="13" y="7"/>
                    <a:pt x="10" y="0"/>
                    <a:pt x="4" y="5"/>
                  </a:cubicBezTo>
                  <a:cubicBezTo>
                    <a:pt x="2" y="7"/>
                    <a:pt x="0" y="8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Freeform 45"/>
            <p:cNvSpPr>
              <a:spLocks/>
            </p:cNvSpPr>
            <p:nvPr/>
          </p:nvSpPr>
          <p:spPr bwMode="auto">
            <a:xfrm>
              <a:off x="3294" y="2380"/>
              <a:ext cx="230" cy="223"/>
            </a:xfrm>
            <a:custGeom>
              <a:avLst/>
              <a:gdLst>
                <a:gd name="T0" fmla="*/ 12 w 103"/>
                <a:gd name="T1" fmla="*/ 77 h 100"/>
                <a:gd name="T2" fmla="*/ 24 w 103"/>
                <a:gd name="T3" fmla="*/ 73 h 100"/>
                <a:gd name="T4" fmla="*/ 25 w 103"/>
                <a:gd name="T5" fmla="*/ 80 h 100"/>
                <a:gd name="T6" fmla="*/ 10 w 103"/>
                <a:gd name="T7" fmla="*/ 86 h 100"/>
                <a:gd name="T8" fmla="*/ 16 w 103"/>
                <a:gd name="T9" fmla="*/ 88 h 100"/>
                <a:gd name="T10" fmla="*/ 28 w 103"/>
                <a:gd name="T11" fmla="*/ 88 h 100"/>
                <a:gd name="T12" fmla="*/ 39 w 103"/>
                <a:gd name="T13" fmla="*/ 96 h 100"/>
                <a:gd name="T14" fmla="*/ 51 w 103"/>
                <a:gd name="T15" fmla="*/ 99 h 100"/>
                <a:gd name="T16" fmla="*/ 65 w 103"/>
                <a:gd name="T17" fmla="*/ 100 h 100"/>
                <a:gd name="T18" fmla="*/ 68 w 103"/>
                <a:gd name="T19" fmla="*/ 92 h 100"/>
                <a:gd name="T20" fmla="*/ 65 w 103"/>
                <a:gd name="T21" fmla="*/ 82 h 100"/>
                <a:gd name="T22" fmla="*/ 65 w 103"/>
                <a:gd name="T23" fmla="*/ 73 h 100"/>
                <a:gd name="T24" fmla="*/ 78 w 103"/>
                <a:gd name="T25" fmla="*/ 69 h 100"/>
                <a:gd name="T26" fmla="*/ 85 w 103"/>
                <a:gd name="T27" fmla="*/ 66 h 100"/>
                <a:gd name="T28" fmla="*/ 92 w 103"/>
                <a:gd name="T29" fmla="*/ 58 h 100"/>
                <a:gd name="T30" fmla="*/ 94 w 103"/>
                <a:gd name="T31" fmla="*/ 49 h 100"/>
                <a:gd name="T32" fmla="*/ 92 w 103"/>
                <a:gd name="T33" fmla="*/ 46 h 100"/>
                <a:gd name="T34" fmla="*/ 92 w 103"/>
                <a:gd name="T35" fmla="*/ 36 h 100"/>
                <a:gd name="T36" fmla="*/ 100 w 103"/>
                <a:gd name="T37" fmla="*/ 24 h 100"/>
                <a:gd name="T38" fmla="*/ 103 w 103"/>
                <a:gd name="T39" fmla="*/ 13 h 100"/>
                <a:gd name="T40" fmla="*/ 100 w 103"/>
                <a:gd name="T41" fmla="*/ 7 h 100"/>
                <a:gd name="T42" fmla="*/ 85 w 103"/>
                <a:gd name="T43" fmla="*/ 2 h 100"/>
                <a:gd name="T44" fmla="*/ 69 w 103"/>
                <a:gd name="T45" fmla="*/ 2 h 100"/>
                <a:gd name="T46" fmla="*/ 59 w 103"/>
                <a:gd name="T47" fmla="*/ 4 h 100"/>
                <a:gd name="T48" fmla="*/ 45 w 103"/>
                <a:gd name="T49" fmla="*/ 13 h 100"/>
                <a:gd name="T50" fmla="*/ 45 w 103"/>
                <a:gd name="T51" fmla="*/ 20 h 100"/>
                <a:gd name="T52" fmla="*/ 47 w 103"/>
                <a:gd name="T53" fmla="*/ 28 h 100"/>
                <a:gd name="T54" fmla="*/ 54 w 103"/>
                <a:gd name="T55" fmla="*/ 28 h 100"/>
                <a:gd name="T56" fmla="*/ 56 w 103"/>
                <a:gd name="T57" fmla="*/ 35 h 100"/>
                <a:gd name="T58" fmla="*/ 61 w 103"/>
                <a:gd name="T59" fmla="*/ 43 h 100"/>
                <a:gd name="T60" fmla="*/ 49 w 103"/>
                <a:gd name="T61" fmla="*/ 54 h 100"/>
                <a:gd name="T62" fmla="*/ 37 w 103"/>
                <a:gd name="T63" fmla="*/ 52 h 100"/>
                <a:gd name="T64" fmla="*/ 33 w 103"/>
                <a:gd name="T65" fmla="*/ 45 h 100"/>
                <a:gd name="T66" fmla="*/ 30 w 103"/>
                <a:gd name="T67" fmla="*/ 36 h 100"/>
                <a:gd name="T68" fmla="*/ 31 w 103"/>
                <a:gd name="T69" fmla="*/ 27 h 100"/>
                <a:gd name="T70" fmla="*/ 21 w 103"/>
                <a:gd name="T71" fmla="*/ 34 h 100"/>
                <a:gd name="T72" fmla="*/ 15 w 103"/>
                <a:gd name="T73" fmla="*/ 52 h 100"/>
                <a:gd name="T74" fmla="*/ 2 w 103"/>
                <a:gd name="T75" fmla="*/ 65 h 100"/>
                <a:gd name="T76" fmla="*/ 8 w 103"/>
                <a:gd name="T77" fmla="*/ 7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3" h="100">
                  <a:moveTo>
                    <a:pt x="8" y="73"/>
                  </a:moveTo>
                  <a:cubicBezTo>
                    <a:pt x="10" y="76"/>
                    <a:pt x="9" y="77"/>
                    <a:pt x="12" y="77"/>
                  </a:cubicBezTo>
                  <a:cubicBezTo>
                    <a:pt x="15" y="76"/>
                    <a:pt x="15" y="76"/>
                    <a:pt x="18" y="75"/>
                  </a:cubicBezTo>
                  <a:cubicBezTo>
                    <a:pt x="20" y="73"/>
                    <a:pt x="22" y="71"/>
                    <a:pt x="24" y="73"/>
                  </a:cubicBezTo>
                  <a:cubicBezTo>
                    <a:pt x="25" y="74"/>
                    <a:pt x="24" y="75"/>
                    <a:pt x="26" y="77"/>
                  </a:cubicBezTo>
                  <a:cubicBezTo>
                    <a:pt x="28" y="79"/>
                    <a:pt x="27" y="80"/>
                    <a:pt x="25" y="80"/>
                  </a:cubicBezTo>
                  <a:cubicBezTo>
                    <a:pt x="23" y="80"/>
                    <a:pt x="18" y="80"/>
                    <a:pt x="16" y="82"/>
                  </a:cubicBezTo>
                  <a:cubicBezTo>
                    <a:pt x="13" y="84"/>
                    <a:pt x="10" y="84"/>
                    <a:pt x="10" y="86"/>
                  </a:cubicBezTo>
                  <a:cubicBezTo>
                    <a:pt x="10" y="87"/>
                    <a:pt x="10" y="88"/>
                    <a:pt x="10" y="88"/>
                  </a:cubicBezTo>
                  <a:cubicBezTo>
                    <a:pt x="12" y="88"/>
                    <a:pt x="14" y="88"/>
                    <a:pt x="16" y="88"/>
                  </a:cubicBezTo>
                  <a:cubicBezTo>
                    <a:pt x="17" y="88"/>
                    <a:pt x="18" y="87"/>
                    <a:pt x="19" y="87"/>
                  </a:cubicBezTo>
                  <a:cubicBezTo>
                    <a:pt x="21" y="86"/>
                    <a:pt x="23" y="86"/>
                    <a:pt x="28" y="88"/>
                  </a:cubicBezTo>
                  <a:cubicBezTo>
                    <a:pt x="32" y="90"/>
                    <a:pt x="34" y="91"/>
                    <a:pt x="35" y="92"/>
                  </a:cubicBezTo>
                  <a:cubicBezTo>
                    <a:pt x="36" y="93"/>
                    <a:pt x="37" y="94"/>
                    <a:pt x="39" y="96"/>
                  </a:cubicBezTo>
                  <a:cubicBezTo>
                    <a:pt x="43" y="98"/>
                    <a:pt x="46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2" y="99"/>
                    <a:pt x="52" y="99"/>
                    <a:pt x="52" y="99"/>
                  </a:cubicBezTo>
                  <a:cubicBezTo>
                    <a:pt x="65" y="100"/>
                    <a:pt x="65" y="100"/>
                    <a:pt x="65" y="100"/>
                  </a:cubicBezTo>
                  <a:cubicBezTo>
                    <a:pt x="65" y="100"/>
                    <a:pt x="65" y="99"/>
                    <a:pt x="65" y="99"/>
                  </a:cubicBezTo>
                  <a:cubicBezTo>
                    <a:pt x="66" y="98"/>
                    <a:pt x="67" y="97"/>
                    <a:pt x="68" y="92"/>
                  </a:cubicBezTo>
                  <a:cubicBezTo>
                    <a:pt x="69" y="88"/>
                    <a:pt x="67" y="84"/>
                    <a:pt x="65" y="82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5" y="80"/>
                    <a:pt x="64" y="79"/>
                    <a:pt x="64" y="78"/>
                  </a:cubicBezTo>
                  <a:cubicBezTo>
                    <a:pt x="64" y="77"/>
                    <a:pt x="64" y="74"/>
                    <a:pt x="65" y="73"/>
                  </a:cubicBezTo>
                  <a:cubicBezTo>
                    <a:pt x="66" y="71"/>
                    <a:pt x="67" y="70"/>
                    <a:pt x="69" y="69"/>
                  </a:cubicBezTo>
                  <a:cubicBezTo>
                    <a:pt x="71" y="68"/>
                    <a:pt x="75" y="69"/>
                    <a:pt x="78" y="69"/>
                  </a:cubicBezTo>
                  <a:cubicBezTo>
                    <a:pt x="81" y="70"/>
                    <a:pt x="83" y="70"/>
                    <a:pt x="83" y="70"/>
                  </a:cubicBezTo>
                  <a:cubicBezTo>
                    <a:pt x="84" y="70"/>
                    <a:pt x="85" y="68"/>
                    <a:pt x="85" y="66"/>
                  </a:cubicBezTo>
                  <a:cubicBezTo>
                    <a:pt x="86" y="65"/>
                    <a:pt x="87" y="63"/>
                    <a:pt x="88" y="62"/>
                  </a:cubicBezTo>
                  <a:cubicBezTo>
                    <a:pt x="89" y="60"/>
                    <a:pt x="90" y="59"/>
                    <a:pt x="92" y="58"/>
                  </a:cubicBezTo>
                  <a:cubicBezTo>
                    <a:pt x="94" y="57"/>
                    <a:pt x="95" y="55"/>
                    <a:pt x="96" y="54"/>
                  </a:cubicBezTo>
                  <a:cubicBezTo>
                    <a:pt x="96" y="52"/>
                    <a:pt x="95" y="50"/>
                    <a:pt x="94" y="49"/>
                  </a:cubicBezTo>
                  <a:cubicBezTo>
                    <a:pt x="94" y="48"/>
                    <a:pt x="93" y="48"/>
                    <a:pt x="93" y="47"/>
                  </a:cubicBezTo>
                  <a:cubicBezTo>
                    <a:pt x="93" y="47"/>
                    <a:pt x="92" y="47"/>
                    <a:pt x="92" y="46"/>
                  </a:cubicBezTo>
                  <a:cubicBezTo>
                    <a:pt x="92" y="46"/>
                    <a:pt x="91" y="45"/>
                    <a:pt x="91" y="45"/>
                  </a:cubicBezTo>
                  <a:cubicBezTo>
                    <a:pt x="89" y="42"/>
                    <a:pt x="88" y="39"/>
                    <a:pt x="92" y="36"/>
                  </a:cubicBezTo>
                  <a:cubicBezTo>
                    <a:pt x="95" y="34"/>
                    <a:pt x="97" y="31"/>
                    <a:pt x="98" y="28"/>
                  </a:cubicBezTo>
                  <a:cubicBezTo>
                    <a:pt x="99" y="27"/>
                    <a:pt x="99" y="25"/>
                    <a:pt x="100" y="24"/>
                  </a:cubicBezTo>
                  <a:cubicBezTo>
                    <a:pt x="101" y="22"/>
                    <a:pt x="102" y="20"/>
                    <a:pt x="102" y="19"/>
                  </a:cubicBezTo>
                  <a:cubicBezTo>
                    <a:pt x="103" y="18"/>
                    <a:pt x="103" y="16"/>
                    <a:pt x="103" y="13"/>
                  </a:cubicBezTo>
                  <a:cubicBezTo>
                    <a:pt x="103" y="10"/>
                    <a:pt x="102" y="9"/>
                    <a:pt x="102" y="8"/>
                  </a:cubicBezTo>
                  <a:cubicBezTo>
                    <a:pt x="101" y="8"/>
                    <a:pt x="101" y="8"/>
                    <a:pt x="100" y="7"/>
                  </a:cubicBezTo>
                  <a:cubicBezTo>
                    <a:pt x="99" y="6"/>
                    <a:pt x="95" y="3"/>
                    <a:pt x="94" y="3"/>
                  </a:cubicBezTo>
                  <a:cubicBezTo>
                    <a:pt x="92" y="3"/>
                    <a:pt x="89" y="2"/>
                    <a:pt x="85" y="2"/>
                  </a:cubicBezTo>
                  <a:cubicBezTo>
                    <a:pt x="82" y="2"/>
                    <a:pt x="79" y="1"/>
                    <a:pt x="78" y="1"/>
                  </a:cubicBezTo>
                  <a:cubicBezTo>
                    <a:pt x="76" y="0"/>
                    <a:pt x="70" y="1"/>
                    <a:pt x="69" y="2"/>
                  </a:cubicBezTo>
                  <a:cubicBezTo>
                    <a:pt x="68" y="3"/>
                    <a:pt x="68" y="4"/>
                    <a:pt x="66" y="4"/>
                  </a:cubicBezTo>
                  <a:cubicBezTo>
                    <a:pt x="63" y="3"/>
                    <a:pt x="62" y="4"/>
                    <a:pt x="59" y="4"/>
                  </a:cubicBezTo>
                  <a:cubicBezTo>
                    <a:pt x="56" y="5"/>
                    <a:pt x="55" y="7"/>
                    <a:pt x="53" y="8"/>
                  </a:cubicBezTo>
                  <a:cubicBezTo>
                    <a:pt x="51" y="9"/>
                    <a:pt x="47" y="12"/>
                    <a:pt x="45" y="13"/>
                  </a:cubicBezTo>
                  <a:cubicBezTo>
                    <a:pt x="44" y="15"/>
                    <a:pt x="42" y="15"/>
                    <a:pt x="43" y="17"/>
                  </a:cubicBezTo>
                  <a:cubicBezTo>
                    <a:pt x="43" y="18"/>
                    <a:pt x="44" y="19"/>
                    <a:pt x="45" y="20"/>
                  </a:cubicBezTo>
                  <a:cubicBezTo>
                    <a:pt x="46" y="21"/>
                    <a:pt x="45" y="23"/>
                    <a:pt x="45" y="25"/>
                  </a:cubicBezTo>
                  <a:cubicBezTo>
                    <a:pt x="45" y="26"/>
                    <a:pt x="46" y="28"/>
                    <a:pt x="47" y="28"/>
                  </a:cubicBezTo>
                  <a:cubicBezTo>
                    <a:pt x="49" y="28"/>
                    <a:pt x="50" y="26"/>
                    <a:pt x="52" y="26"/>
                  </a:cubicBezTo>
                  <a:cubicBezTo>
                    <a:pt x="53" y="27"/>
                    <a:pt x="54" y="27"/>
                    <a:pt x="54" y="28"/>
                  </a:cubicBezTo>
                  <a:cubicBezTo>
                    <a:pt x="54" y="30"/>
                    <a:pt x="53" y="31"/>
                    <a:pt x="54" y="32"/>
                  </a:cubicBezTo>
                  <a:cubicBezTo>
                    <a:pt x="54" y="34"/>
                    <a:pt x="55" y="35"/>
                    <a:pt x="56" y="35"/>
                  </a:cubicBezTo>
                  <a:cubicBezTo>
                    <a:pt x="58" y="35"/>
                    <a:pt x="60" y="35"/>
                    <a:pt x="61" y="37"/>
                  </a:cubicBezTo>
                  <a:cubicBezTo>
                    <a:pt x="62" y="38"/>
                    <a:pt x="62" y="39"/>
                    <a:pt x="61" y="43"/>
                  </a:cubicBezTo>
                  <a:cubicBezTo>
                    <a:pt x="61" y="46"/>
                    <a:pt x="57" y="50"/>
                    <a:pt x="55" y="51"/>
                  </a:cubicBezTo>
                  <a:cubicBezTo>
                    <a:pt x="54" y="52"/>
                    <a:pt x="50" y="54"/>
                    <a:pt x="49" y="54"/>
                  </a:cubicBezTo>
                  <a:cubicBezTo>
                    <a:pt x="47" y="55"/>
                    <a:pt x="45" y="55"/>
                    <a:pt x="43" y="54"/>
                  </a:cubicBezTo>
                  <a:cubicBezTo>
                    <a:pt x="42" y="53"/>
                    <a:pt x="38" y="52"/>
                    <a:pt x="37" y="52"/>
                  </a:cubicBezTo>
                  <a:cubicBezTo>
                    <a:pt x="35" y="52"/>
                    <a:pt x="33" y="51"/>
                    <a:pt x="32" y="50"/>
                  </a:cubicBezTo>
                  <a:cubicBezTo>
                    <a:pt x="32" y="49"/>
                    <a:pt x="34" y="49"/>
                    <a:pt x="33" y="45"/>
                  </a:cubicBezTo>
                  <a:cubicBezTo>
                    <a:pt x="33" y="42"/>
                    <a:pt x="31" y="40"/>
                    <a:pt x="30" y="39"/>
                  </a:cubicBezTo>
                  <a:cubicBezTo>
                    <a:pt x="29" y="38"/>
                    <a:pt x="29" y="37"/>
                    <a:pt x="30" y="36"/>
                  </a:cubicBezTo>
                  <a:cubicBezTo>
                    <a:pt x="31" y="35"/>
                    <a:pt x="34" y="37"/>
                    <a:pt x="33" y="34"/>
                  </a:cubicBezTo>
                  <a:cubicBezTo>
                    <a:pt x="33" y="30"/>
                    <a:pt x="32" y="28"/>
                    <a:pt x="31" y="27"/>
                  </a:cubicBezTo>
                  <a:cubicBezTo>
                    <a:pt x="29" y="26"/>
                    <a:pt x="26" y="27"/>
                    <a:pt x="25" y="27"/>
                  </a:cubicBezTo>
                  <a:cubicBezTo>
                    <a:pt x="24" y="28"/>
                    <a:pt x="21" y="32"/>
                    <a:pt x="21" y="34"/>
                  </a:cubicBezTo>
                  <a:cubicBezTo>
                    <a:pt x="21" y="36"/>
                    <a:pt x="20" y="41"/>
                    <a:pt x="20" y="43"/>
                  </a:cubicBezTo>
                  <a:cubicBezTo>
                    <a:pt x="20" y="45"/>
                    <a:pt x="17" y="49"/>
                    <a:pt x="15" y="52"/>
                  </a:cubicBezTo>
                  <a:cubicBezTo>
                    <a:pt x="14" y="54"/>
                    <a:pt x="13" y="57"/>
                    <a:pt x="12" y="58"/>
                  </a:cubicBezTo>
                  <a:cubicBezTo>
                    <a:pt x="11" y="60"/>
                    <a:pt x="4" y="63"/>
                    <a:pt x="2" y="65"/>
                  </a:cubicBezTo>
                  <a:cubicBezTo>
                    <a:pt x="1" y="66"/>
                    <a:pt x="0" y="68"/>
                    <a:pt x="2" y="70"/>
                  </a:cubicBezTo>
                  <a:cubicBezTo>
                    <a:pt x="3" y="72"/>
                    <a:pt x="6" y="71"/>
                    <a:pt x="8" y="7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Freeform 46"/>
            <p:cNvSpPr>
              <a:spLocks/>
            </p:cNvSpPr>
            <p:nvPr/>
          </p:nvSpPr>
          <p:spPr bwMode="auto">
            <a:xfrm>
              <a:off x="4407" y="3092"/>
              <a:ext cx="288" cy="357"/>
            </a:xfrm>
            <a:custGeom>
              <a:avLst/>
              <a:gdLst>
                <a:gd name="T0" fmla="*/ 34 w 129"/>
                <a:gd name="T1" fmla="*/ 0 h 160"/>
                <a:gd name="T2" fmla="*/ 13 w 129"/>
                <a:gd name="T3" fmla="*/ 6 h 160"/>
                <a:gd name="T4" fmla="*/ 0 w 129"/>
                <a:gd name="T5" fmla="*/ 10 h 160"/>
                <a:gd name="T6" fmla="*/ 2 w 129"/>
                <a:gd name="T7" fmla="*/ 24 h 160"/>
                <a:gd name="T8" fmla="*/ 8 w 129"/>
                <a:gd name="T9" fmla="*/ 32 h 160"/>
                <a:gd name="T10" fmla="*/ 7 w 129"/>
                <a:gd name="T11" fmla="*/ 45 h 160"/>
                <a:gd name="T12" fmla="*/ 7 w 129"/>
                <a:gd name="T13" fmla="*/ 50 h 160"/>
                <a:gd name="T14" fmla="*/ 10 w 129"/>
                <a:gd name="T15" fmla="*/ 63 h 160"/>
                <a:gd name="T16" fmla="*/ 9 w 129"/>
                <a:gd name="T17" fmla="*/ 72 h 160"/>
                <a:gd name="T18" fmla="*/ 12 w 129"/>
                <a:gd name="T19" fmla="*/ 78 h 160"/>
                <a:gd name="T20" fmla="*/ 14 w 129"/>
                <a:gd name="T21" fmla="*/ 90 h 160"/>
                <a:gd name="T22" fmla="*/ 14 w 129"/>
                <a:gd name="T23" fmla="*/ 95 h 160"/>
                <a:gd name="T24" fmla="*/ 14 w 129"/>
                <a:gd name="T25" fmla="*/ 105 h 160"/>
                <a:gd name="T26" fmla="*/ 19 w 129"/>
                <a:gd name="T27" fmla="*/ 111 h 160"/>
                <a:gd name="T28" fmla="*/ 23 w 129"/>
                <a:gd name="T29" fmla="*/ 113 h 160"/>
                <a:gd name="T30" fmla="*/ 30 w 129"/>
                <a:gd name="T31" fmla="*/ 117 h 160"/>
                <a:gd name="T32" fmla="*/ 34 w 129"/>
                <a:gd name="T33" fmla="*/ 122 h 160"/>
                <a:gd name="T34" fmla="*/ 35 w 129"/>
                <a:gd name="T35" fmla="*/ 123 h 160"/>
                <a:gd name="T36" fmla="*/ 46 w 129"/>
                <a:gd name="T37" fmla="*/ 131 h 160"/>
                <a:gd name="T38" fmla="*/ 51 w 129"/>
                <a:gd name="T39" fmla="*/ 124 h 160"/>
                <a:gd name="T40" fmla="*/ 53 w 129"/>
                <a:gd name="T41" fmla="*/ 121 h 160"/>
                <a:gd name="T42" fmla="*/ 67 w 129"/>
                <a:gd name="T43" fmla="*/ 119 h 160"/>
                <a:gd name="T44" fmla="*/ 79 w 129"/>
                <a:gd name="T45" fmla="*/ 127 h 160"/>
                <a:gd name="T46" fmla="*/ 81 w 129"/>
                <a:gd name="T47" fmla="*/ 136 h 160"/>
                <a:gd name="T48" fmla="*/ 93 w 129"/>
                <a:gd name="T49" fmla="*/ 143 h 160"/>
                <a:gd name="T50" fmla="*/ 85 w 129"/>
                <a:gd name="T51" fmla="*/ 156 h 160"/>
                <a:gd name="T52" fmla="*/ 87 w 129"/>
                <a:gd name="T53" fmla="*/ 159 h 160"/>
                <a:gd name="T54" fmla="*/ 88 w 129"/>
                <a:gd name="T55" fmla="*/ 159 h 160"/>
                <a:gd name="T56" fmla="*/ 103 w 129"/>
                <a:gd name="T57" fmla="*/ 155 h 160"/>
                <a:gd name="T58" fmla="*/ 112 w 129"/>
                <a:gd name="T59" fmla="*/ 155 h 160"/>
                <a:gd name="T60" fmla="*/ 114 w 129"/>
                <a:gd name="T61" fmla="*/ 152 h 160"/>
                <a:gd name="T62" fmla="*/ 116 w 129"/>
                <a:gd name="T63" fmla="*/ 150 h 160"/>
                <a:gd name="T64" fmla="*/ 113 w 129"/>
                <a:gd name="T65" fmla="*/ 142 h 160"/>
                <a:gd name="T66" fmla="*/ 116 w 129"/>
                <a:gd name="T67" fmla="*/ 133 h 160"/>
                <a:gd name="T68" fmla="*/ 125 w 129"/>
                <a:gd name="T69" fmla="*/ 125 h 160"/>
                <a:gd name="T70" fmla="*/ 126 w 129"/>
                <a:gd name="T71" fmla="*/ 124 h 160"/>
                <a:gd name="T72" fmla="*/ 129 w 129"/>
                <a:gd name="T73" fmla="*/ 120 h 160"/>
                <a:gd name="T74" fmla="*/ 116 w 129"/>
                <a:gd name="T75" fmla="*/ 110 h 160"/>
                <a:gd name="T76" fmla="*/ 112 w 129"/>
                <a:gd name="T77" fmla="*/ 94 h 160"/>
                <a:gd name="T78" fmla="*/ 119 w 129"/>
                <a:gd name="T79" fmla="*/ 81 h 160"/>
                <a:gd name="T80" fmla="*/ 118 w 129"/>
                <a:gd name="T81" fmla="*/ 78 h 160"/>
                <a:gd name="T82" fmla="*/ 117 w 129"/>
                <a:gd name="T83" fmla="*/ 69 h 160"/>
                <a:gd name="T84" fmla="*/ 119 w 129"/>
                <a:gd name="T85" fmla="*/ 67 h 160"/>
                <a:gd name="T86" fmla="*/ 121 w 129"/>
                <a:gd name="T87" fmla="*/ 66 h 160"/>
                <a:gd name="T88" fmla="*/ 114 w 129"/>
                <a:gd name="T89" fmla="*/ 62 h 160"/>
                <a:gd name="T90" fmla="*/ 105 w 129"/>
                <a:gd name="T91" fmla="*/ 69 h 160"/>
                <a:gd name="T92" fmla="*/ 98 w 129"/>
                <a:gd name="T93" fmla="*/ 65 h 160"/>
                <a:gd name="T94" fmla="*/ 79 w 129"/>
                <a:gd name="T95" fmla="*/ 53 h 160"/>
                <a:gd name="T96" fmla="*/ 81 w 129"/>
                <a:gd name="T97" fmla="*/ 48 h 160"/>
                <a:gd name="T98" fmla="*/ 80 w 129"/>
                <a:gd name="T99" fmla="*/ 41 h 160"/>
                <a:gd name="T100" fmla="*/ 80 w 129"/>
                <a:gd name="T101" fmla="*/ 40 h 160"/>
                <a:gd name="T102" fmla="*/ 71 w 129"/>
                <a:gd name="T103" fmla="*/ 36 h 160"/>
                <a:gd name="T104" fmla="*/ 60 w 129"/>
                <a:gd name="T105" fmla="*/ 27 h 160"/>
                <a:gd name="T106" fmla="*/ 53 w 129"/>
                <a:gd name="T107" fmla="*/ 19 h 160"/>
                <a:gd name="T108" fmla="*/ 45 w 129"/>
                <a:gd name="T109" fmla="*/ 8 h 160"/>
                <a:gd name="T110" fmla="*/ 41 w 129"/>
                <a:gd name="T111" fmla="*/ 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9" h="160">
                  <a:moveTo>
                    <a:pt x="41" y="2"/>
                  </a:moveTo>
                  <a:cubicBezTo>
                    <a:pt x="40" y="1"/>
                    <a:pt x="39" y="0"/>
                    <a:pt x="34" y="0"/>
                  </a:cubicBezTo>
                  <a:cubicBezTo>
                    <a:pt x="28" y="1"/>
                    <a:pt x="25" y="1"/>
                    <a:pt x="21" y="3"/>
                  </a:cubicBezTo>
                  <a:cubicBezTo>
                    <a:pt x="19" y="4"/>
                    <a:pt x="16" y="5"/>
                    <a:pt x="13" y="6"/>
                  </a:cubicBezTo>
                  <a:cubicBezTo>
                    <a:pt x="9" y="7"/>
                    <a:pt x="6" y="8"/>
                    <a:pt x="2" y="9"/>
                  </a:cubicBezTo>
                  <a:cubicBezTo>
                    <a:pt x="2" y="10"/>
                    <a:pt x="1" y="10"/>
                    <a:pt x="0" y="10"/>
                  </a:cubicBezTo>
                  <a:cubicBezTo>
                    <a:pt x="0" y="13"/>
                    <a:pt x="1" y="18"/>
                    <a:pt x="1" y="20"/>
                  </a:cubicBezTo>
                  <a:cubicBezTo>
                    <a:pt x="1" y="21"/>
                    <a:pt x="1" y="23"/>
                    <a:pt x="2" y="24"/>
                  </a:cubicBezTo>
                  <a:cubicBezTo>
                    <a:pt x="2" y="25"/>
                    <a:pt x="3" y="26"/>
                    <a:pt x="4" y="27"/>
                  </a:cubicBezTo>
                  <a:cubicBezTo>
                    <a:pt x="6" y="28"/>
                    <a:pt x="7" y="30"/>
                    <a:pt x="8" y="32"/>
                  </a:cubicBezTo>
                  <a:cubicBezTo>
                    <a:pt x="9" y="35"/>
                    <a:pt x="9" y="37"/>
                    <a:pt x="9" y="40"/>
                  </a:cubicBezTo>
                  <a:cubicBezTo>
                    <a:pt x="8" y="42"/>
                    <a:pt x="8" y="44"/>
                    <a:pt x="7" y="45"/>
                  </a:cubicBezTo>
                  <a:cubicBezTo>
                    <a:pt x="7" y="48"/>
                    <a:pt x="6" y="49"/>
                    <a:pt x="7" y="50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7" y="50"/>
                    <a:pt x="7" y="51"/>
                    <a:pt x="8" y="51"/>
                  </a:cubicBezTo>
                  <a:cubicBezTo>
                    <a:pt x="10" y="53"/>
                    <a:pt x="14" y="57"/>
                    <a:pt x="10" y="63"/>
                  </a:cubicBezTo>
                  <a:cubicBezTo>
                    <a:pt x="7" y="69"/>
                    <a:pt x="8" y="69"/>
                    <a:pt x="9" y="72"/>
                  </a:cubicBezTo>
                  <a:cubicBezTo>
                    <a:pt x="9" y="72"/>
                    <a:pt x="9" y="72"/>
                    <a:pt x="9" y="72"/>
                  </a:cubicBezTo>
                  <a:cubicBezTo>
                    <a:pt x="9" y="72"/>
                    <a:pt x="9" y="73"/>
                    <a:pt x="9" y="73"/>
                  </a:cubicBezTo>
                  <a:cubicBezTo>
                    <a:pt x="10" y="75"/>
                    <a:pt x="11" y="76"/>
                    <a:pt x="12" y="78"/>
                  </a:cubicBezTo>
                  <a:cubicBezTo>
                    <a:pt x="14" y="79"/>
                    <a:pt x="16" y="81"/>
                    <a:pt x="16" y="84"/>
                  </a:cubicBezTo>
                  <a:cubicBezTo>
                    <a:pt x="16" y="87"/>
                    <a:pt x="15" y="88"/>
                    <a:pt x="14" y="90"/>
                  </a:cubicBezTo>
                  <a:cubicBezTo>
                    <a:pt x="13" y="90"/>
                    <a:pt x="13" y="91"/>
                    <a:pt x="13" y="91"/>
                  </a:cubicBezTo>
                  <a:cubicBezTo>
                    <a:pt x="13" y="92"/>
                    <a:pt x="13" y="93"/>
                    <a:pt x="14" y="95"/>
                  </a:cubicBezTo>
                  <a:cubicBezTo>
                    <a:pt x="15" y="96"/>
                    <a:pt x="16" y="98"/>
                    <a:pt x="16" y="100"/>
                  </a:cubicBezTo>
                  <a:cubicBezTo>
                    <a:pt x="16" y="102"/>
                    <a:pt x="16" y="104"/>
                    <a:pt x="14" y="105"/>
                  </a:cubicBezTo>
                  <a:cubicBezTo>
                    <a:pt x="14" y="106"/>
                    <a:pt x="13" y="106"/>
                    <a:pt x="13" y="106"/>
                  </a:cubicBezTo>
                  <a:cubicBezTo>
                    <a:pt x="15" y="107"/>
                    <a:pt x="17" y="109"/>
                    <a:pt x="19" y="111"/>
                  </a:cubicBezTo>
                  <a:cubicBezTo>
                    <a:pt x="21" y="113"/>
                    <a:pt x="22" y="113"/>
                    <a:pt x="23" y="113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4" y="113"/>
                    <a:pt x="26" y="114"/>
                    <a:pt x="28" y="115"/>
                  </a:cubicBezTo>
                  <a:cubicBezTo>
                    <a:pt x="29" y="116"/>
                    <a:pt x="30" y="116"/>
                    <a:pt x="30" y="117"/>
                  </a:cubicBezTo>
                  <a:cubicBezTo>
                    <a:pt x="31" y="117"/>
                    <a:pt x="31" y="118"/>
                    <a:pt x="32" y="118"/>
                  </a:cubicBezTo>
                  <a:cubicBezTo>
                    <a:pt x="33" y="119"/>
                    <a:pt x="33" y="120"/>
                    <a:pt x="34" y="122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5" y="123"/>
                    <a:pt x="35" y="123"/>
                    <a:pt x="35" y="123"/>
                  </a:cubicBezTo>
                  <a:cubicBezTo>
                    <a:pt x="38" y="128"/>
                    <a:pt x="41" y="131"/>
                    <a:pt x="43" y="132"/>
                  </a:cubicBezTo>
                  <a:cubicBezTo>
                    <a:pt x="44" y="132"/>
                    <a:pt x="45" y="131"/>
                    <a:pt x="46" y="131"/>
                  </a:cubicBezTo>
                  <a:cubicBezTo>
                    <a:pt x="49" y="129"/>
                    <a:pt x="51" y="126"/>
                    <a:pt x="51" y="124"/>
                  </a:cubicBezTo>
                  <a:cubicBezTo>
                    <a:pt x="51" y="124"/>
                    <a:pt x="51" y="124"/>
                    <a:pt x="51" y="124"/>
                  </a:cubicBezTo>
                  <a:cubicBezTo>
                    <a:pt x="52" y="123"/>
                    <a:pt x="52" y="122"/>
                    <a:pt x="53" y="121"/>
                  </a:cubicBezTo>
                  <a:cubicBezTo>
                    <a:pt x="53" y="121"/>
                    <a:pt x="53" y="121"/>
                    <a:pt x="53" y="121"/>
                  </a:cubicBezTo>
                  <a:cubicBezTo>
                    <a:pt x="54" y="118"/>
                    <a:pt x="56" y="118"/>
                    <a:pt x="59" y="118"/>
                  </a:cubicBezTo>
                  <a:cubicBezTo>
                    <a:pt x="61" y="118"/>
                    <a:pt x="64" y="118"/>
                    <a:pt x="67" y="119"/>
                  </a:cubicBezTo>
                  <a:cubicBezTo>
                    <a:pt x="69" y="120"/>
                    <a:pt x="71" y="120"/>
                    <a:pt x="72" y="121"/>
                  </a:cubicBezTo>
                  <a:cubicBezTo>
                    <a:pt x="76" y="121"/>
                    <a:pt x="78" y="122"/>
                    <a:pt x="79" y="127"/>
                  </a:cubicBezTo>
                  <a:cubicBezTo>
                    <a:pt x="79" y="129"/>
                    <a:pt x="79" y="131"/>
                    <a:pt x="79" y="132"/>
                  </a:cubicBezTo>
                  <a:cubicBezTo>
                    <a:pt x="79" y="133"/>
                    <a:pt x="79" y="134"/>
                    <a:pt x="81" y="136"/>
                  </a:cubicBezTo>
                  <a:cubicBezTo>
                    <a:pt x="84" y="137"/>
                    <a:pt x="86" y="137"/>
                    <a:pt x="87" y="138"/>
                  </a:cubicBezTo>
                  <a:cubicBezTo>
                    <a:pt x="90" y="139"/>
                    <a:pt x="91" y="139"/>
                    <a:pt x="93" y="143"/>
                  </a:cubicBezTo>
                  <a:cubicBezTo>
                    <a:pt x="94" y="146"/>
                    <a:pt x="91" y="150"/>
                    <a:pt x="88" y="153"/>
                  </a:cubicBezTo>
                  <a:cubicBezTo>
                    <a:pt x="86" y="154"/>
                    <a:pt x="85" y="155"/>
                    <a:pt x="85" y="156"/>
                  </a:cubicBezTo>
                  <a:cubicBezTo>
                    <a:pt x="85" y="157"/>
                    <a:pt x="85" y="159"/>
                    <a:pt x="85" y="160"/>
                  </a:cubicBezTo>
                  <a:cubicBezTo>
                    <a:pt x="86" y="160"/>
                    <a:pt x="86" y="160"/>
                    <a:pt x="87" y="159"/>
                  </a:cubicBezTo>
                  <a:cubicBezTo>
                    <a:pt x="87" y="159"/>
                    <a:pt x="88" y="159"/>
                    <a:pt x="88" y="159"/>
                  </a:cubicBezTo>
                  <a:cubicBezTo>
                    <a:pt x="88" y="159"/>
                    <a:pt x="88" y="159"/>
                    <a:pt x="88" y="159"/>
                  </a:cubicBezTo>
                  <a:cubicBezTo>
                    <a:pt x="90" y="158"/>
                    <a:pt x="92" y="157"/>
                    <a:pt x="94" y="156"/>
                  </a:cubicBezTo>
                  <a:cubicBezTo>
                    <a:pt x="97" y="156"/>
                    <a:pt x="100" y="155"/>
                    <a:pt x="103" y="155"/>
                  </a:cubicBezTo>
                  <a:cubicBezTo>
                    <a:pt x="108" y="155"/>
                    <a:pt x="110" y="155"/>
                    <a:pt x="112" y="156"/>
                  </a:cubicBezTo>
                  <a:cubicBezTo>
                    <a:pt x="112" y="156"/>
                    <a:pt x="112" y="155"/>
                    <a:pt x="112" y="155"/>
                  </a:cubicBezTo>
                  <a:cubicBezTo>
                    <a:pt x="112" y="155"/>
                    <a:pt x="112" y="155"/>
                    <a:pt x="112" y="155"/>
                  </a:cubicBezTo>
                  <a:cubicBezTo>
                    <a:pt x="112" y="154"/>
                    <a:pt x="113" y="153"/>
                    <a:pt x="114" y="152"/>
                  </a:cubicBezTo>
                  <a:cubicBezTo>
                    <a:pt x="115" y="151"/>
                    <a:pt x="116" y="150"/>
                    <a:pt x="116" y="150"/>
                  </a:cubicBezTo>
                  <a:cubicBezTo>
                    <a:pt x="116" y="150"/>
                    <a:pt x="116" y="150"/>
                    <a:pt x="116" y="150"/>
                  </a:cubicBezTo>
                  <a:cubicBezTo>
                    <a:pt x="117" y="149"/>
                    <a:pt x="116" y="148"/>
                    <a:pt x="115" y="146"/>
                  </a:cubicBezTo>
                  <a:cubicBezTo>
                    <a:pt x="114" y="145"/>
                    <a:pt x="113" y="144"/>
                    <a:pt x="113" y="142"/>
                  </a:cubicBezTo>
                  <a:cubicBezTo>
                    <a:pt x="113" y="140"/>
                    <a:pt x="113" y="138"/>
                    <a:pt x="114" y="136"/>
                  </a:cubicBezTo>
                  <a:cubicBezTo>
                    <a:pt x="114" y="135"/>
                    <a:pt x="115" y="134"/>
                    <a:pt x="116" y="133"/>
                  </a:cubicBezTo>
                  <a:cubicBezTo>
                    <a:pt x="117" y="131"/>
                    <a:pt x="118" y="130"/>
                    <a:pt x="120" y="129"/>
                  </a:cubicBezTo>
                  <a:cubicBezTo>
                    <a:pt x="122" y="128"/>
                    <a:pt x="124" y="126"/>
                    <a:pt x="125" y="125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6" y="125"/>
                    <a:pt x="126" y="124"/>
                    <a:pt x="126" y="124"/>
                  </a:cubicBezTo>
                  <a:cubicBezTo>
                    <a:pt x="127" y="123"/>
                    <a:pt x="128" y="122"/>
                    <a:pt x="128" y="122"/>
                  </a:cubicBezTo>
                  <a:cubicBezTo>
                    <a:pt x="129" y="121"/>
                    <a:pt x="129" y="120"/>
                    <a:pt x="129" y="120"/>
                  </a:cubicBezTo>
                  <a:cubicBezTo>
                    <a:pt x="129" y="120"/>
                    <a:pt x="128" y="119"/>
                    <a:pt x="126" y="118"/>
                  </a:cubicBezTo>
                  <a:cubicBezTo>
                    <a:pt x="123" y="116"/>
                    <a:pt x="120" y="114"/>
                    <a:pt x="116" y="110"/>
                  </a:cubicBezTo>
                  <a:cubicBezTo>
                    <a:pt x="114" y="107"/>
                    <a:pt x="113" y="105"/>
                    <a:pt x="112" y="102"/>
                  </a:cubicBezTo>
                  <a:cubicBezTo>
                    <a:pt x="112" y="99"/>
                    <a:pt x="112" y="97"/>
                    <a:pt x="112" y="94"/>
                  </a:cubicBezTo>
                  <a:cubicBezTo>
                    <a:pt x="113" y="91"/>
                    <a:pt x="115" y="88"/>
                    <a:pt x="117" y="85"/>
                  </a:cubicBezTo>
                  <a:cubicBezTo>
                    <a:pt x="118" y="83"/>
                    <a:pt x="119" y="82"/>
                    <a:pt x="119" y="81"/>
                  </a:cubicBezTo>
                  <a:cubicBezTo>
                    <a:pt x="120" y="80"/>
                    <a:pt x="119" y="80"/>
                    <a:pt x="119" y="80"/>
                  </a:cubicBezTo>
                  <a:cubicBezTo>
                    <a:pt x="119" y="79"/>
                    <a:pt x="118" y="79"/>
                    <a:pt x="118" y="78"/>
                  </a:cubicBezTo>
                  <a:cubicBezTo>
                    <a:pt x="117" y="77"/>
                    <a:pt x="116" y="75"/>
                    <a:pt x="116" y="73"/>
                  </a:cubicBezTo>
                  <a:cubicBezTo>
                    <a:pt x="116" y="72"/>
                    <a:pt x="116" y="70"/>
                    <a:pt x="117" y="69"/>
                  </a:cubicBezTo>
                  <a:cubicBezTo>
                    <a:pt x="118" y="68"/>
                    <a:pt x="118" y="67"/>
                    <a:pt x="119" y="67"/>
                  </a:cubicBezTo>
                  <a:cubicBezTo>
                    <a:pt x="119" y="67"/>
                    <a:pt x="119" y="67"/>
                    <a:pt x="119" y="67"/>
                  </a:cubicBezTo>
                  <a:cubicBezTo>
                    <a:pt x="119" y="66"/>
                    <a:pt x="120" y="66"/>
                    <a:pt x="120" y="65"/>
                  </a:cubicBezTo>
                  <a:cubicBezTo>
                    <a:pt x="120" y="65"/>
                    <a:pt x="121" y="66"/>
                    <a:pt x="121" y="66"/>
                  </a:cubicBezTo>
                  <a:cubicBezTo>
                    <a:pt x="119" y="65"/>
                    <a:pt x="117" y="63"/>
                    <a:pt x="115" y="63"/>
                  </a:cubicBezTo>
                  <a:cubicBezTo>
                    <a:pt x="115" y="62"/>
                    <a:pt x="114" y="62"/>
                    <a:pt x="114" y="62"/>
                  </a:cubicBezTo>
                  <a:cubicBezTo>
                    <a:pt x="114" y="63"/>
                    <a:pt x="114" y="63"/>
                    <a:pt x="114" y="63"/>
                  </a:cubicBezTo>
                  <a:cubicBezTo>
                    <a:pt x="111" y="65"/>
                    <a:pt x="108" y="69"/>
                    <a:pt x="105" y="69"/>
                  </a:cubicBezTo>
                  <a:cubicBezTo>
                    <a:pt x="102" y="69"/>
                    <a:pt x="101" y="68"/>
                    <a:pt x="100" y="67"/>
                  </a:cubicBezTo>
                  <a:cubicBezTo>
                    <a:pt x="100" y="67"/>
                    <a:pt x="99" y="66"/>
                    <a:pt x="98" y="65"/>
                  </a:cubicBezTo>
                  <a:cubicBezTo>
                    <a:pt x="97" y="64"/>
                    <a:pt x="94" y="63"/>
                    <a:pt x="92" y="62"/>
                  </a:cubicBezTo>
                  <a:cubicBezTo>
                    <a:pt x="86" y="59"/>
                    <a:pt x="80" y="57"/>
                    <a:pt x="79" y="53"/>
                  </a:cubicBezTo>
                  <a:cubicBezTo>
                    <a:pt x="79" y="51"/>
                    <a:pt x="80" y="49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2" y="47"/>
                    <a:pt x="82" y="46"/>
                    <a:pt x="82" y="45"/>
                  </a:cubicBezTo>
                  <a:cubicBezTo>
                    <a:pt x="82" y="42"/>
                    <a:pt x="82" y="42"/>
                    <a:pt x="80" y="41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78" y="39"/>
                    <a:pt x="75" y="38"/>
                    <a:pt x="71" y="36"/>
                  </a:cubicBezTo>
                  <a:cubicBezTo>
                    <a:pt x="69" y="35"/>
                    <a:pt x="66" y="34"/>
                    <a:pt x="64" y="33"/>
                  </a:cubicBezTo>
                  <a:cubicBezTo>
                    <a:pt x="61" y="31"/>
                    <a:pt x="60" y="29"/>
                    <a:pt x="60" y="27"/>
                  </a:cubicBezTo>
                  <a:cubicBezTo>
                    <a:pt x="59" y="26"/>
                    <a:pt x="59" y="26"/>
                    <a:pt x="59" y="25"/>
                  </a:cubicBezTo>
                  <a:cubicBezTo>
                    <a:pt x="58" y="24"/>
                    <a:pt x="56" y="21"/>
                    <a:pt x="53" y="19"/>
                  </a:cubicBezTo>
                  <a:cubicBezTo>
                    <a:pt x="51" y="16"/>
                    <a:pt x="48" y="13"/>
                    <a:pt x="47" y="11"/>
                  </a:cubicBezTo>
                  <a:cubicBezTo>
                    <a:pt x="46" y="10"/>
                    <a:pt x="45" y="9"/>
                    <a:pt x="45" y="8"/>
                  </a:cubicBezTo>
                  <a:cubicBezTo>
                    <a:pt x="43" y="6"/>
                    <a:pt x="42" y="5"/>
                    <a:pt x="42" y="3"/>
                  </a:cubicBezTo>
                  <a:cubicBezTo>
                    <a:pt x="42" y="3"/>
                    <a:pt x="42" y="3"/>
                    <a:pt x="4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Freeform 47"/>
            <p:cNvSpPr>
              <a:spLocks noEditPoints="1"/>
            </p:cNvSpPr>
            <p:nvPr/>
          </p:nvSpPr>
          <p:spPr bwMode="auto">
            <a:xfrm>
              <a:off x="3999" y="3056"/>
              <a:ext cx="420" cy="364"/>
            </a:xfrm>
            <a:custGeom>
              <a:avLst/>
              <a:gdLst>
                <a:gd name="T0" fmla="*/ 151 w 188"/>
                <a:gd name="T1" fmla="*/ 158 h 163"/>
                <a:gd name="T2" fmla="*/ 164 w 188"/>
                <a:gd name="T3" fmla="*/ 156 h 163"/>
                <a:gd name="T4" fmla="*/ 150 w 188"/>
                <a:gd name="T5" fmla="*/ 148 h 163"/>
                <a:gd name="T6" fmla="*/ 130 w 188"/>
                <a:gd name="T7" fmla="*/ 125 h 163"/>
                <a:gd name="T8" fmla="*/ 107 w 188"/>
                <a:gd name="T9" fmla="*/ 110 h 163"/>
                <a:gd name="T10" fmla="*/ 88 w 188"/>
                <a:gd name="T11" fmla="*/ 85 h 163"/>
                <a:gd name="T12" fmla="*/ 73 w 188"/>
                <a:gd name="T13" fmla="*/ 67 h 163"/>
                <a:gd name="T14" fmla="*/ 92 w 188"/>
                <a:gd name="T15" fmla="*/ 61 h 163"/>
                <a:gd name="T16" fmla="*/ 99 w 188"/>
                <a:gd name="T17" fmla="*/ 55 h 163"/>
                <a:gd name="T18" fmla="*/ 117 w 188"/>
                <a:gd name="T19" fmla="*/ 54 h 163"/>
                <a:gd name="T20" fmla="*/ 132 w 188"/>
                <a:gd name="T21" fmla="*/ 57 h 163"/>
                <a:gd name="T22" fmla="*/ 161 w 188"/>
                <a:gd name="T23" fmla="*/ 56 h 163"/>
                <a:gd name="T24" fmla="*/ 178 w 188"/>
                <a:gd name="T25" fmla="*/ 67 h 163"/>
                <a:gd name="T26" fmla="*/ 187 w 188"/>
                <a:gd name="T27" fmla="*/ 55 h 163"/>
                <a:gd name="T28" fmla="*/ 181 w 188"/>
                <a:gd name="T29" fmla="*/ 42 h 163"/>
                <a:gd name="T30" fmla="*/ 165 w 188"/>
                <a:gd name="T31" fmla="*/ 32 h 163"/>
                <a:gd name="T32" fmla="*/ 115 w 188"/>
                <a:gd name="T33" fmla="*/ 14 h 163"/>
                <a:gd name="T34" fmla="*/ 84 w 188"/>
                <a:gd name="T35" fmla="*/ 9 h 163"/>
                <a:gd name="T36" fmla="*/ 72 w 188"/>
                <a:gd name="T37" fmla="*/ 19 h 163"/>
                <a:gd name="T38" fmla="*/ 62 w 188"/>
                <a:gd name="T39" fmla="*/ 35 h 163"/>
                <a:gd name="T40" fmla="*/ 41 w 188"/>
                <a:gd name="T41" fmla="*/ 41 h 163"/>
                <a:gd name="T42" fmla="*/ 25 w 188"/>
                <a:gd name="T43" fmla="*/ 43 h 163"/>
                <a:gd name="T44" fmla="*/ 2 w 188"/>
                <a:gd name="T45" fmla="*/ 45 h 163"/>
                <a:gd name="T46" fmla="*/ 1 w 188"/>
                <a:gd name="T47" fmla="*/ 50 h 163"/>
                <a:gd name="T48" fmla="*/ 14 w 188"/>
                <a:gd name="T49" fmla="*/ 69 h 163"/>
                <a:gd name="T50" fmla="*/ 25 w 188"/>
                <a:gd name="T51" fmla="*/ 51 h 163"/>
                <a:gd name="T52" fmla="*/ 48 w 188"/>
                <a:gd name="T53" fmla="*/ 63 h 163"/>
                <a:gd name="T54" fmla="*/ 54 w 188"/>
                <a:gd name="T55" fmla="*/ 83 h 163"/>
                <a:gd name="T56" fmla="*/ 68 w 188"/>
                <a:gd name="T57" fmla="*/ 97 h 163"/>
                <a:gd name="T58" fmla="*/ 56 w 188"/>
                <a:gd name="T59" fmla="*/ 99 h 163"/>
                <a:gd name="T60" fmla="*/ 80 w 188"/>
                <a:gd name="T61" fmla="*/ 116 h 163"/>
                <a:gd name="T62" fmla="*/ 103 w 188"/>
                <a:gd name="T63" fmla="*/ 125 h 163"/>
                <a:gd name="T64" fmla="*/ 132 w 188"/>
                <a:gd name="T65" fmla="*/ 143 h 163"/>
                <a:gd name="T66" fmla="*/ 29 w 188"/>
                <a:gd name="T67" fmla="*/ 68 h 163"/>
                <a:gd name="T68" fmla="*/ 31 w 188"/>
                <a:gd name="T69" fmla="*/ 68 h 163"/>
                <a:gd name="T70" fmla="*/ 97 w 188"/>
                <a:gd name="T71" fmla="*/ 137 h 163"/>
                <a:gd name="T72" fmla="*/ 108 w 188"/>
                <a:gd name="T73" fmla="*/ 138 h 163"/>
                <a:gd name="T74" fmla="*/ 109 w 188"/>
                <a:gd name="T75" fmla="*/ 147 h 163"/>
                <a:gd name="T76" fmla="*/ 123 w 188"/>
                <a:gd name="T77" fmla="*/ 149 h 163"/>
                <a:gd name="T78" fmla="*/ 117 w 188"/>
                <a:gd name="T79" fmla="*/ 146 h 163"/>
                <a:gd name="T80" fmla="*/ 38 w 188"/>
                <a:gd name="T81" fmla="*/ 62 h 163"/>
                <a:gd name="T82" fmla="*/ 50 w 188"/>
                <a:gd name="T83" fmla="*/ 89 h 163"/>
                <a:gd name="T84" fmla="*/ 41 w 188"/>
                <a:gd name="T85" fmla="*/ 77 h 163"/>
                <a:gd name="T86" fmla="*/ 86 w 188"/>
                <a:gd name="T87" fmla="*/ 142 h 163"/>
                <a:gd name="T88" fmla="*/ 90 w 188"/>
                <a:gd name="T89" fmla="*/ 143 h 163"/>
                <a:gd name="T90" fmla="*/ 50 w 188"/>
                <a:gd name="T91" fmla="*/ 104 h 163"/>
                <a:gd name="T92" fmla="*/ 52 w 188"/>
                <a:gd name="T93" fmla="*/ 103 h 163"/>
                <a:gd name="T94" fmla="*/ 46 w 188"/>
                <a:gd name="T95" fmla="*/ 101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8" h="163">
                  <a:moveTo>
                    <a:pt x="132" y="143"/>
                  </a:moveTo>
                  <a:cubicBezTo>
                    <a:pt x="135" y="147"/>
                    <a:pt x="134" y="149"/>
                    <a:pt x="139" y="152"/>
                  </a:cubicBezTo>
                  <a:cubicBezTo>
                    <a:pt x="144" y="155"/>
                    <a:pt x="149" y="156"/>
                    <a:pt x="151" y="158"/>
                  </a:cubicBezTo>
                  <a:cubicBezTo>
                    <a:pt x="153" y="161"/>
                    <a:pt x="156" y="163"/>
                    <a:pt x="159" y="163"/>
                  </a:cubicBezTo>
                  <a:cubicBezTo>
                    <a:pt x="160" y="163"/>
                    <a:pt x="161" y="163"/>
                    <a:pt x="162" y="163"/>
                  </a:cubicBezTo>
                  <a:cubicBezTo>
                    <a:pt x="163" y="161"/>
                    <a:pt x="164" y="158"/>
                    <a:pt x="164" y="156"/>
                  </a:cubicBezTo>
                  <a:cubicBezTo>
                    <a:pt x="163" y="156"/>
                    <a:pt x="163" y="156"/>
                    <a:pt x="163" y="156"/>
                  </a:cubicBezTo>
                  <a:cubicBezTo>
                    <a:pt x="161" y="154"/>
                    <a:pt x="157" y="152"/>
                    <a:pt x="155" y="150"/>
                  </a:cubicBezTo>
                  <a:cubicBezTo>
                    <a:pt x="154" y="149"/>
                    <a:pt x="152" y="148"/>
                    <a:pt x="150" y="148"/>
                  </a:cubicBezTo>
                  <a:cubicBezTo>
                    <a:pt x="146" y="146"/>
                    <a:pt x="142" y="144"/>
                    <a:pt x="140" y="139"/>
                  </a:cubicBezTo>
                  <a:cubicBezTo>
                    <a:pt x="139" y="136"/>
                    <a:pt x="138" y="134"/>
                    <a:pt x="136" y="131"/>
                  </a:cubicBezTo>
                  <a:cubicBezTo>
                    <a:pt x="135" y="129"/>
                    <a:pt x="133" y="127"/>
                    <a:pt x="130" y="125"/>
                  </a:cubicBezTo>
                  <a:cubicBezTo>
                    <a:pt x="128" y="124"/>
                    <a:pt x="127" y="123"/>
                    <a:pt x="125" y="122"/>
                  </a:cubicBezTo>
                  <a:cubicBezTo>
                    <a:pt x="122" y="121"/>
                    <a:pt x="119" y="120"/>
                    <a:pt x="115" y="116"/>
                  </a:cubicBezTo>
                  <a:cubicBezTo>
                    <a:pt x="112" y="114"/>
                    <a:pt x="109" y="112"/>
                    <a:pt x="107" y="110"/>
                  </a:cubicBezTo>
                  <a:cubicBezTo>
                    <a:pt x="101" y="106"/>
                    <a:pt x="96" y="102"/>
                    <a:pt x="94" y="98"/>
                  </a:cubicBezTo>
                  <a:cubicBezTo>
                    <a:pt x="93" y="96"/>
                    <a:pt x="93" y="94"/>
                    <a:pt x="92" y="93"/>
                  </a:cubicBezTo>
                  <a:cubicBezTo>
                    <a:pt x="92" y="90"/>
                    <a:pt x="91" y="88"/>
                    <a:pt x="88" y="85"/>
                  </a:cubicBezTo>
                  <a:cubicBezTo>
                    <a:pt x="86" y="84"/>
                    <a:pt x="84" y="82"/>
                    <a:pt x="83" y="81"/>
                  </a:cubicBezTo>
                  <a:cubicBezTo>
                    <a:pt x="78" y="78"/>
                    <a:pt x="74" y="75"/>
                    <a:pt x="74" y="70"/>
                  </a:cubicBezTo>
                  <a:cubicBezTo>
                    <a:pt x="74" y="69"/>
                    <a:pt x="73" y="68"/>
                    <a:pt x="73" y="67"/>
                  </a:cubicBezTo>
                  <a:cubicBezTo>
                    <a:pt x="73" y="61"/>
                    <a:pt x="72" y="54"/>
                    <a:pt x="79" y="53"/>
                  </a:cubicBezTo>
                  <a:cubicBezTo>
                    <a:pt x="83" y="52"/>
                    <a:pt x="86" y="55"/>
                    <a:pt x="88" y="58"/>
                  </a:cubicBezTo>
                  <a:cubicBezTo>
                    <a:pt x="89" y="60"/>
                    <a:pt x="91" y="61"/>
                    <a:pt x="92" y="61"/>
                  </a:cubicBezTo>
                  <a:cubicBezTo>
                    <a:pt x="94" y="61"/>
                    <a:pt x="94" y="60"/>
                    <a:pt x="95" y="59"/>
                  </a:cubicBezTo>
                  <a:cubicBezTo>
                    <a:pt x="95" y="59"/>
                    <a:pt x="95" y="59"/>
                    <a:pt x="95" y="59"/>
                  </a:cubicBezTo>
                  <a:cubicBezTo>
                    <a:pt x="95" y="58"/>
                    <a:pt x="96" y="56"/>
                    <a:pt x="99" y="55"/>
                  </a:cubicBezTo>
                  <a:cubicBezTo>
                    <a:pt x="100" y="54"/>
                    <a:pt x="101" y="54"/>
                    <a:pt x="101" y="53"/>
                  </a:cubicBezTo>
                  <a:cubicBezTo>
                    <a:pt x="105" y="51"/>
                    <a:pt x="109" y="48"/>
                    <a:pt x="117" y="53"/>
                  </a:cubicBezTo>
                  <a:cubicBezTo>
                    <a:pt x="117" y="54"/>
                    <a:pt x="117" y="54"/>
                    <a:pt x="117" y="54"/>
                  </a:cubicBezTo>
                  <a:cubicBezTo>
                    <a:pt x="120" y="56"/>
                    <a:pt x="122" y="57"/>
                    <a:pt x="123" y="57"/>
                  </a:cubicBezTo>
                  <a:cubicBezTo>
                    <a:pt x="124" y="58"/>
                    <a:pt x="126" y="57"/>
                    <a:pt x="129" y="57"/>
                  </a:cubicBezTo>
                  <a:cubicBezTo>
                    <a:pt x="130" y="57"/>
                    <a:pt x="131" y="57"/>
                    <a:pt x="132" y="57"/>
                  </a:cubicBezTo>
                  <a:cubicBezTo>
                    <a:pt x="134" y="57"/>
                    <a:pt x="135" y="56"/>
                    <a:pt x="137" y="56"/>
                  </a:cubicBezTo>
                  <a:cubicBezTo>
                    <a:pt x="144" y="56"/>
                    <a:pt x="147" y="55"/>
                    <a:pt x="154" y="56"/>
                  </a:cubicBezTo>
                  <a:cubicBezTo>
                    <a:pt x="157" y="56"/>
                    <a:pt x="159" y="56"/>
                    <a:pt x="161" y="56"/>
                  </a:cubicBezTo>
                  <a:cubicBezTo>
                    <a:pt x="166" y="56"/>
                    <a:pt x="169" y="56"/>
                    <a:pt x="172" y="59"/>
                  </a:cubicBezTo>
                  <a:cubicBezTo>
                    <a:pt x="174" y="61"/>
                    <a:pt x="175" y="63"/>
                    <a:pt x="176" y="65"/>
                  </a:cubicBezTo>
                  <a:cubicBezTo>
                    <a:pt x="176" y="66"/>
                    <a:pt x="176" y="67"/>
                    <a:pt x="178" y="67"/>
                  </a:cubicBezTo>
                  <a:cubicBezTo>
                    <a:pt x="180" y="67"/>
                    <a:pt x="183" y="67"/>
                    <a:pt x="185" y="67"/>
                  </a:cubicBezTo>
                  <a:cubicBezTo>
                    <a:pt x="185" y="65"/>
                    <a:pt x="186" y="63"/>
                    <a:pt x="186" y="60"/>
                  </a:cubicBezTo>
                  <a:cubicBezTo>
                    <a:pt x="187" y="59"/>
                    <a:pt x="187" y="57"/>
                    <a:pt x="187" y="55"/>
                  </a:cubicBezTo>
                  <a:cubicBezTo>
                    <a:pt x="188" y="53"/>
                    <a:pt x="187" y="51"/>
                    <a:pt x="187" y="50"/>
                  </a:cubicBezTo>
                  <a:cubicBezTo>
                    <a:pt x="186" y="48"/>
                    <a:pt x="185" y="47"/>
                    <a:pt x="184" y="46"/>
                  </a:cubicBezTo>
                  <a:cubicBezTo>
                    <a:pt x="183" y="45"/>
                    <a:pt x="182" y="43"/>
                    <a:pt x="181" y="42"/>
                  </a:cubicBezTo>
                  <a:cubicBezTo>
                    <a:pt x="180" y="40"/>
                    <a:pt x="179" y="38"/>
                    <a:pt x="179" y="37"/>
                  </a:cubicBezTo>
                  <a:cubicBezTo>
                    <a:pt x="179" y="35"/>
                    <a:pt x="179" y="30"/>
                    <a:pt x="179" y="28"/>
                  </a:cubicBezTo>
                  <a:cubicBezTo>
                    <a:pt x="175" y="29"/>
                    <a:pt x="171" y="31"/>
                    <a:pt x="165" y="32"/>
                  </a:cubicBezTo>
                  <a:cubicBezTo>
                    <a:pt x="158" y="33"/>
                    <a:pt x="153" y="33"/>
                    <a:pt x="147" y="32"/>
                  </a:cubicBezTo>
                  <a:cubicBezTo>
                    <a:pt x="142" y="31"/>
                    <a:pt x="137" y="29"/>
                    <a:pt x="132" y="26"/>
                  </a:cubicBezTo>
                  <a:cubicBezTo>
                    <a:pt x="127" y="23"/>
                    <a:pt x="121" y="18"/>
                    <a:pt x="115" y="14"/>
                  </a:cubicBezTo>
                  <a:cubicBezTo>
                    <a:pt x="111" y="11"/>
                    <a:pt x="107" y="8"/>
                    <a:pt x="105" y="6"/>
                  </a:cubicBezTo>
                  <a:cubicBezTo>
                    <a:pt x="104" y="4"/>
                    <a:pt x="102" y="2"/>
                    <a:pt x="100" y="0"/>
                  </a:cubicBezTo>
                  <a:cubicBezTo>
                    <a:pt x="97" y="2"/>
                    <a:pt x="89" y="8"/>
                    <a:pt x="84" y="9"/>
                  </a:cubicBezTo>
                  <a:cubicBezTo>
                    <a:pt x="81" y="9"/>
                    <a:pt x="79" y="10"/>
                    <a:pt x="78" y="11"/>
                  </a:cubicBezTo>
                  <a:cubicBezTo>
                    <a:pt x="76" y="12"/>
                    <a:pt x="75" y="13"/>
                    <a:pt x="73" y="15"/>
                  </a:cubicBezTo>
                  <a:cubicBezTo>
                    <a:pt x="72" y="16"/>
                    <a:pt x="72" y="17"/>
                    <a:pt x="72" y="19"/>
                  </a:cubicBezTo>
                  <a:cubicBezTo>
                    <a:pt x="72" y="21"/>
                    <a:pt x="73" y="23"/>
                    <a:pt x="70" y="26"/>
                  </a:cubicBezTo>
                  <a:cubicBezTo>
                    <a:pt x="69" y="27"/>
                    <a:pt x="68" y="28"/>
                    <a:pt x="67" y="29"/>
                  </a:cubicBezTo>
                  <a:cubicBezTo>
                    <a:pt x="65" y="30"/>
                    <a:pt x="64" y="31"/>
                    <a:pt x="62" y="35"/>
                  </a:cubicBezTo>
                  <a:cubicBezTo>
                    <a:pt x="62" y="36"/>
                    <a:pt x="61" y="37"/>
                    <a:pt x="61" y="38"/>
                  </a:cubicBezTo>
                  <a:cubicBezTo>
                    <a:pt x="59" y="43"/>
                    <a:pt x="59" y="44"/>
                    <a:pt x="51" y="45"/>
                  </a:cubicBezTo>
                  <a:cubicBezTo>
                    <a:pt x="46" y="45"/>
                    <a:pt x="44" y="43"/>
                    <a:pt x="41" y="41"/>
                  </a:cubicBezTo>
                  <a:cubicBezTo>
                    <a:pt x="39" y="40"/>
                    <a:pt x="38" y="39"/>
                    <a:pt x="35" y="38"/>
                  </a:cubicBezTo>
                  <a:cubicBezTo>
                    <a:pt x="32" y="36"/>
                    <a:pt x="32" y="37"/>
                    <a:pt x="30" y="38"/>
                  </a:cubicBezTo>
                  <a:cubicBezTo>
                    <a:pt x="29" y="39"/>
                    <a:pt x="28" y="41"/>
                    <a:pt x="25" y="43"/>
                  </a:cubicBezTo>
                  <a:cubicBezTo>
                    <a:pt x="19" y="46"/>
                    <a:pt x="16" y="45"/>
                    <a:pt x="12" y="43"/>
                  </a:cubicBezTo>
                  <a:cubicBezTo>
                    <a:pt x="11" y="43"/>
                    <a:pt x="10" y="43"/>
                    <a:pt x="9" y="42"/>
                  </a:cubicBezTo>
                  <a:cubicBezTo>
                    <a:pt x="6" y="42"/>
                    <a:pt x="4" y="43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5"/>
                    <a:pt x="1" y="45"/>
                    <a:pt x="0" y="46"/>
                  </a:cubicBezTo>
                  <a:cubicBezTo>
                    <a:pt x="0" y="47"/>
                    <a:pt x="0" y="49"/>
                    <a:pt x="1" y="50"/>
                  </a:cubicBezTo>
                  <a:cubicBezTo>
                    <a:pt x="2" y="54"/>
                    <a:pt x="3" y="56"/>
                    <a:pt x="5" y="59"/>
                  </a:cubicBezTo>
                  <a:cubicBezTo>
                    <a:pt x="6" y="63"/>
                    <a:pt x="7" y="63"/>
                    <a:pt x="9" y="67"/>
                  </a:cubicBezTo>
                  <a:cubicBezTo>
                    <a:pt x="11" y="70"/>
                    <a:pt x="12" y="72"/>
                    <a:pt x="14" y="69"/>
                  </a:cubicBezTo>
                  <a:cubicBezTo>
                    <a:pt x="16" y="67"/>
                    <a:pt x="15" y="63"/>
                    <a:pt x="18" y="62"/>
                  </a:cubicBezTo>
                  <a:cubicBezTo>
                    <a:pt x="21" y="60"/>
                    <a:pt x="22" y="61"/>
                    <a:pt x="23" y="57"/>
                  </a:cubicBezTo>
                  <a:cubicBezTo>
                    <a:pt x="24" y="53"/>
                    <a:pt x="22" y="51"/>
                    <a:pt x="25" y="51"/>
                  </a:cubicBezTo>
                  <a:cubicBezTo>
                    <a:pt x="29" y="51"/>
                    <a:pt x="30" y="50"/>
                    <a:pt x="33" y="53"/>
                  </a:cubicBezTo>
                  <a:cubicBezTo>
                    <a:pt x="35" y="56"/>
                    <a:pt x="35" y="55"/>
                    <a:pt x="40" y="57"/>
                  </a:cubicBezTo>
                  <a:cubicBezTo>
                    <a:pt x="44" y="60"/>
                    <a:pt x="47" y="59"/>
                    <a:pt x="48" y="63"/>
                  </a:cubicBezTo>
                  <a:cubicBezTo>
                    <a:pt x="49" y="68"/>
                    <a:pt x="48" y="69"/>
                    <a:pt x="48" y="73"/>
                  </a:cubicBezTo>
                  <a:cubicBezTo>
                    <a:pt x="48" y="76"/>
                    <a:pt x="47" y="78"/>
                    <a:pt x="49" y="80"/>
                  </a:cubicBezTo>
                  <a:cubicBezTo>
                    <a:pt x="52" y="82"/>
                    <a:pt x="51" y="79"/>
                    <a:pt x="54" y="83"/>
                  </a:cubicBezTo>
                  <a:cubicBezTo>
                    <a:pt x="57" y="87"/>
                    <a:pt x="57" y="87"/>
                    <a:pt x="61" y="89"/>
                  </a:cubicBezTo>
                  <a:cubicBezTo>
                    <a:pt x="64" y="91"/>
                    <a:pt x="67" y="91"/>
                    <a:pt x="68" y="93"/>
                  </a:cubicBezTo>
                  <a:cubicBezTo>
                    <a:pt x="69" y="95"/>
                    <a:pt x="70" y="97"/>
                    <a:pt x="68" y="97"/>
                  </a:cubicBezTo>
                  <a:cubicBezTo>
                    <a:pt x="67" y="97"/>
                    <a:pt x="65" y="95"/>
                    <a:pt x="63" y="94"/>
                  </a:cubicBezTo>
                  <a:cubicBezTo>
                    <a:pt x="60" y="93"/>
                    <a:pt x="56" y="91"/>
                    <a:pt x="56" y="93"/>
                  </a:cubicBezTo>
                  <a:cubicBezTo>
                    <a:pt x="55" y="95"/>
                    <a:pt x="53" y="98"/>
                    <a:pt x="56" y="99"/>
                  </a:cubicBezTo>
                  <a:cubicBezTo>
                    <a:pt x="59" y="101"/>
                    <a:pt x="63" y="102"/>
                    <a:pt x="65" y="104"/>
                  </a:cubicBezTo>
                  <a:cubicBezTo>
                    <a:pt x="66" y="107"/>
                    <a:pt x="66" y="109"/>
                    <a:pt x="69" y="111"/>
                  </a:cubicBezTo>
                  <a:cubicBezTo>
                    <a:pt x="72" y="113"/>
                    <a:pt x="79" y="114"/>
                    <a:pt x="80" y="116"/>
                  </a:cubicBezTo>
                  <a:cubicBezTo>
                    <a:pt x="81" y="117"/>
                    <a:pt x="82" y="121"/>
                    <a:pt x="84" y="122"/>
                  </a:cubicBezTo>
                  <a:cubicBezTo>
                    <a:pt x="85" y="123"/>
                    <a:pt x="87" y="123"/>
                    <a:pt x="92" y="123"/>
                  </a:cubicBezTo>
                  <a:cubicBezTo>
                    <a:pt x="96" y="123"/>
                    <a:pt x="99" y="121"/>
                    <a:pt x="103" y="125"/>
                  </a:cubicBezTo>
                  <a:cubicBezTo>
                    <a:pt x="106" y="129"/>
                    <a:pt x="107" y="131"/>
                    <a:pt x="111" y="132"/>
                  </a:cubicBezTo>
                  <a:cubicBezTo>
                    <a:pt x="116" y="134"/>
                    <a:pt x="116" y="132"/>
                    <a:pt x="119" y="135"/>
                  </a:cubicBezTo>
                  <a:cubicBezTo>
                    <a:pt x="123" y="137"/>
                    <a:pt x="129" y="139"/>
                    <a:pt x="132" y="143"/>
                  </a:cubicBezTo>
                  <a:close/>
                  <a:moveTo>
                    <a:pt x="31" y="63"/>
                  </a:moveTo>
                  <a:cubicBezTo>
                    <a:pt x="31" y="62"/>
                    <a:pt x="30" y="59"/>
                    <a:pt x="28" y="61"/>
                  </a:cubicBezTo>
                  <a:cubicBezTo>
                    <a:pt x="27" y="63"/>
                    <a:pt x="28" y="65"/>
                    <a:pt x="29" y="68"/>
                  </a:cubicBezTo>
                  <a:cubicBezTo>
                    <a:pt x="29" y="71"/>
                    <a:pt x="27" y="75"/>
                    <a:pt x="29" y="76"/>
                  </a:cubicBezTo>
                  <a:cubicBezTo>
                    <a:pt x="31" y="77"/>
                    <a:pt x="31" y="79"/>
                    <a:pt x="31" y="75"/>
                  </a:cubicBezTo>
                  <a:cubicBezTo>
                    <a:pt x="31" y="72"/>
                    <a:pt x="31" y="72"/>
                    <a:pt x="31" y="68"/>
                  </a:cubicBezTo>
                  <a:cubicBezTo>
                    <a:pt x="31" y="65"/>
                    <a:pt x="32" y="65"/>
                    <a:pt x="31" y="63"/>
                  </a:cubicBezTo>
                  <a:close/>
                  <a:moveTo>
                    <a:pt x="105" y="137"/>
                  </a:moveTo>
                  <a:cubicBezTo>
                    <a:pt x="103" y="136"/>
                    <a:pt x="99" y="135"/>
                    <a:pt x="97" y="137"/>
                  </a:cubicBezTo>
                  <a:cubicBezTo>
                    <a:pt x="96" y="137"/>
                    <a:pt x="97" y="139"/>
                    <a:pt x="99" y="139"/>
                  </a:cubicBezTo>
                  <a:cubicBezTo>
                    <a:pt x="102" y="139"/>
                    <a:pt x="103" y="138"/>
                    <a:pt x="105" y="139"/>
                  </a:cubicBezTo>
                  <a:cubicBezTo>
                    <a:pt x="107" y="140"/>
                    <a:pt x="109" y="139"/>
                    <a:pt x="108" y="138"/>
                  </a:cubicBezTo>
                  <a:cubicBezTo>
                    <a:pt x="107" y="137"/>
                    <a:pt x="106" y="137"/>
                    <a:pt x="105" y="137"/>
                  </a:cubicBezTo>
                  <a:close/>
                  <a:moveTo>
                    <a:pt x="117" y="146"/>
                  </a:moveTo>
                  <a:cubicBezTo>
                    <a:pt x="115" y="147"/>
                    <a:pt x="109" y="146"/>
                    <a:pt x="109" y="147"/>
                  </a:cubicBezTo>
                  <a:cubicBezTo>
                    <a:pt x="108" y="149"/>
                    <a:pt x="110" y="149"/>
                    <a:pt x="111" y="149"/>
                  </a:cubicBezTo>
                  <a:cubicBezTo>
                    <a:pt x="111" y="150"/>
                    <a:pt x="115" y="150"/>
                    <a:pt x="117" y="149"/>
                  </a:cubicBezTo>
                  <a:cubicBezTo>
                    <a:pt x="119" y="148"/>
                    <a:pt x="121" y="149"/>
                    <a:pt x="123" y="149"/>
                  </a:cubicBezTo>
                  <a:cubicBezTo>
                    <a:pt x="125" y="149"/>
                    <a:pt x="125" y="149"/>
                    <a:pt x="125" y="148"/>
                  </a:cubicBezTo>
                  <a:cubicBezTo>
                    <a:pt x="125" y="147"/>
                    <a:pt x="124" y="147"/>
                    <a:pt x="123" y="146"/>
                  </a:cubicBezTo>
                  <a:cubicBezTo>
                    <a:pt x="121" y="145"/>
                    <a:pt x="119" y="146"/>
                    <a:pt x="117" y="146"/>
                  </a:cubicBezTo>
                  <a:close/>
                  <a:moveTo>
                    <a:pt x="34" y="58"/>
                  </a:moveTo>
                  <a:cubicBezTo>
                    <a:pt x="34" y="59"/>
                    <a:pt x="33" y="59"/>
                    <a:pt x="34" y="61"/>
                  </a:cubicBezTo>
                  <a:cubicBezTo>
                    <a:pt x="36" y="62"/>
                    <a:pt x="37" y="62"/>
                    <a:pt x="38" y="62"/>
                  </a:cubicBezTo>
                  <a:cubicBezTo>
                    <a:pt x="38" y="61"/>
                    <a:pt x="35" y="57"/>
                    <a:pt x="34" y="58"/>
                  </a:cubicBezTo>
                  <a:close/>
                  <a:moveTo>
                    <a:pt x="46" y="85"/>
                  </a:moveTo>
                  <a:cubicBezTo>
                    <a:pt x="47" y="87"/>
                    <a:pt x="50" y="90"/>
                    <a:pt x="50" y="89"/>
                  </a:cubicBezTo>
                  <a:cubicBezTo>
                    <a:pt x="51" y="88"/>
                    <a:pt x="52" y="86"/>
                    <a:pt x="50" y="85"/>
                  </a:cubicBezTo>
                  <a:cubicBezTo>
                    <a:pt x="48" y="84"/>
                    <a:pt x="47" y="83"/>
                    <a:pt x="46" y="81"/>
                  </a:cubicBezTo>
                  <a:cubicBezTo>
                    <a:pt x="44" y="79"/>
                    <a:pt x="42" y="74"/>
                    <a:pt x="41" y="77"/>
                  </a:cubicBezTo>
                  <a:cubicBezTo>
                    <a:pt x="41" y="78"/>
                    <a:pt x="40" y="80"/>
                    <a:pt x="42" y="81"/>
                  </a:cubicBezTo>
                  <a:cubicBezTo>
                    <a:pt x="44" y="82"/>
                    <a:pt x="45" y="83"/>
                    <a:pt x="46" y="85"/>
                  </a:cubicBezTo>
                  <a:close/>
                  <a:moveTo>
                    <a:pt x="86" y="142"/>
                  </a:moveTo>
                  <a:cubicBezTo>
                    <a:pt x="85" y="143"/>
                    <a:pt x="84" y="142"/>
                    <a:pt x="84" y="143"/>
                  </a:cubicBezTo>
                  <a:cubicBezTo>
                    <a:pt x="85" y="144"/>
                    <a:pt x="85" y="145"/>
                    <a:pt x="86" y="145"/>
                  </a:cubicBezTo>
                  <a:cubicBezTo>
                    <a:pt x="87" y="144"/>
                    <a:pt x="89" y="144"/>
                    <a:pt x="90" y="143"/>
                  </a:cubicBezTo>
                  <a:cubicBezTo>
                    <a:pt x="90" y="142"/>
                    <a:pt x="87" y="140"/>
                    <a:pt x="86" y="142"/>
                  </a:cubicBezTo>
                  <a:close/>
                  <a:moveTo>
                    <a:pt x="46" y="101"/>
                  </a:moveTo>
                  <a:cubicBezTo>
                    <a:pt x="49" y="103"/>
                    <a:pt x="48" y="101"/>
                    <a:pt x="50" y="104"/>
                  </a:cubicBezTo>
                  <a:cubicBezTo>
                    <a:pt x="51" y="107"/>
                    <a:pt x="53" y="109"/>
                    <a:pt x="54" y="109"/>
                  </a:cubicBezTo>
                  <a:cubicBezTo>
                    <a:pt x="56" y="109"/>
                    <a:pt x="56" y="107"/>
                    <a:pt x="55" y="106"/>
                  </a:cubicBezTo>
                  <a:cubicBezTo>
                    <a:pt x="53" y="105"/>
                    <a:pt x="52" y="105"/>
                    <a:pt x="52" y="103"/>
                  </a:cubicBezTo>
                  <a:cubicBezTo>
                    <a:pt x="51" y="101"/>
                    <a:pt x="50" y="100"/>
                    <a:pt x="49" y="99"/>
                  </a:cubicBezTo>
                  <a:cubicBezTo>
                    <a:pt x="49" y="99"/>
                    <a:pt x="46" y="97"/>
                    <a:pt x="44" y="98"/>
                  </a:cubicBezTo>
                  <a:cubicBezTo>
                    <a:pt x="44" y="99"/>
                    <a:pt x="43" y="98"/>
                    <a:pt x="46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Freeform 48"/>
            <p:cNvSpPr>
              <a:spLocks/>
            </p:cNvSpPr>
            <p:nvPr/>
          </p:nvSpPr>
          <p:spPr bwMode="auto">
            <a:xfrm>
              <a:off x="3981" y="3025"/>
              <a:ext cx="235" cy="123"/>
            </a:xfrm>
            <a:custGeom>
              <a:avLst/>
              <a:gdLst>
                <a:gd name="T0" fmla="*/ 4 w 105"/>
                <a:gd name="T1" fmla="*/ 26 h 55"/>
                <a:gd name="T2" fmla="*/ 1 w 105"/>
                <a:gd name="T3" fmla="*/ 31 h 55"/>
                <a:gd name="T4" fmla="*/ 1 w 105"/>
                <a:gd name="T5" fmla="*/ 35 h 55"/>
                <a:gd name="T6" fmla="*/ 1 w 105"/>
                <a:gd name="T7" fmla="*/ 39 h 55"/>
                <a:gd name="T8" fmla="*/ 1 w 105"/>
                <a:gd name="T9" fmla="*/ 46 h 55"/>
                <a:gd name="T10" fmla="*/ 4 w 105"/>
                <a:gd name="T11" fmla="*/ 46 h 55"/>
                <a:gd name="T12" fmla="*/ 9 w 105"/>
                <a:gd name="T13" fmla="*/ 46 h 55"/>
                <a:gd name="T14" fmla="*/ 11 w 105"/>
                <a:gd name="T15" fmla="*/ 53 h 55"/>
                <a:gd name="T16" fmla="*/ 17 w 105"/>
                <a:gd name="T17" fmla="*/ 52 h 55"/>
                <a:gd name="T18" fmla="*/ 22 w 105"/>
                <a:gd name="T19" fmla="*/ 53 h 55"/>
                <a:gd name="T20" fmla="*/ 31 w 105"/>
                <a:gd name="T21" fmla="*/ 53 h 55"/>
                <a:gd name="T22" fmla="*/ 35 w 105"/>
                <a:gd name="T23" fmla="*/ 49 h 55"/>
                <a:gd name="T24" fmla="*/ 45 w 105"/>
                <a:gd name="T25" fmla="*/ 48 h 55"/>
                <a:gd name="T26" fmla="*/ 51 w 105"/>
                <a:gd name="T27" fmla="*/ 52 h 55"/>
                <a:gd name="T28" fmla="*/ 59 w 105"/>
                <a:gd name="T29" fmla="*/ 54 h 55"/>
                <a:gd name="T30" fmla="*/ 65 w 105"/>
                <a:gd name="T31" fmla="*/ 51 h 55"/>
                <a:gd name="T32" fmla="*/ 66 w 105"/>
                <a:gd name="T33" fmla="*/ 48 h 55"/>
                <a:gd name="T34" fmla="*/ 72 w 105"/>
                <a:gd name="T35" fmla="*/ 40 h 55"/>
                <a:gd name="T36" fmla="*/ 75 w 105"/>
                <a:gd name="T37" fmla="*/ 37 h 55"/>
                <a:gd name="T38" fmla="*/ 76 w 105"/>
                <a:gd name="T39" fmla="*/ 33 h 55"/>
                <a:gd name="T40" fmla="*/ 78 w 105"/>
                <a:gd name="T41" fmla="*/ 26 h 55"/>
                <a:gd name="T42" fmla="*/ 84 w 105"/>
                <a:gd name="T43" fmla="*/ 21 h 55"/>
                <a:gd name="T44" fmla="*/ 91 w 105"/>
                <a:gd name="T45" fmla="*/ 19 h 55"/>
                <a:gd name="T46" fmla="*/ 105 w 105"/>
                <a:gd name="T47" fmla="*/ 11 h 55"/>
                <a:gd name="T48" fmla="*/ 97 w 105"/>
                <a:gd name="T49" fmla="*/ 0 h 55"/>
                <a:gd name="T50" fmla="*/ 96 w 105"/>
                <a:gd name="T51" fmla="*/ 0 h 55"/>
                <a:gd name="T52" fmla="*/ 93 w 105"/>
                <a:gd name="T53" fmla="*/ 2 h 55"/>
                <a:gd name="T54" fmla="*/ 90 w 105"/>
                <a:gd name="T55" fmla="*/ 6 h 55"/>
                <a:gd name="T56" fmla="*/ 80 w 105"/>
                <a:gd name="T57" fmla="*/ 8 h 55"/>
                <a:gd name="T58" fmla="*/ 77 w 105"/>
                <a:gd name="T59" fmla="*/ 9 h 55"/>
                <a:gd name="T60" fmla="*/ 71 w 105"/>
                <a:gd name="T61" fmla="*/ 9 h 55"/>
                <a:gd name="T62" fmla="*/ 56 w 105"/>
                <a:gd name="T63" fmla="*/ 11 h 55"/>
                <a:gd name="T64" fmla="*/ 56 w 105"/>
                <a:gd name="T65" fmla="*/ 12 h 55"/>
                <a:gd name="T66" fmla="*/ 47 w 105"/>
                <a:gd name="T67" fmla="*/ 20 h 55"/>
                <a:gd name="T68" fmla="*/ 34 w 105"/>
                <a:gd name="T69" fmla="*/ 18 h 55"/>
                <a:gd name="T70" fmla="*/ 34 w 105"/>
                <a:gd name="T71" fmla="*/ 18 h 55"/>
                <a:gd name="T72" fmla="*/ 34 w 105"/>
                <a:gd name="T73" fmla="*/ 18 h 55"/>
                <a:gd name="T74" fmla="*/ 24 w 105"/>
                <a:gd name="T75" fmla="*/ 16 h 55"/>
                <a:gd name="T76" fmla="*/ 15 w 105"/>
                <a:gd name="T77" fmla="*/ 15 h 55"/>
                <a:gd name="T78" fmla="*/ 4 w 105"/>
                <a:gd name="T79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" h="55">
                  <a:moveTo>
                    <a:pt x="4" y="26"/>
                  </a:moveTo>
                  <a:cubicBezTo>
                    <a:pt x="1" y="28"/>
                    <a:pt x="1" y="30"/>
                    <a:pt x="1" y="31"/>
                  </a:cubicBezTo>
                  <a:cubicBezTo>
                    <a:pt x="1" y="32"/>
                    <a:pt x="1" y="33"/>
                    <a:pt x="1" y="35"/>
                  </a:cubicBezTo>
                  <a:cubicBezTo>
                    <a:pt x="0" y="35"/>
                    <a:pt x="0" y="37"/>
                    <a:pt x="1" y="39"/>
                  </a:cubicBezTo>
                  <a:cubicBezTo>
                    <a:pt x="1" y="41"/>
                    <a:pt x="1" y="44"/>
                    <a:pt x="1" y="46"/>
                  </a:cubicBezTo>
                  <a:cubicBezTo>
                    <a:pt x="2" y="46"/>
                    <a:pt x="3" y="46"/>
                    <a:pt x="4" y="46"/>
                  </a:cubicBezTo>
                  <a:cubicBezTo>
                    <a:pt x="7" y="46"/>
                    <a:pt x="6" y="45"/>
                    <a:pt x="9" y="46"/>
                  </a:cubicBezTo>
                  <a:cubicBezTo>
                    <a:pt x="11" y="47"/>
                    <a:pt x="13" y="50"/>
                    <a:pt x="11" y="53"/>
                  </a:cubicBezTo>
                  <a:cubicBezTo>
                    <a:pt x="13" y="52"/>
                    <a:pt x="15" y="52"/>
                    <a:pt x="17" y="52"/>
                  </a:cubicBezTo>
                  <a:cubicBezTo>
                    <a:pt x="19" y="52"/>
                    <a:pt x="20" y="53"/>
                    <a:pt x="22" y="53"/>
                  </a:cubicBezTo>
                  <a:cubicBezTo>
                    <a:pt x="24" y="54"/>
                    <a:pt x="27" y="55"/>
                    <a:pt x="31" y="53"/>
                  </a:cubicBezTo>
                  <a:cubicBezTo>
                    <a:pt x="33" y="52"/>
                    <a:pt x="34" y="50"/>
                    <a:pt x="35" y="49"/>
                  </a:cubicBezTo>
                  <a:cubicBezTo>
                    <a:pt x="38" y="47"/>
                    <a:pt x="39" y="45"/>
                    <a:pt x="45" y="48"/>
                  </a:cubicBezTo>
                  <a:cubicBezTo>
                    <a:pt x="48" y="49"/>
                    <a:pt x="50" y="50"/>
                    <a:pt x="51" y="52"/>
                  </a:cubicBezTo>
                  <a:cubicBezTo>
                    <a:pt x="54" y="53"/>
                    <a:pt x="55" y="55"/>
                    <a:pt x="59" y="54"/>
                  </a:cubicBezTo>
                  <a:cubicBezTo>
                    <a:pt x="64" y="54"/>
                    <a:pt x="64" y="53"/>
                    <a:pt x="65" y="51"/>
                  </a:cubicBezTo>
                  <a:cubicBezTo>
                    <a:pt x="65" y="50"/>
                    <a:pt x="66" y="49"/>
                    <a:pt x="66" y="48"/>
                  </a:cubicBezTo>
                  <a:cubicBezTo>
                    <a:pt x="68" y="43"/>
                    <a:pt x="70" y="41"/>
                    <a:pt x="72" y="40"/>
                  </a:cubicBezTo>
                  <a:cubicBezTo>
                    <a:pt x="73" y="39"/>
                    <a:pt x="74" y="38"/>
                    <a:pt x="75" y="37"/>
                  </a:cubicBezTo>
                  <a:cubicBezTo>
                    <a:pt x="76" y="35"/>
                    <a:pt x="76" y="34"/>
                    <a:pt x="76" y="33"/>
                  </a:cubicBezTo>
                  <a:cubicBezTo>
                    <a:pt x="76" y="31"/>
                    <a:pt x="75" y="29"/>
                    <a:pt x="78" y="26"/>
                  </a:cubicBezTo>
                  <a:cubicBezTo>
                    <a:pt x="80" y="24"/>
                    <a:pt x="81" y="22"/>
                    <a:pt x="84" y="21"/>
                  </a:cubicBezTo>
                  <a:cubicBezTo>
                    <a:pt x="86" y="20"/>
                    <a:pt x="88" y="19"/>
                    <a:pt x="91" y="19"/>
                  </a:cubicBezTo>
                  <a:cubicBezTo>
                    <a:pt x="96" y="18"/>
                    <a:pt x="103" y="13"/>
                    <a:pt x="105" y="11"/>
                  </a:cubicBezTo>
                  <a:cubicBezTo>
                    <a:pt x="101" y="6"/>
                    <a:pt x="98" y="1"/>
                    <a:pt x="97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5" y="1"/>
                    <a:pt x="94" y="2"/>
                    <a:pt x="93" y="2"/>
                  </a:cubicBezTo>
                  <a:cubicBezTo>
                    <a:pt x="93" y="3"/>
                    <a:pt x="92" y="4"/>
                    <a:pt x="90" y="6"/>
                  </a:cubicBezTo>
                  <a:cubicBezTo>
                    <a:pt x="87" y="8"/>
                    <a:pt x="83" y="8"/>
                    <a:pt x="80" y="8"/>
                  </a:cubicBezTo>
                  <a:cubicBezTo>
                    <a:pt x="79" y="9"/>
                    <a:pt x="78" y="9"/>
                    <a:pt x="77" y="9"/>
                  </a:cubicBezTo>
                  <a:cubicBezTo>
                    <a:pt x="76" y="9"/>
                    <a:pt x="74" y="9"/>
                    <a:pt x="71" y="9"/>
                  </a:cubicBezTo>
                  <a:cubicBezTo>
                    <a:pt x="66" y="10"/>
                    <a:pt x="58" y="10"/>
                    <a:pt x="56" y="11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3" y="15"/>
                    <a:pt x="50" y="18"/>
                    <a:pt x="47" y="20"/>
                  </a:cubicBezTo>
                  <a:cubicBezTo>
                    <a:pt x="43" y="21"/>
                    <a:pt x="39" y="20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2" y="17"/>
                    <a:pt x="28" y="17"/>
                    <a:pt x="24" y="16"/>
                  </a:cubicBezTo>
                  <a:cubicBezTo>
                    <a:pt x="21" y="15"/>
                    <a:pt x="18" y="15"/>
                    <a:pt x="15" y="15"/>
                  </a:cubicBezTo>
                  <a:cubicBezTo>
                    <a:pt x="14" y="17"/>
                    <a:pt x="9" y="22"/>
                    <a:pt x="4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Freeform 49"/>
            <p:cNvSpPr>
              <a:spLocks/>
            </p:cNvSpPr>
            <p:nvPr/>
          </p:nvSpPr>
          <p:spPr bwMode="auto">
            <a:xfrm>
              <a:off x="3711" y="2826"/>
              <a:ext cx="556" cy="237"/>
            </a:xfrm>
            <a:custGeom>
              <a:avLst/>
              <a:gdLst>
                <a:gd name="T0" fmla="*/ 92 w 249"/>
                <a:gd name="T1" fmla="*/ 92 h 106"/>
                <a:gd name="T2" fmla="*/ 103 w 249"/>
                <a:gd name="T3" fmla="*/ 97 h 106"/>
                <a:gd name="T4" fmla="*/ 129 w 249"/>
                <a:gd name="T5" fmla="*/ 98 h 106"/>
                <a:gd name="T6" fmla="*/ 146 w 249"/>
                <a:gd name="T7" fmla="*/ 101 h 106"/>
                <a:gd name="T8" fmla="*/ 156 w 249"/>
                <a:gd name="T9" fmla="*/ 103 h 106"/>
                <a:gd name="T10" fmla="*/ 166 w 249"/>
                <a:gd name="T11" fmla="*/ 105 h 106"/>
                <a:gd name="T12" fmla="*/ 174 w 249"/>
                <a:gd name="T13" fmla="*/ 97 h 106"/>
                <a:gd name="T14" fmla="*/ 197 w 249"/>
                <a:gd name="T15" fmla="*/ 94 h 106"/>
                <a:gd name="T16" fmla="*/ 209 w 249"/>
                <a:gd name="T17" fmla="*/ 91 h 106"/>
                <a:gd name="T18" fmla="*/ 215 w 249"/>
                <a:gd name="T19" fmla="*/ 86 h 106"/>
                <a:gd name="T20" fmla="*/ 223 w 249"/>
                <a:gd name="T21" fmla="*/ 81 h 106"/>
                <a:gd name="T22" fmla="*/ 223 w 249"/>
                <a:gd name="T23" fmla="*/ 74 h 106"/>
                <a:gd name="T24" fmla="*/ 229 w 249"/>
                <a:gd name="T25" fmla="*/ 63 h 106"/>
                <a:gd name="T26" fmla="*/ 229 w 249"/>
                <a:gd name="T27" fmla="*/ 58 h 106"/>
                <a:gd name="T28" fmla="*/ 235 w 249"/>
                <a:gd name="T29" fmla="*/ 48 h 106"/>
                <a:gd name="T30" fmla="*/ 238 w 249"/>
                <a:gd name="T31" fmla="*/ 49 h 106"/>
                <a:gd name="T32" fmla="*/ 246 w 249"/>
                <a:gd name="T33" fmla="*/ 51 h 106"/>
                <a:gd name="T34" fmla="*/ 247 w 249"/>
                <a:gd name="T35" fmla="*/ 47 h 106"/>
                <a:gd name="T36" fmla="*/ 249 w 249"/>
                <a:gd name="T37" fmla="*/ 39 h 106"/>
                <a:gd name="T38" fmla="*/ 244 w 249"/>
                <a:gd name="T39" fmla="*/ 33 h 106"/>
                <a:gd name="T40" fmla="*/ 240 w 249"/>
                <a:gd name="T41" fmla="*/ 15 h 106"/>
                <a:gd name="T42" fmla="*/ 231 w 249"/>
                <a:gd name="T43" fmla="*/ 8 h 106"/>
                <a:gd name="T44" fmla="*/ 223 w 249"/>
                <a:gd name="T45" fmla="*/ 11 h 106"/>
                <a:gd name="T46" fmla="*/ 205 w 249"/>
                <a:gd name="T47" fmla="*/ 6 h 106"/>
                <a:gd name="T48" fmla="*/ 194 w 249"/>
                <a:gd name="T49" fmla="*/ 2 h 106"/>
                <a:gd name="T50" fmla="*/ 181 w 249"/>
                <a:gd name="T51" fmla="*/ 2 h 106"/>
                <a:gd name="T52" fmla="*/ 172 w 249"/>
                <a:gd name="T53" fmla="*/ 16 h 106"/>
                <a:gd name="T54" fmla="*/ 152 w 249"/>
                <a:gd name="T55" fmla="*/ 17 h 106"/>
                <a:gd name="T56" fmla="*/ 140 w 249"/>
                <a:gd name="T57" fmla="*/ 14 h 106"/>
                <a:gd name="T58" fmla="*/ 131 w 249"/>
                <a:gd name="T59" fmla="*/ 20 h 106"/>
                <a:gd name="T60" fmla="*/ 125 w 249"/>
                <a:gd name="T61" fmla="*/ 24 h 106"/>
                <a:gd name="T62" fmla="*/ 112 w 249"/>
                <a:gd name="T63" fmla="*/ 34 h 106"/>
                <a:gd name="T64" fmla="*/ 110 w 249"/>
                <a:gd name="T65" fmla="*/ 47 h 106"/>
                <a:gd name="T66" fmla="*/ 112 w 249"/>
                <a:gd name="T67" fmla="*/ 55 h 106"/>
                <a:gd name="T68" fmla="*/ 107 w 249"/>
                <a:gd name="T69" fmla="*/ 60 h 106"/>
                <a:gd name="T70" fmla="*/ 94 w 249"/>
                <a:gd name="T71" fmla="*/ 56 h 106"/>
                <a:gd name="T72" fmla="*/ 69 w 249"/>
                <a:gd name="T73" fmla="*/ 60 h 106"/>
                <a:gd name="T74" fmla="*/ 63 w 249"/>
                <a:gd name="T75" fmla="*/ 61 h 106"/>
                <a:gd name="T76" fmla="*/ 49 w 249"/>
                <a:gd name="T77" fmla="*/ 67 h 106"/>
                <a:gd name="T78" fmla="*/ 41 w 249"/>
                <a:gd name="T79" fmla="*/ 63 h 106"/>
                <a:gd name="T80" fmla="*/ 33 w 249"/>
                <a:gd name="T81" fmla="*/ 59 h 106"/>
                <a:gd name="T82" fmla="*/ 22 w 249"/>
                <a:gd name="T83" fmla="*/ 71 h 106"/>
                <a:gd name="T84" fmla="*/ 12 w 249"/>
                <a:gd name="T85" fmla="*/ 64 h 106"/>
                <a:gd name="T86" fmla="*/ 2 w 249"/>
                <a:gd name="T87" fmla="*/ 62 h 106"/>
                <a:gd name="T88" fmla="*/ 1 w 249"/>
                <a:gd name="T89" fmla="*/ 76 h 106"/>
                <a:gd name="T90" fmla="*/ 8 w 249"/>
                <a:gd name="T91" fmla="*/ 82 h 106"/>
                <a:gd name="T92" fmla="*/ 20 w 249"/>
                <a:gd name="T93" fmla="*/ 84 h 106"/>
                <a:gd name="T94" fmla="*/ 31 w 249"/>
                <a:gd name="T95" fmla="*/ 84 h 106"/>
                <a:gd name="T96" fmla="*/ 40 w 249"/>
                <a:gd name="T97" fmla="*/ 88 h 106"/>
                <a:gd name="T98" fmla="*/ 51 w 249"/>
                <a:gd name="T99" fmla="*/ 85 h 106"/>
                <a:gd name="T100" fmla="*/ 66 w 249"/>
                <a:gd name="T101" fmla="*/ 79 h 106"/>
                <a:gd name="T102" fmla="*/ 80 w 249"/>
                <a:gd name="T103" fmla="*/ 77 h 106"/>
                <a:gd name="T104" fmla="*/ 80 w 249"/>
                <a:gd name="T105" fmla="*/ 77 h 106"/>
                <a:gd name="T106" fmla="*/ 90 w 249"/>
                <a:gd name="T107" fmla="*/ 88 h 106"/>
                <a:gd name="T108" fmla="*/ 90 w 249"/>
                <a:gd name="T109" fmla="*/ 88 h 106"/>
                <a:gd name="T110" fmla="*/ 92 w 249"/>
                <a:gd name="T111" fmla="*/ 9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9" h="106">
                  <a:moveTo>
                    <a:pt x="92" y="92"/>
                  </a:moveTo>
                  <a:cubicBezTo>
                    <a:pt x="92" y="92"/>
                    <a:pt x="92" y="92"/>
                    <a:pt x="92" y="92"/>
                  </a:cubicBezTo>
                  <a:cubicBezTo>
                    <a:pt x="93" y="93"/>
                    <a:pt x="94" y="93"/>
                    <a:pt x="95" y="94"/>
                  </a:cubicBezTo>
                  <a:cubicBezTo>
                    <a:pt x="97" y="96"/>
                    <a:pt x="100" y="97"/>
                    <a:pt x="103" y="97"/>
                  </a:cubicBezTo>
                  <a:cubicBezTo>
                    <a:pt x="106" y="98"/>
                    <a:pt x="110" y="98"/>
                    <a:pt x="115" y="98"/>
                  </a:cubicBezTo>
                  <a:cubicBezTo>
                    <a:pt x="122" y="97"/>
                    <a:pt x="126" y="98"/>
                    <a:pt x="129" y="98"/>
                  </a:cubicBezTo>
                  <a:cubicBezTo>
                    <a:pt x="131" y="99"/>
                    <a:pt x="132" y="99"/>
                    <a:pt x="133" y="99"/>
                  </a:cubicBezTo>
                  <a:cubicBezTo>
                    <a:pt x="137" y="99"/>
                    <a:pt x="141" y="100"/>
                    <a:pt x="146" y="101"/>
                  </a:cubicBezTo>
                  <a:cubicBezTo>
                    <a:pt x="150" y="101"/>
                    <a:pt x="154" y="102"/>
                    <a:pt x="156" y="103"/>
                  </a:cubicBezTo>
                  <a:cubicBezTo>
                    <a:pt x="156" y="103"/>
                    <a:pt x="156" y="103"/>
                    <a:pt x="156" y="103"/>
                  </a:cubicBezTo>
                  <a:cubicBezTo>
                    <a:pt x="157" y="103"/>
                    <a:pt x="157" y="103"/>
                    <a:pt x="157" y="103"/>
                  </a:cubicBezTo>
                  <a:cubicBezTo>
                    <a:pt x="161" y="105"/>
                    <a:pt x="164" y="106"/>
                    <a:pt x="166" y="105"/>
                  </a:cubicBezTo>
                  <a:cubicBezTo>
                    <a:pt x="168" y="103"/>
                    <a:pt x="171" y="101"/>
                    <a:pt x="173" y="98"/>
                  </a:cubicBezTo>
                  <a:cubicBezTo>
                    <a:pt x="174" y="97"/>
                    <a:pt x="174" y="97"/>
                    <a:pt x="174" y="97"/>
                  </a:cubicBezTo>
                  <a:cubicBezTo>
                    <a:pt x="177" y="95"/>
                    <a:pt x="186" y="94"/>
                    <a:pt x="192" y="94"/>
                  </a:cubicBezTo>
                  <a:cubicBezTo>
                    <a:pt x="194" y="94"/>
                    <a:pt x="196" y="94"/>
                    <a:pt x="197" y="94"/>
                  </a:cubicBezTo>
                  <a:cubicBezTo>
                    <a:pt x="198" y="93"/>
                    <a:pt x="199" y="93"/>
                    <a:pt x="201" y="93"/>
                  </a:cubicBezTo>
                  <a:cubicBezTo>
                    <a:pt x="203" y="93"/>
                    <a:pt x="207" y="93"/>
                    <a:pt x="209" y="91"/>
                  </a:cubicBezTo>
                  <a:cubicBezTo>
                    <a:pt x="210" y="90"/>
                    <a:pt x="211" y="89"/>
                    <a:pt x="211" y="89"/>
                  </a:cubicBezTo>
                  <a:cubicBezTo>
                    <a:pt x="212" y="88"/>
                    <a:pt x="213" y="87"/>
                    <a:pt x="215" y="86"/>
                  </a:cubicBezTo>
                  <a:cubicBezTo>
                    <a:pt x="216" y="85"/>
                    <a:pt x="217" y="84"/>
                    <a:pt x="218" y="84"/>
                  </a:cubicBezTo>
                  <a:cubicBezTo>
                    <a:pt x="219" y="83"/>
                    <a:pt x="221" y="82"/>
                    <a:pt x="223" y="81"/>
                  </a:cubicBezTo>
                  <a:cubicBezTo>
                    <a:pt x="224" y="80"/>
                    <a:pt x="224" y="79"/>
                    <a:pt x="223" y="77"/>
                  </a:cubicBezTo>
                  <a:cubicBezTo>
                    <a:pt x="223" y="76"/>
                    <a:pt x="223" y="75"/>
                    <a:pt x="223" y="74"/>
                  </a:cubicBezTo>
                  <a:cubicBezTo>
                    <a:pt x="222" y="69"/>
                    <a:pt x="224" y="68"/>
                    <a:pt x="226" y="67"/>
                  </a:cubicBezTo>
                  <a:cubicBezTo>
                    <a:pt x="227" y="66"/>
                    <a:pt x="228" y="65"/>
                    <a:pt x="229" y="63"/>
                  </a:cubicBezTo>
                  <a:cubicBezTo>
                    <a:pt x="230" y="60"/>
                    <a:pt x="229" y="59"/>
                    <a:pt x="229" y="58"/>
                  </a:cubicBezTo>
                  <a:cubicBezTo>
                    <a:pt x="229" y="58"/>
                    <a:pt x="229" y="58"/>
                    <a:pt x="229" y="58"/>
                  </a:cubicBezTo>
                  <a:cubicBezTo>
                    <a:pt x="228" y="56"/>
                    <a:pt x="228" y="54"/>
                    <a:pt x="229" y="51"/>
                  </a:cubicBezTo>
                  <a:cubicBezTo>
                    <a:pt x="230" y="48"/>
                    <a:pt x="232" y="47"/>
                    <a:pt x="235" y="48"/>
                  </a:cubicBezTo>
                  <a:cubicBezTo>
                    <a:pt x="235" y="48"/>
                    <a:pt x="235" y="48"/>
                    <a:pt x="235" y="48"/>
                  </a:cubicBezTo>
                  <a:cubicBezTo>
                    <a:pt x="236" y="48"/>
                    <a:pt x="237" y="49"/>
                    <a:pt x="238" y="49"/>
                  </a:cubicBezTo>
                  <a:cubicBezTo>
                    <a:pt x="239" y="50"/>
                    <a:pt x="241" y="51"/>
                    <a:pt x="242" y="51"/>
                  </a:cubicBezTo>
                  <a:cubicBezTo>
                    <a:pt x="244" y="51"/>
                    <a:pt x="245" y="51"/>
                    <a:pt x="246" y="51"/>
                  </a:cubicBezTo>
                  <a:cubicBezTo>
                    <a:pt x="246" y="51"/>
                    <a:pt x="246" y="51"/>
                    <a:pt x="246" y="51"/>
                  </a:cubicBezTo>
                  <a:cubicBezTo>
                    <a:pt x="247" y="50"/>
                    <a:pt x="247" y="49"/>
                    <a:pt x="247" y="47"/>
                  </a:cubicBezTo>
                  <a:cubicBezTo>
                    <a:pt x="248" y="45"/>
                    <a:pt x="248" y="44"/>
                    <a:pt x="248" y="43"/>
                  </a:cubicBezTo>
                  <a:cubicBezTo>
                    <a:pt x="248" y="41"/>
                    <a:pt x="248" y="40"/>
                    <a:pt x="249" y="39"/>
                  </a:cubicBezTo>
                  <a:cubicBezTo>
                    <a:pt x="247" y="38"/>
                    <a:pt x="246" y="36"/>
                    <a:pt x="245" y="35"/>
                  </a:cubicBezTo>
                  <a:cubicBezTo>
                    <a:pt x="245" y="34"/>
                    <a:pt x="244" y="34"/>
                    <a:pt x="244" y="33"/>
                  </a:cubicBezTo>
                  <a:cubicBezTo>
                    <a:pt x="241" y="30"/>
                    <a:pt x="238" y="26"/>
                    <a:pt x="239" y="21"/>
                  </a:cubicBezTo>
                  <a:cubicBezTo>
                    <a:pt x="239" y="19"/>
                    <a:pt x="240" y="17"/>
                    <a:pt x="240" y="15"/>
                  </a:cubicBezTo>
                  <a:cubicBezTo>
                    <a:pt x="241" y="14"/>
                    <a:pt x="241" y="14"/>
                    <a:pt x="241" y="14"/>
                  </a:cubicBezTo>
                  <a:cubicBezTo>
                    <a:pt x="239" y="12"/>
                    <a:pt x="234" y="9"/>
                    <a:pt x="231" y="8"/>
                  </a:cubicBezTo>
                  <a:cubicBezTo>
                    <a:pt x="228" y="7"/>
                    <a:pt x="227" y="8"/>
                    <a:pt x="226" y="9"/>
                  </a:cubicBezTo>
                  <a:cubicBezTo>
                    <a:pt x="225" y="10"/>
                    <a:pt x="224" y="11"/>
                    <a:pt x="223" y="11"/>
                  </a:cubicBezTo>
                  <a:cubicBezTo>
                    <a:pt x="219" y="13"/>
                    <a:pt x="216" y="11"/>
                    <a:pt x="210" y="9"/>
                  </a:cubicBezTo>
                  <a:cubicBezTo>
                    <a:pt x="209" y="8"/>
                    <a:pt x="207" y="7"/>
                    <a:pt x="205" y="6"/>
                  </a:cubicBezTo>
                  <a:cubicBezTo>
                    <a:pt x="201" y="4"/>
                    <a:pt x="200" y="4"/>
                    <a:pt x="199" y="4"/>
                  </a:cubicBezTo>
                  <a:cubicBezTo>
                    <a:pt x="198" y="4"/>
                    <a:pt x="197" y="4"/>
                    <a:pt x="194" y="2"/>
                  </a:cubicBezTo>
                  <a:cubicBezTo>
                    <a:pt x="191" y="1"/>
                    <a:pt x="189" y="0"/>
                    <a:pt x="187" y="0"/>
                  </a:cubicBezTo>
                  <a:cubicBezTo>
                    <a:pt x="184" y="0"/>
                    <a:pt x="183" y="1"/>
                    <a:pt x="181" y="2"/>
                  </a:cubicBezTo>
                  <a:cubicBezTo>
                    <a:pt x="179" y="3"/>
                    <a:pt x="178" y="5"/>
                    <a:pt x="177" y="7"/>
                  </a:cubicBezTo>
                  <a:cubicBezTo>
                    <a:pt x="176" y="10"/>
                    <a:pt x="175" y="13"/>
                    <a:pt x="172" y="16"/>
                  </a:cubicBezTo>
                  <a:cubicBezTo>
                    <a:pt x="167" y="19"/>
                    <a:pt x="164" y="19"/>
                    <a:pt x="159" y="18"/>
                  </a:cubicBezTo>
                  <a:cubicBezTo>
                    <a:pt x="157" y="18"/>
                    <a:pt x="155" y="17"/>
                    <a:pt x="152" y="17"/>
                  </a:cubicBezTo>
                  <a:cubicBezTo>
                    <a:pt x="147" y="17"/>
                    <a:pt x="144" y="14"/>
                    <a:pt x="141" y="12"/>
                  </a:cubicBezTo>
                  <a:cubicBezTo>
                    <a:pt x="140" y="13"/>
                    <a:pt x="140" y="13"/>
                    <a:pt x="140" y="14"/>
                  </a:cubicBezTo>
                  <a:cubicBezTo>
                    <a:pt x="139" y="16"/>
                    <a:pt x="138" y="18"/>
                    <a:pt x="137" y="19"/>
                  </a:cubicBezTo>
                  <a:cubicBezTo>
                    <a:pt x="136" y="20"/>
                    <a:pt x="134" y="20"/>
                    <a:pt x="131" y="20"/>
                  </a:cubicBezTo>
                  <a:cubicBezTo>
                    <a:pt x="129" y="20"/>
                    <a:pt x="127" y="20"/>
                    <a:pt x="126" y="21"/>
                  </a:cubicBezTo>
                  <a:cubicBezTo>
                    <a:pt x="126" y="22"/>
                    <a:pt x="125" y="23"/>
                    <a:pt x="125" y="24"/>
                  </a:cubicBezTo>
                  <a:cubicBezTo>
                    <a:pt x="124" y="27"/>
                    <a:pt x="123" y="30"/>
                    <a:pt x="119" y="32"/>
                  </a:cubicBezTo>
                  <a:cubicBezTo>
                    <a:pt x="117" y="33"/>
                    <a:pt x="114" y="33"/>
                    <a:pt x="112" y="34"/>
                  </a:cubicBezTo>
                  <a:cubicBezTo>
                    <a:pt x="109" y="35"/>
                    <a:pt x="107" y="35"/>
                    <a:pt x="107" y="37"/>
                  </a:cubicBezTo>
                  <a:cubicBezTo>
                    <a:pt x="106" y="39"/>
                    <a:pt x="108" y="43"/>
                    <a:pt x="110" y="47"/>
                  </a:cubicBezTo>
                  <a:cubicBezTo>
                    <a:pt x="110" y="48"/>
                    <a:pt x="111" y="50"/>
                    <a:pt x="111" y="51"/>
                  </a:cubicBezTo>
                  <a:cubicBezTo>
                    <a:pt x="112" y="52"/>
                    <a:pt x="112" y="53"/>
                    <a:pt x="112" y="55"/>
                  </a:cubicBezTo>
                  <a:cubicBezTo>
                    <a:pt x="112" y="56"/>
                    <a:pt x="111" y="57"/>
                    <a:pt x="110" y="58"/>
                  </a:cubicBezTo>
                  <a:cubicBezTo>
                    <a:pt x="109" y="59"/>
                    <a:pt x="108" y="59"/>
                    <a:pt x="107" y="60"/>
                  </a:cubicBezTo>
                  <a:cubicBezTo>
                    <a:pt x="105" y="60"/>
                    <a:pt x="103" y="60"/>
                    <a:pt x="100" y="59"/>
                  </a:cubicBezTo>
                  <a:cubicBezTo>
                    <a:pt x="97" y="58"/>
                    <a:pt x="95" y="57"/>
                    <a:pt x="94" y="56"/>
                  </a:cubicBezTo>
                  <a:cubicBezTo>
                    <a:pt x="93" y="55"/>
                    <a:pt x="92" y="55"/>
                    <a:pt x="88" y="56"/>
                  </a:cubicBezTo>
                  <a:cubicBezTo>
                    <a:pt x="80" y="60"/>
                    <a:pt x="73" y="60"/>
                    <a:pt x="69" y="60"/>
                  </a:cubicBezTo>
                  <a:cubicBezTo>
                    <a:pt x="68" y="60"/>
                    <a:pt x="68" y="60"/>
                    <a:pt x="68" y="60"/>
                  </a:cubicBezTo>
                  <a:cubicBezTo>
                    <a:pt x="66" y="60"/>
                    <a:pt x="64" y="61"/>
                    <a:pt x="63" y="61"/>
                  </a:cubicBezTo>
                  <a:cubicBezTo>
                    <a:pt x="61" y="62"/>
                    <a:pt x="59" y="63"/>
                    <a:pt x="56" y="64"/>
                  </a:cubicBezTo>
                  <a:cubicBezTo>
                    <a:pt x="54" y="66"/>
                    <a:pt x="51" y="67"/>
                    <a:pt x="49" y="67"/>
                  </a:cubicBezTo>
                  <a:cubicBezTo>
                    <a:pt x="46" y="66"/>
                    <a:pt x="44" y="65"/>
                    <a:pt x="42" y="64"/>
                  </a:cubicBezTo>
                  <a:cubicBezTo>
                    <a:pt x="42" y="63"/>
                    <a:pt x="41" y="63"/>
                    <a:pt x="41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38" y="60"/>
                    <a:pt x="36" y="58"/>
                    <a:pt x="33" y="59"/>
                  </a:cubicBezTo>
                  <a:cubicBezTo>
                    <a:pt x="31" y="61"/>
                    <a:pt x="29" y="63"/>
                    <a:pt x="28" y="65"/>
                  </a:cubicBezTo>
                  <a:cubicBezTo>
                    <a:pt x="26" y="68"/>
                    <a:pt x="24" y="70"/>
                    <a:pt x="22" y="71"/>
                  </a:cubicBezTo>
                  <a:cubicBezTo>
                    <a:pt x="19" y="72"/>
                    <a:pt x="17" y="70"/>
                    <a:pt x="15" y="67"/>
                  </a:cubicBezTo>
                  <a:cubicBezTo>
                    <a:pt x="14" y="66"/>
                    <a:pt x="13" y="64"/>
                    <a:pt x="12" y="64"/>
                  </a:cubicBezTo>
                  <a:cubicBezTo>
                    <a:pt x="10" y="63"/>
                    <a:pt x="7" y="63"/>
                    <a:pt x="5" y="63"/>
                  </a:cubicBezTo>
                  <a:cubicBezTo>
                    <a:pt x="4" y="62"/>
                    <a:pt x="3" y="62"/>
                    <a:pt x="2" y="62"/>
                  </a:cubicBezTo>
                  <a:cubicBezTo>
                    <a:pt x="2" y="65"/>
                    <a:pt x="1" y="71"/>
                    <a:pt x="1" y="73"/>
                  </a:cubicBezTo>
                  <a:cubicBezTo>
                    <a:pt x="0" y="74"/>
                    <a:pt x="1" y="75"/>
                    <a:pt x="1" y="76"/>
                  </a:cubicBezTo>
                  <a:cubicBezTo>
                    <a:pt x="2" y="78"/>
                    <a:pt x="3" y="79"/>
                    <a:pt x="5" y="79"/>
                  </a:cubicBezTo>
                  <a:cubicBezTo>
                    <a:pt x="6" y="80"/>
                    <a:pt x="7" y="81"/>
                    <a:pt x="8" y="82"/>
                  </a:cubicBezTo>
                  <a:cubicBezTo>
                    <a:pt x="10" y="83"/>
                    <a:pt x="12" y="85"/>
                    <a:pt x="16" y="85"/>
                  </a:cubicBezTo>
                  <a:cubicBezTo>
                    <a:pt x="19" y="86"/>
                    <a:pt x="19" y="85"/>
                    <a:pt x="20" y="84"/>
                  </a:cubicBezTo>
                  <a:cubicBezTo>
                    <a:pt x="20" y="83"/>
                    <a:pt x="21" y="82"/>
                    <a:pt x="23" y="82"/>
                  </a:cubicBezTo>
                  <a:cubicBezTo>
                    <a:pt x="27" y="79"/>
                    <a:pt x="29" y="81"/>
                    <a:pt x="31" y="84"/>
                  </a:cubicBezTo>
                  <a:cubicBezTo>
                    <a:pt x="32" y="85"/>
                    <a:pt x="33" y="85"/>
                    <a:pt x="34" y="86"/>
                  </a:cubicBezTo>
                  <a:cubicBezTo>
                    <a:pt x="36" y="87"/>
                    <a:pt x="38" y="88"/>
                    <a:pt x="40" y="88"/>
                  </a:cubicBezTo>
                  <a:cubicBezTo>
                    <a:pt x="42" y="88"/>
                    <a:pt x="45" y="88"/>
                    <a:pt x="47" y="87"/>
                  </a:cubicBezTo>
                  <a:cubicBezTo>
                    <a:pt x="49" y="87"/>
                    <a:pt x="50" y="86"/>
                    <a:pt x="51" y="85"/>
                  </a:cubicBezTo>
                  <a:cubicBezTo>
                    <a:pt x="52" y="84"/>
                    <a:pt x="54" y="83"/>
                    <a:pt x="57" y="82"/>
                  </a:cubicBezTo>
                  <a:cubicBezTo>
                    <a:pt x="59" y="81"/>
                    <a:pt x="63" y="80"/>
                    <a:pt x="66" y="79"/>
                  </a:cubicBezTo>
                  <a:cubicBezTo>
                    <a:pt x="72" y="78"/>
                    <a:pt x="77" y="77"/>
                    <a:pt x="80" y="77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3" y="77"/>
                    <a:pt x="86" y="78"/>
                    <a:pt x="87" y="80"/>
                  </a:cubicBezTo>
                  <a:cubicBezTo>
                    <a:pt x="89" y="82"/>
                    <a:pt x="90" y="85"/>
                    <a:pt x="90" y="88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0" y="88"/>
                    <a:pt x="90" y="88"/>
                    <a:pt x="90" y="88"/>
                  </a:cubicBezTo>
                  <a:cubicBezTo>
                    <a:pt x="90" y="91"/>
                    <a:pt x="91" y="91"/>
                    <a:pt x="92" y="9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Freeform 50"/>
            <p:cNvSpPr>
              <a:spLocks/>
            </p:cNvSpPr>
            <p:nvPr/>
          </p:nvSpPr>
          <p:spPr bwMode="auto">
            <a:xfrm>
              <a:off x="3908" y="2625"/>
              <a:ext cx="477" cy="235"/>
            </a:xfrm>
            <a:custGeom>
              <a:avLst/>
              <a:gdLst>
                <a:gd name="T0" fmla="*/ 15 w 214"/>
                <a:gd name="T1" fmla="*/ 66 h 105"/>
                <a:gd name="T2" fmla="*/ 36 w 214"/>
                <a:gd name="T3" fmla="*/ 82 h 105"/>
                <a:gd name="T4" fmla="*/ 50 w 214"/>
                <a:gd name="T5" fmla="*/ 93 h 105"/>
                <a:gd name="T6" fmla="*/ 64 w 214"/>
                <a:gd name="T7" fmla="*/ 103 h 105"/>
                <a:gd name="T8" fmla="*/ 81 w 214"/>
                <a:gd name="T9" fmla="*/ 102 h 105"/>
                <a:gd name="T10" fmla="*/ 90 w 214"/>
                <a:gd name="T11" fmla="*/ 88 h 105"/>
                <a:gd name="T12" fmla="*/ 108 w 214"/>
                <a:gd name="T13" fmla="*/ 89 h 105"/>
                <a:gd name="T14" fmla="*/ 119 w 214"/>
                <a:gd name="T15" fmla="*/ 92 h 105"/>
                <a:gd name="T16" fmla="*/ 133 w 214"/>
                <a:gd name="T17" fmla="*/ 97 h 105"/>
                <a:gd name="T18" fmla="*/ 144 w 214"/>
                <a:gd name="T19" fmla="*/ 94 h 105"/>
                <a:gd name="T20" fmla="*/ 156 w 214"/>
                <a:gd name="T21" fmla="*/ 100 h 105"/>
                <a:gd name="T22" fmla="*/ 166 w 214"/>
                <a:gd name="T23" fmla="*/ 93 h 105"/>
                <a:gd name="T24" fmla="*/ 179 w 214"/>
                <a:gd name="T25" fmla="*/ 90 h 105"/>
                <a:gd name="T26" fmla="*/ 181 w 214"/>
                <a:gd name="T27" fmla="*/ 89 h 105"/>
                <a:gd name="T28" fmla="*/ 199 w 214"/>
                <a:gd name="T29" fmla="*/ 72 h 105"/>
                <a:gd name="T30" fmla="*/ 214 w 214"/>
                <a:gd name="T31" fmla="*/ 63 h 105"/>
                <a:gd name="T32" fmla="*/ 200 w 214"/>
                <a:gd name="T33" fmla="*/ 46 h 105"/>
                <a:gd name="T34" fmla="*/ 182 w 214"/>
                <a:gd name="T35" fmla="*/ 45 h 105"/>
                <a:gd name="T36" fmla="*/ 175 w 214"/>
                <a:gd name="T37" fmla="*/ 33 h 105"/>
                <a:gd name="T38" fmla="*/ 159 w 214"/>
                <a:gd name="T39" fmla="*/ 29 h 105"/>
                <a:gd name="T40" fmla="*/ 146 w 214"/>
                <a:gd name="T41" fmla="*/ 39 h 105"/>
                <a:gd name="T42" fmla="*/ 131 w 214"/>
                <a:gd name="T43" fmla="*/ 27 h 105"/>
                <a:gd name="T44" fmla="*/ 132 w 214"/>
                <a:gd name="T45" fmla="*/ 18 h 105"/>
                <a:gd name="T46" fmla="*/ 114 w 214"/>
                <a:gd name="T47" fmla="*/ 14 h 105"/>
                <a:gd name="T48" fmla="*/ 97 w 214"/>
                <a:gd name="T49" fmla="*/ 6 h 105"/>
                <a:gd name="T50" fmla="*/ 86 w 214"/>
                <a:gd name="T51" fmla="*/ 5 h 105"/>
                <a:gd name="T52" fmla="*/ 73 w 214"/>
                <a:gd name="T53" fmla="*/ 1 h 105"/>
                <a:gd name="T54" fmla="*/ 67 w 214"/>
                <a:gd name="T55" fmla="*/ 7 h 105"/>
                <a:gd name="T56" fmla="*/ 63 w 214"/>
                <a:gd name="T57" fmla="*/ 9 h 105"/>
                <a:gd name="T58" fmla="*/ 55 w 214"/>
                <a:gd name="T59" fmla="*/ 11 h 105"/>
                <a:gd name="T60" fmla="*/ 36 w 214"/>
                <a:gd name="T61" fmla="*/ 20 h 105"/>
                <a:gd name="T62" fmla="*/ 20 w 214"/>
                <a:gd name="T63" fmla="*/ 26 h 105"/>
                <a:gd name="T64" fmla="*/ 4 w 214"/>
                <a:gd name="T65" fmla="*/ 32 h 105"/>
                <a:gd name="T66" fmla="*/ 0 w 214"/>
                <a:gd name="T67" fmla="*/ 35 h 105"/>
                <a:gd name="T68" fmla="*/ 3 w 214"/>
                <a:gd name="T69" fmla="*/ 40 h 105"/>
                <a:gd name="T70" fmla="*/ 7 w 214"/>
                <a:gd name="T71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4" h="105">
                  <a:moveTo>
                    <a:pt x="8" y="58"/>
                  </a:moveTo>
                  <a:cubicBezTo>
                    <a:pt x="9" y="60"/>
                    <a:pt x="11" y="63"/>
                    <a:pt x="15" y="66"/>
                  </a:cubicBezTo>
                  <a:cubicBezTo>
                    <a:pt x="20" y="72"/>
                    <a:pt x="26" y="75"/>
                    <a:pt x="30" y="78"/>
                  </a:cubicBezTo>
                  <a:cubicBezTo>
                    <a:pt x="33" y="80"/>
                    <a:pt x="35" y="81"/>
                    <a:pt x="36" y="82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42" y="86"/>
                    <a:pt x="47" y="91"/>
                    <a:pt x="50" y="93"/>
                  </a:cubicBezTo>
                  <a:cubicBezTo>
                    <a:pt x="50" y="93"/>
                    <a:pt x="51" y="94"/>
                    <a:pt x="52" y="95"/>
                  </a:cubicBezTo>
                  <a:cubicBezTo>
                    <a:pt x="54" y="98"/>
                    <a:pt x="59" y="103"/>
                    <a:pt x="64" y="103"/>
                  </a:cubicBezTo>
                  <a:cubicBezTo>
                    <a:pt x="67" y="103"/>
                    <a:pt x="69" y="103"/>
                    <a:pt x="71" y="104"/>
                  </a:cubicBezTo>
                  <a:cubicBezTo>
                    <a:pt x="75" y="104"/>
                    <a:pt x="78" y="105"/>
                    <a:pt x="81" y="102"/>
                  </a:cubicBezTo>
                  <a:cubicBezTo>
                    <a:pt x="83" y="100"/>
                    <a:pt x="84" y="98"/>
                    <a:pt x="85" y="96"/>
                  </a:cubicBezTo>
                  <a:cubicBezTo>
                    <a:pt x="87" y="93"/>
                    <a:pt x="88" y="90"/>
                    <a:pt x="90" y="88"/>
                  </a:cubicBezTo>
                  <a:cubicBezTo>
                    <a:pt x="93" y="87"/>
                    <a:pt x="96" y="86"/>
                    <a:pt x="99" y="86"/>
                  </a:cubicBezTo>
                  <a:cubicBezTo>
                    <a:pt x="101" y="86"/>
                    <a:pt x="104" y="87"/>
                    <a:pt x="108" y="89"/>
                  </a:cubicBezTo>
                  <a:cubicBezTo>
                    <a:pt x="110" y="90"/>
                    <a:pt x="110" y="90"/>
                    <a:pt x="111" y="90"/>
                  </a:cubicBezTo>
                  <a:cubicBezTo>
                    <a:pt x="112" y="90"/>
                    <a:pt x="114" y="90"/>
                    <a:pt x="119" y="92"/>
                  </a:cubicBezTo>
                  <a:cubicBezTo>
                    <a:pt x="122" y="93"/>
                    <a:pt x="123" y="94"/>
                    <a:pt x="124" y="95"/>
                  </a:cubicBezTo>
                  <a:cubicBezTo>
                    <a:pt x="129" y="97"/>
                    <a:pt x="131" y="98"/>
                    <a:pt x="133" y="97"/>
                  </a:cubicBezTo>
                  <a:cubicBezTo>
                    <a:pt x="134" y="97"/>
                    <a:pt x="134" y="96"/>
                    <a:pt x="135" y="96"/>
                  </a:cubicBezTo>
                  <a:cubicBezTo>
                    <a:pt x="137" y="94"/>
                    <a:pt x="140" y="93"/>
                    <a:pt x="144" y="94"/>
                  </a:cubicBezTo>
                  <a:cubicBezTo>
                    <a:pt x="148" y="95"/>
                    <a:pt x="153" y="98"/>
                    <a:pt x="155" y="100"/>
                  </a:cubicBezTo>
                  <a:cubicBezTo>
                    <a:pt x="156" y="100"/>
                    <a:pt x="156" y="100"/>
                    <a:pt x="156" y="100"/>
                  </a:cubicBezTo>
                  <a:cubicBezTo>
                    <a:pt x="156" y="99"/>
                    <a:pt x="156" y="99"/>
                    <a:pt x="157" y="98"/>
                  </a:cubicBezTo>
                  <a:cubicBezTo>
                    <a:pt x="159" y="96"/>
                    <a:pt x="160" y="94"/>
                    <a:pt x="166" y="93"/>
                  </a:cubicBezTo>
                  <a:cubicBezTo>
                    <a:pt x="168" y="93"/>
                    <a:pt x="169" y="93"/>
                    <a:pt x="170" y="93"/>
                  </a:cubicBezTo>
                  <a:cubicBezTo>
                    <a:pt x="173" y="93"/>
                    <a:pt x="174" y="93"/>
                    <a:pt x="179" y="90"/>
                  </a:cubicBezTo>
                  <a:cubicBezTo>
                    <a:pt x="181" y="89"/>
                    <a:pt x="181" y="89"/>
                    <a:pt x="181" y="89"/>
                  </a:cubicBezTo>
                  <a:cubicBezTo>
                    <a:pt x="181" y="89"/>
                    <a:pt x="181" y="89"/>
                    <a:pt x="181" y="89"/>
                  </a:cubicBezTo>
                  <a:cubicBezTo>
                    <a:pt x="187" y="86"/>
                    <a:pt x="193" y="83"/>
                    <a:pt x="195" y="78"/>
                  </a:cubicBezTo>
                  <a:cubicBezTo>
                    <a:pt x="196" y="76"/>
                    <a:pt x="197" y="74"/>
                    <a:pt x="199" y="72"/>
                  </a:cubicBezTo>
                  <a:cubicBezTo>
                    <a:pt x="203" y="69"/>
                    <a:pt x="206" y="67"/>
                    <a:pt x="207" y="67"/>
                  </a:cubicBezTo>
                  <a:cubicBezTo>
                    <a:pt x="208" y="66"/>
                    <a:pt x="212" y="64"/>
                    <a:pt x="214" y="63"/>
                  </a:cubicBezTo>
                  <a:cubicBezTo>
                    <a:pt x="212" y="60"/>
                    <a:pt x="209" y="57"/>
                    <a:pt x="207" y="53"/>
                  </a:cubicBezTo>
                  <a:cubicBezTo>
                    <a:pt x="204" y="50"/>
                    <a:pt x="202" y="48"/>
                    <a:pt x="200" y="46"/>
                  </a:cubicBezTo>
                  <a:cubicBezTo>
                    <a:pt x="198" y="45"/>
                    <a:pt x="195" y="46"/>
                    <a:pt x="193" y="46"/>
                  </a:cubicBezTo>
                  <a:cubicBezTo>
                    <a:pt x="189" y="47"/>
                    <a:pt x="185" y="48"/>
                    <a:pt x="182" y="45"/>
                  </a:cubicBezTo>
                  <a:cubicBezTo>
                    <a:pt x="179" y="42"/>
                    <a:pt x="178" y="40"/>
                    <a:pt x="178" y="38"/>
                  </a:cubicBezTo>
                  <a:cubicBezTo>
                    <a:pt x="177" y="36"/>
                    <a:pt x="177" y="34"/>
                    <a:pt x="175" y="33"/>
                  </a:cubicBezTo>
                  <a:cubicBezTo>
                    <a:pt x="174" y="32"/>
                    <a:pt x="171" y="31"/>
                    <a:pt x="168" y="30"/>
                  </a:cubicBezTo>
                  <a:cubicBezTo>
                    <a:pt x="164" y="29"/>
                    <a:pt x="160" y="29"/>
                    <a:pt x="159" y="29"/>
                  </a:cubicBezTo>
                  <a:cubicBezTo>
                    <a:pt x="159" y="30"/>
                    <a:pt x="157" y="31"/>
                    <a:pt x="156" y="32"/>
                  </a:cubicBezTo>
                  <a:cubicBezTo>
                    <a:pt x="152" y="35"/>
                    <a:pt x="149" y="39"/>
                    <a:pt x="146" y="39"/>
                  </a:cubicBezTo>
                  <a:cubicBezTo>
                    <a:pt x="144" y="39"/>
                    <a:pt x="140" y="37"/>
                    <a:pt x="137" y="34"/>
                  </a:cubicBezTo>
                  <a:cubicBezTo>
                    <a:pt x="134" y="32"/>
                    <a:pt x="132" y="30"/>
                    <a:pt x="131" y="27"/>
                  </a:cubicBezTo>
                  <a:cubicBezTo>
                    <a:pt x="131" y="24"/>
                    <a:pt x="132" y="22"/>
                    <a:pt x="133" y="20"/>
                  </a:cubicBezTo>
                  <a:cubicBezTo>
                    <a:pt x="134" y="19"/>
                    <a:pt x="134" y="19"/>
                    <a:pt x="132" y="18"/>
                  </a:cubicBezTo>
                  <a:cubicBezTo>
                    <a:pt x="129" y="16"/>
                    <a:pt x="126" y="16"/>
                    <a:pt x="123" y="15"/>
                  </a:cubicBezTo>
                  <a:cubicBezTo>
                    <a:pt x="120" y="15"/>
                    <a:pt x="118" y="15"/>
                    <a:pt x="114" y="14"/>
                  </a:cubicBezTo>
                  <a:cubicBezTo>
                    <a:pt x="113" y="14"/>
                    <a:pt x="113" y="14"/>
                    <a:pt x="113" y="14"/>
                  </a:cubicBezTo>
                  <a:cubicBezTo>
                    <a:pt x="105" y="12"/>
                    <a:pt x="98" y="11"/>
                    <a:pt x="97" y="6"/>
                  </a:cubicBezTo>
                  <a:cubicBezTo>
                    <a:pt x="96" y="4"/>
                    <a:pt x="93" y="5"/>
                    <a:pt x="90" y="5"/>
                  </a:cubicBezTo>
                  <a:cubicBezTo>
                    <a:pt x="89" y="5"/>
                    <a:pt x="87" y="5"/>
                    <a:pt x="86" y="5"/>
                  </a:cubicBezTo>
                  <a:cubicBezTo>
                    <a:pt x="82" y="5"/>
                    <a:pt x="80" y="4"/>
                    <a:pt x="78" y="3"/>
                  </a:cubicBezTo>
                  <a:cubicBezTo>
                    <a:pt x="76" y="2"/>
                    <a:pt x="75" y="1"/>
                    <a:pt x="73" y="1"/>
                  </a:cubicBezTo>
                  <a:cubicBezTo>
                    <a:pt x="72" y="0"/>
                    <a:pt x="72" y="1"/>
                    <a:pt x="72" y="1"/>
                  </a:cubicBezTo>
                  <a:cubicBezTo>
                    <a:pt x="71" y="3"/>
                    <a:pt x="70" y="5"/>
                    <a:pt x="67" y="7"/>
                  </a:cubicBezTo>
                  <a:cubicBezTo>
                    <a:pt x="66" y="7"/>
                    <a:pt x="66" y="8"/>
                    <a:pt x="65" y="8"/>
                  </a:cubicBezTo>
                  <a:cubicBezTo>
                    <a:pt x="64" y="9"/>
                    <a:pt x="64" y="9"/>
                    <a:pt x="63" y="9"/>
                  </a:cubicBezTo>
                  <a:cubicBezTo>
                    <a:pt x="62" y="10"/>
                    <a:pt x="61" y="10"/>
                    <a:pt x="58" y="10"/>
                  </a:cubicBezTo>
                  <a:cubicBezTo>
                    <a:pt x="58" y="11"/>
                    <a:pt x="57" y="11"/>
                    <a:pt x="55" y="11"/>
                  </a:cubicBezTo>
                  <a:cubicBezTo>
                    <a:pt x="51" y="12"/>
                    <a:pt x="47" y="14"/>
                    <a:pt x="45" y="15"/>
                  </a:cubicBezTo>
                  <a:cubicBezTo>
                    <a:pt x="42" y="16"/>
                    <a:pt x="39" y="18"/>
                    <a:pt x="36" y="20"/>
                  </a:cubicBezTo>
                  <a:cubicBezTo>
                    <a:pt x="35" y="20"/>
                    <a:pt x="34" y="21"/>
                    <a:pt x="33" y="22"/>
                  </a:cubicBezTo>
                  <a:cubicBezTo>
                    <a:pt x="30" y="25"/>
                    <a:pt x="27" y="26"/>
                    <a:pt x="20" y="26"/>
                  </a:cubicBezTo>
                  <a:cubicBezTo>
                    <a:pt x="16" y="27"/>
                    <a:pt x="12" y="27"/>
                    <a:pt x="10" y="28"/>
                  </a:cubicBezTo>
                  <a:cubicBezTo>
                    <a:pt x="7" y="29"/>
                    <a:pt x="5" y="31"/>
                    <a:pt x="4" y="32"/>
                  </a:cubicBezTo>
                  <a:cubicBezTo>
                    <a:pt x="2" y="34"/>
                    <a:pt x="1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8"/>
                    <a:pt x="0" y="38"/>
                    <a:pt x="3" y="40"/>
                  </a:cubicBezTo>
                  <a:cubicBezTo>
                    <a:pt x="5" y="42"/>
                    <a:pt x="6" y="44"/>
                    <a:pt x="7" y="46"/>
                  </a:cubicBezTo>
                  <a:cubicBezTo>
                    <a:pt x="8" y="47"/>
                    <a:pt x="7" y="49"/>
                    <a:pt x="7" y="52"/>
                  </a:cubicBezTo>
                  <a:cubicBezTo>
                    <a:pt x="7" y="54"/>
                    <a:pt x="7" y="56"/>
                    <a:pt x="8" y="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Freeform 51"/>
            <p:cNvSpPr>
              <a:spLocks/>
            </p:cNvSpPr>
            <p:nvPr/>
          </p:nvSpPr>
          <p:spPr bwMode="auto">
            <a:xfrm>
              <a:off x="3598" y="3536"/>
              <a:ext cx="122" cy="208"/>
            </a:xfrm>
            <a:custGeom>
              <a:avLst/>
              <a:gdLst>
                <a:gd name="T0" fmla="*/ 7 w 55"/>
                <a:gd name="T1" fmla="*/ 81 h 93"/>
                <a:gd name="T2" fmla="*/ 9 w 55"/>
                <a:gd name="T3" fmla="*/ 86 h 93"/>
                <a:gd name="T4" fmla="*/ 13 w 55"/>
                <a:gd name="T5" fmla="*/ 88 h 93"/>
                <a:gd name="T6" fmla="*/ 16 w 55"/>
                <a:gd name="T7" fmla="*/ 92 h 93"/>
                <a:gd name="T8" fmla="*/ 22 w 55"/>
                <a:gd name="T9" fmla="*/ 93 h 93"/>
                <a:gd name="T10" fmla="*/ 26 w 55"/>
                <a:gd name="T11" fmla="*/ 91 h 93"/>
                <a:gd name="T12" fmla="*/ 28 w 55"/>
                <a:gd name="T13" fmla="*/ 87 h 93"/>
                <a:gd name="T14" fmla="*/ 30 w 55"/>
                <a:gd name="T15" fmla="*/ 82 h 93"/>
                <a:gd name="T16" fmla="*/ 31 w 55"/>
                <a:gd name="T17" fmla="*/ 79 h 93"/>
                <a:gd name="T18" fmla="*/ 37 w 55"/>
                <a:gd name="T19" fmla="*/ 81 h 93"/>
                <a:gd name="T20" fmla="*/ 43 w 55"/>
                <a:gd name="T21" fmla="*/ 85 h 93"/>
                <a:gd name="T22" fmla="*/ 47 w 55"/>
                <a:gd name="T23" fmla="*/ 82 h 93"/>
                <a:gd name="T24" fmla="*/ 48 w 55"/>
                <a:gd name="T25" fmla="*/ 75 h 93"/>
                <a:gd name="T26" fmla="*/ 51 w 55"/>
                <a:gd name="T27" fmla="*/ 66 h 93"/>
                <a:gd name="T28" fmla="*/ 52 w 55"/>
                <a:gd name="T29" fmla="*/ 56 h 93"/>
                <a:gd name="T30" fmla="*/ 54 w 55"/>
                <a:gd name="T31" fmla="*/ 41 h 93"/>
                <a:gd name="T32" fmla="*/ 55 w 55"/>
                <a:gd name="T33" fmla="*/ 29 h 93"/>
                <a:gd name="T34" fmla="*/ 53 w 55"/>
                <a:gd name="T35" fmla="*/ 20 h 93"/>
                <a:gd name="T36" fmla="*/ 48 w 55"/>
                <a:gd name="T37" fmla="*/ 14 h 93"/>
                <a:gd name="T38" fmla="*/ 47 w 55"/>
                <a:gd name="T39" fmla="*/ 9 h 93"/>
                <a:gd name="T40" fmla="*/ 42 w 55"/>
                <a:gd name="T41" fmla="*/ 3 h 93"/>
                <a:gd name="T42" fmla="*/ 34 w 55"/>
                <a:gd name="T43" fmla="*/ 2 h 93"/>
                <a:gd name="T44" fmla="*/ 27 w 55"/>
                <a:gd name="T45" fmla="*/ 6 h 93"/>
                <a:gd name="T46" fmla="*/ 20 w 55"/>
                <a:gd name="T47" fmla="*/ 11 h 93"/>
                <a:gd name="T48" fmla="*/ 17 w 55"/>
                <a:gd name="T49" fmla="*/ 15 h 93"/>
                <a:gd name="T50" fmla="*/ 10 w 55"/>
                <a:gd name="T51" fmla="*/ 18 h 93"/>
                <a:gd name="T52" fmla="*/ 3 w 55"/>
                <a:gd name="T53" fmla="*/ 16 h 93"/>
                <a:gd name="T54" fmla="*/ 0 w 55"/>
                <a:gd name="T55" fmla="*/ 21 h 93"/>
                <a:gd name="T56" fmla="*/ 1 w 55"/>
                <a:gd name="T57" fmla="*/ 26 h 93"/>
                <a:gd name="T58" fmla="*/ 6 w 55"/>
                <a:gd name="T59" fmla="*/ 28 h 93"/>
                <a:gd name="T60" fmla="*/ 10 w 55"/>
                <a:gd name="T61" fmla="*/ 33 h 93"/>
                <a:gd name="T62" fmla="*/ 12 w 55"/>
                <a:gd name="T63" fmla="*/ 38 h 93"/>
                <a:gd name="T64" fmla="*/ 9 w 55"/>
                <a:gd name="T65" fmla="*/ 45 h 93"/>
                <a:gd name="T66" fmla="*/ 9 w 55"/>
                <a:gd name="T67" fmla="*/ 51 h 93"/>
                <a:gd name="T68" fmla="*/ 13 w 55"/>
                <a:gd name="T69" fmla="*/ 57 h 93"/>
                <a:gd name="T70" fmla="*/ 13 w 55"/>
                <a:gd name="T71" fmla="*/ 63 h 93"/>
                <a:gd name="T72" fmla="*/ 8 w 55"/>
                <a:gd name="T73" fmla="*/ 69 h 93"/>
                <a:gd name="T74" fmla="*/ 7 w 55"/>
                <a:gd name="T75" fmla="*/ 75 h 93"/>
                <a:gd name="T76" fmla="*/ 7 w 55"/>
                <a:gd name="T77" fmla="*/ 81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5" h="93">
                  <a:moveTo>
                    <a:pt x="7" y="81"/>
                  </a:moveTo>
                  <a:cubicBezTo>
                    <a:pt x="7" y="82"/>
                    <a:pt x="7" y="83"/>
                    <a:pt x="9" y="86"/>
                  </a:cubicBezTo>
                  <a:cubicBezTo>
                    <a:pt x="11" y="89"/>
                    <a:pt x="12" y="87"/>
                    <a:pt x="13" y="88"/>
                  </a:cubicBezTo>
                  <a:cubicBezTo>
                    <a:pt x="14" y="89"/>
                    <a:pt x="15" y="91"/>
                    <a:pt x="16" y="92"/>
                  </a:cubicBezTo>
                  <a:cubicBezTo>
                    <a:pt x="16" y="93"/>
                    <a:pt x="20" y="93"/>
                    <a:pt x="22" y="93"/>
                  </a:cubicBezTo>
                  <a:cubicBezTo>
                    <a:pt x="24" y="93"/>
                    <a:pt x="25" y="92"/>
                    <a:pt x="26" y="91"/>
                  </a:cubicBezTo>
                  <a:cubicBezTo>
                    <a:pt x="27" y="89"/>
                    <a:pt x="27" y="88"/>
                    <a:pt x="28" y="87"/>
                  </a:cubicBezTo>
                  <a:cubicBezTo>
                    <a:pt x="30" y="86"/>
                    <a:pt x="30" y="84"/>
                    <a:pt x="30" y="82"/>
                  </a:cubicBezTo>
                  <a:cubicBezTo>
                    <a:pt x="29" y="81"/>
                    <a:pt x="30" y="80"/>
                    <a:pt x="31" y="79"/>
                  </a:cubicBezTo>
                  <a:cubicBezTo>
                    <a:pt x="32" y="78"/>
                    <a:pt x="35" y="80"/>
                    <a:pt x="37" y="81"/>
                  </a:cubicBezTo>
                  <a:cubicBezTo>
                    <a:pt x="40" y="83"/>
                    <a:pt x="41" y="84"/>
                    <a:pt x="43" y="85"/>
                  </a:cubicBezTo>
                  <a:cubicBezTo>
                    <a:pt x="44" y="86"/>
                    <a:pt x="47" y="85"/>
                    <a:pt x="47" y="82"/>
                  </a:cubicBezTo>
                  <a:cubicBezTo>
                    <a:pt x="47" y="80"/>
                    <a:pt x="47" y="79"/>
                    <a:pt x="48" y="75"/>
                  </a:cubicBezTo>
                  <a:cubicBezTo>
                    <a:pt x="48" y="71"/>
                    <a:pt x="50" y="71"/>
                    <a:pt x="51" y="66"/>
                  </a:cubicBezTo>
                  <a:cubicBezTo>
                    <a:pt x="52" y="61"/>
                    <a:pt x="52" y="59"/>
                    <a:pt x="52" y="56"/>
                  </a:cubicBezTo>
                  <a:cubicBezTo>
                    <a:pt x="51" y="53"/>
                    <a:pt x="52" y="47"/>
                    <a:pt x="54" y="41"/>
                  </a:cubicBezTo>
                  <a:cubicBezTo>
                    <a:pt x="55" y="35"/>
                    <a:pt x="55" y="34"/>
                    <a:pt x="55" y="29"/>
                  </a:cubicBezTo>
                  <a:cubicBezTo>
                    <a:pt x="55" y="25"/>
                    <a:pt x="54" y="23"/>
                    <a:pt x="53" y="20"/>
                  </a:cubicBezTo>
                  <a:cubicBezTo>
                    <a:pt x="51" y="17"/>
                    <a:pt x="50" y="17"/>
                    <a:pt x="48" y="14"/>
                  </a:cubicBezTo>
                  <a:cubicBezTo>
                    <a:pt x="46" y="12"/>
                    <a:pt x="46" y="12"/>
                    <a:pt x="47" y="9"/>
                  </a:cubicBezTo>
                  <a:cubicBezTo>
                    <a:pt x="48" y="6"/>
                    <a:pt x="46" y="4"/>
                    <a:pt x="42" y="3"/>
                  </a:cubicBezTo>
                  <a:cubicBezTo>
                    <a:pt x="38" y="0"/>
                    <a:pt x="35" y="1"/>
                    <a:pt x="34" y="2"/>
                  </a:cubicBezTo>
                  <a:cubicBezTo>
                    <a:pt x="32" y="3"/>
                    <a:pt x="30" y="5"/>
                    <a:pt x="27" y="6"/>
                  </a:cubicBezTo>
                  <a:cubicBezTo>
                    <a:pt x="24" y="8"/>
                    <a:pt x="22" y="10"/>
                    <a:pt x="20" y="11"/>
                  </a:cubicBezTo>
                  <a:cubicBezTo>
                    <a:pt x="18" y="12"/>
                    <a:pt x="18" y="13"/>
                    <a:pt x="17" y="15"/>
                  </a:cubicBezTo>
                  <a:cubicBezTo>
                    <a:pt x="16" y="17"/>
                    <a:pt x="13" y="19"/>
                    <a:pt x="10" y="18"/>
                  </a:cubicBezTo>
                  <a:cubicBezTo>
                    <a:pt x="7" y="18"/>
                    <a:pt x="5" y="17"/>
                    <a:pt x="3" y="16"/>
                  </a:cubicBezTo>
                  <a:cubicBezTo>
                    <a:pt x="1" y="15"/>
                    <a:pt x="1" y="19"/>
                    <a:pt x="0" y="21"/>
                  </a:cubicBezTo>
                  <a:cubicBezTo>
                    <a:pt x="0" y="22"/>
                    <a:pt x="0" y="25"/>
                    <a:pt x="1" y="26"/>
                  </a:cubicBezTo>
                  <a:cubicBezTo>
                    <a:pt x="1" y="28"/>
                    <a:pt x="4" y="28"/>
                    <a:pt x="6" y="28"/>
                  </a:cubicBezTo>
                  <a:cubicBezTo>
                    <a:pt x="8" y="29"/>
                    <a:pt x="7" y="31"/>
                    <a:pt x="10" y="33"/>
                  </a:cubicBezTo>
                  <a:cubicBezTo>
                    <a:pt x="12" y="35"/>
                    <a:pt x="12" y="36"/>
                    <a:pt x="12" y="38"/>
                  </a:cubicBezTo>
                  <a:cubicBezTo>
                    <a:pt x="12" y="41"/>
                    <a:pt x="11" y="43"/>
                    <a:pt x="9" y="45"/>
                  </a:cubicBezTo>
                  <a:cubicBezTo>
                    <a:pt x="7" y="47"/>
                    <a:pt x="8" y="49"/>
                    <a:pt x="9" y="51"/>
                  </a:cubicBezTo>
                  <a:cubicBezTo>
                    <a:pt x="9" y="53"/>
                    <a:pt x="11" y="55"/>
                    <a:pt x="13" y="57"/>
                  </a:cubicBezTo>
                  <a:cubicBezTo>
                    <a:pt x="14" y="60"/>
                    <a:pt x="13" y="61"/>
                    <a:pt x="13" y="63"/>
                  </a:cubicBezTo>
                  <a:cubicBezTo>
                    <a:pt x="12" y="65"/>
                    <a:pt x="10" y="66"/>
                    <a:pt x="8" y="69"/>
                  </a:cubicBezTo>
                  <a:cubicBezTo>
                    <a:pt x="6" y="72"/>
                    <a:pt x="7" y="74"/>
                    <a:pt x="7" y="75"/>
                  </a:cubicBezTo>
                  <a:cubicBezTo>
                    <a:pt x="7" y="76"/>
                    <a:pt x="6" y="79"/>
                    <a:pt x="7" y="8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Freeform 52"/>
            <p:cNvSpPr>
              <a:spLocks/>
            </p:cNvSpPr>
            <p:nvPr/>
          </p:nvSpPr>
          <p:spPr bwMode="auto">
            <a:xfrm>
              <a:off x="3629" y="3380"/>
              <a:ext cx="74" cy="147"/>
            </a:xfrm>
            <a:custGeom>
              <a:avLst/>
              <a:gdLst>
                <a:gd name="T0" fmla="*/ 22 w 33"/>
                <a:gd name="T1" fmla="*/ 13 h 66"/>
                <a:gd name="T2" fmla="*/ 14 w 33"/>
                <a:gd name="T3" fmla="*/ 14 h 66"/>
                <a:gd name="T4" fmla="*/ 9 w 33"/>
                <a:gd name="T5" fmla="*/ 19 h 66"/>
                <a:gd name="T6" fmla="*/ 3 w 33"/>
                <a:gd name="T7" fmla="*/ 24 h 66"/>
                <a:gd name="T8" fmla="*/ 0 w 33"/>
                <a:gd name="T9" fmla="*/ 32 h 66"/>
                <a:gd name="T10" fmla="*/ 3 w 33"/>
                <a:gd name="T11" fmla="*/ 41 h 66"/>
                <a:gd name="T12" fmla="*/ 6 w 33"/>
                <a:gd name="T13" fmla="*/ 44 h 66"/>
                <a:gd name="T14" fmla="*/ 5 w 33"/>
                <a:gd name="T15" fmla="*/ 48 h 66"/>
                <a:gd name="T16" fmla="*/ 4 w 33"/>
                <a:gd name="T17" fmla="*/ 51 h 66"/>
                <a:gd name="T18" fmla="*/ 9 w 33"/>
                <a:gd name="T19" fmla="*/ 57 h 66"/>
                <a:gd name="T20" fmla="*/ 10 w 33"/>
                <a:gd name="T21" fmla="*/ 61 h 66"/>
                <a:gd name="T22" fmla="*/ 17 w 33"/>
                <a:gd name="T23" fmla="*/ 63 h 66"/>
                <a:gd name="T24" fmla="*/ 21 w 33"/>
                <a:gd name="T25" fmla="*/ 65 h 66"/>
                <a:gd name="T26" fmla="*/ 21 w 33"/>
                <a:gd name="T27" fmla="*/ 58 h 66"/>
                <a:gd name="T28" fmla="*/ 25 w 33"/>
                <a:gd name="T29" fmla="*/ 48 h 66"/>
                <a:gd name="T30" fmla="*/ 31 w 33"/>
                <a:gd name="T31" fmla="*/ 37 h 66"/>
                <a:gd name="T32" fmla="*/ 32 w 33"/>
                <a:gd name="T33" fmla="*/ 26 h 66"/>
                <a:gd name="T34" fmla="*/ 32 w 33"/>
                <a:gd name="T35" fmla="*/ 13 h 66"/>
                <a:gd name="T36" fmla="*/ 30 w 33"/>
                <a:gd name="T37" fmla="*/ 0 h 66"/>
                <a:gd name="T38" fmla="*/ 26 w 33"/>
                <a:gd name="T39" fmla="*/ 4 h 66"/>
                <a:gd name="T40" fmla="*/ 26 w 33"/>
                <a:gd name="T41" fmla="*/ 10 h 66"/>
                <a:gd name="T42" fmla="*/ 22 w 33"/>
                <a:gd name="T43" fmla="*/ 1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" h="66">
                  <a:moveTo>
                    <a:pt x="22" y="13"/>
                  </a:moveTo>
                  <a:cubicBezTo>
                    <a:pt x="19" y="12"/>
                    <a:pt x="16" y="10"/>
                    <a:pt x="14" y="14"/>
                  </a:cubicBezTo>
                  <a:cubicBezTo>
                    <a:pt x="12" y="16"/>
                    <a:pt x="12" y="17"/>
                    <a:pt x="9" y="19"/>
                  </a:cubicBezTo>
                  <a:cubicBezTo>
                    <a:pt x="6" y="20"/>
                    <a:pt x="5" y="21"/>
                    <a:pt x="3" y="24"/>
                  </a:cubicBezTo>
                  <a:cubicBezTo>
                    <a:pt x="1" y="26"/>
                    <a:pt x="0" y="28"/>
                    <a:pt x="0" y="32"/>
                  </a:cubicBezTo>
                  <a:cubicBezTo>
                    <a:pt x="0" y="37"/>
                    <a:pt x="1" y="40"/>
                    <a:pt x="3" y="41"/>
                  </a:cubicBezTo>
                  <a:cubicBezTo>
                    <a:pt x="4" y="42"/>
                    <a:pt x="6" y="42"/>
                    <a:pt x="6" y="44"/>
                  </a:cubicBezTo>
                  <a:cubicBezTo>
                    <a:pt x="6" y="46"/>
                    <a:pt x="6" y="47"/>
                    <a:pt x="5" y="48"/>
                  </a:cubicBezTo>
                  <a:cubicBezTo>
                    <a:pt x="4" y="50"/>
                    <a:pt x="4" y="51"/>
                    <a:pt x="4" y="51"/>
                  </a:cubicBezTo>
                  <a:cubicBezTo>
                    <a:pt x="5" y="52"/>
                    <a:pt x="9" y="55"/>
                    <a:pt x="9" y="57"/>
                  </a:cubicBezTo>
                  <a:cubicBezTo>
                    <a:pt x="9" y="59"/>
                    <a:pt x="7" y="60"/>
                    <a:pt x="10" y="61"/>
                  </a:cubicBezTo>
                  <a:cubicBezTo>
                    <a:pt x="13" y="62"/>
                    <a:pt x="15" y="61"/>
                    <a:pt x="17" y="63"/>
                  </a:cubicBezTo>
                  <a:cubicBezTo>
                    <a:pt x="19" y="65"/>
                    <a:pt x="20" y="66"/>
                    <a:pt x="21" y="65"/>
                  </a:cubicBezTo>
                  <a:cubicBezTo>
                    <a:pt x="22" y="63"/>
                    <a:pt x="21" y="61"/>
                    <a:pt x="21" y="58"/>
                  </a:cubicBezTo>
                  <a:cubicBezTo>
                    <a:pt x="21" y="55"/>
                    <a:pt x="23" y="51"/>
                    <a:pt x="25" y="48"/>
                  </a:cubicBezTo>
                  <a:cubicBezTo>
                    <a:pt x="26" y="45"/>
                    <a:pt x="30" y="42"/>
                    <a:pt x="31" y="37"/>
                  </a:cubicBezTo>
                  <a:cubicBezTo>
                    <a:pt x="32" y="33"/>
                    <a:pt x="33" y="30"/>
                    <a:pt x="32" y="26"/>
                  </a:cubicBezTo>
                  <a:cubicBezTo>
                    <a:pt x="31" y="21"/>
                    <a:pt x="31" y="16"/>
                    <a:pt x="32" y="13"/>
                  </a:cubicBezTo>
                  <a:cubicBezTo>
                    <a:pt x="32" y="10"/>
                    <a:pt x="32" y="1"/>
                    <a:pt x="30" y="0"/>
                  </a:cubicBezTo>
                  <a:cubicBezTo>
                    <a:pt x="28" y="0"/>
                    <a:pt x="26" y="2"/>
                    <a:pt x="26" y="4"/>
                  </a:cubicBezTo>
                  <a:cubicBezTo>
                    <a:pt x="26" y="6"/>
                    <a:pt x="27" y="8"/>
                    <a:pt x="26" y="10"/>
                  </a:cubicBezTo>
                  <a:cubicBezTo>
                    <a:pt x="26" y="12"/>
                    <a:pt x="26" y="13"/>
                    <a:pt x="22" y="1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Freeform 53"/>
            <p:cNvSpPr>
              <a:spLocks/>
            </p:cNvSpPr>
            <p:nvPr/>
          </p:nvSpPr>
          <p:spPr bwMode="auto">
            <a:xfrm>
              <a:off x="3910" y="3795"/>
              <a:ext cx="239" cy="145"/>
            </a:xfrm>
            <a:custGeom>
              <a:avLst/>
              <a:gdLst>
                <a:gd name="T0" fmla="*/ 104 w 107"/>
                <a:gd name="T1" fmla="*/ 10 h 65"/>
                <a:gd name="T2" fmla="*/ 107 w 107"/>
                <a:gd name="T3" fmla="*/ 3 h 65"/>
                <a:gd name="T4" fmla="*/ 100 w 107"/>
                <a:gd name="T5" fmla="*/ 4 h 65"/>
                <a:gd name="T6" fmla="*/ 86 w 107"/>
                <a:gd name="T7" fmla="*/ 7 h 65"/>
                <a:gd name="T8" fmla="*/ 72 w 107"/>
                <a:gd name="T9" fmla="*/ 9 h 65"/>
                <a:gd name="T10" fmla="*/ 59 w 107"/>
                <a:gd name="T11" fmla="*/ 11 h 65"/>
                <a:gd name="T12" fmla="*/ 47 w 107"/>
                <a:gd name="T13" fmla="*/ 7 h 65"/>
                <a:gd name="T14" fmla="*/ 34 w 107"/>
                <a:gd name="T15" fmla="*/ 5 h 65"/>
                <a:gd name="T16" fmla="*/ 27 w 107"/>
                <a:gd name="T17" fmla="*/ 8 h 65"/>
                <a:gd name="T18" fmla="*/ 19 w 107"/>
                <a:gd name="T19" fmla="*/ 7 h 65"/>
                <a:gd name="T20" fmla="*/ 13 w 107"/>
                <a:gd name="T21" fmla="*/ 7 h 65"/>
                <a:gd name="T22" fmla="*/ 8 w 107"/>
                <a:gd name="T23" fmla="*/ 14 h 65"/>
                <a:gd name="T24" fmla="*/ 4 w 107"/>
                <a:gd name="T25" fmla="*/ 22 h 65"/>
                <a:gd name="T26" fmla="*/ 12 w 107"/>
                <a:gd name="T27" fmla="*/ 27 h 65"/>
                <a:gd name="T28" fmla="*/ 19 w 107"/>
                <a:gd name="T29" fmla="*/ 29 h 65"/>
                <a:gd name="T30" fmla="*/ 28 w 107"/>
                <a:gd name="T31" fmla="*/ 30 h 65"/>
                <a:gd name="T32" fmla="*/ 44 w 107"/>
                <a:gd name="T33" fmla="*/ 39 h 65"/>
                <a:gd name="T34" fmla="*/ 61 w 107"/>
                <a:gd name="T35" fmla="*/ 46 h 65"/>
                <a:gd name="T36" fmla="*/ 70 w 107"/>
                <a:gd name="T37" fmla="*/ 54 h 65"/>
                <a:gd name="T38" fmla="*/ 77 w 107"/>
                <a:gd name="T39" fmla="*/ 60 h 65"/>
                <a:gd name="T40" fmla="*/ 88 w 107"/>
                <a:gd name="T41" fmla="*/ 63 h 65"/>
                <a:gd name="T42" fmla="*/ 94 w 107"/>
                <a:gd name="T43" fmla="*/ 60 h 65"/>
                <a:gd name="T44" fmla="*/ 96 w 107"/>
                <a:gd name="T45" fmla="*/ 51 h 65"/>
                <a:gd name="T46" fmla="*/ 101 w 107"/>
                <a:gd name="T47" fmla="*/ 49 h 65"/>
                <a:gd name="T48" fmla="*/ 96 w 107"/>
                <a:gd name="T49" fmla="*/ 43 h 65"/>
                <a:gd name="T50" fmla="*/ 93 w 107"/>
                <a:gd name="T51" fmla="*/ 34 h 65"/>
                <a:gd name="T52" fmla="*/ 96 w 107"/>
                <a:gd name="T53" fmla="*/ 25 h 65"/>
                <a:gd name="T54" fmla="*/ 98 w 107"/>
                <a:gd name="T55" fmla="*/ 16 h 65"/>
                <a:gd name="T56" fmla="*/ 104 w 107"/>
                <a:gd name="T57" fmla="*/ 1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7" h="65">
                  <a:moveTo>
                    <a:pt x="104" y="10"/>
                  </a:moveTo>
                  <a:cubicBezTo>
                    <a:pt x="104" y="7"/>
                    <a:pt x="107" y="5"/>
                    <a:pt x="107" y="3"/>
                  </a:cubicBezTo>
                  <a:cubicBezTo>
                    <a:pt x="106" y="0"/>
                    <a:pt x="106" y="1"/>
                    <a:pt x="100" y="4"/>
                  </a:cubicBezTo>
                  <a:cubicBezTo>
                    <a:pt x="95" y="7"/>
                    <a:pt x="94" y="7"/>
                    <a:pt x="86" y="7"/>
                  </a:cubicBezTo>
                  <a:cubicBezTo>
                    <a:pt x="78" y="7"/>
                    <a:pt x="77" y="7"/>
                    <a:pt x="72" y="9"/>
                  </a:cubicBezTo>
                  <a:cubicBezTo>
                    <a:pt x="66" y="11"/>
                    <a:pt x="65" y="12"/>
                    <a:pt x="59" y="11"/>
                  </a:cubicBezTo>
                  <a:cubicBezTo>
                    <a:pt x="53" y="10"/>
                    <a:pt x="54" y="8"/>
                    <a:pt x="47" y="7"/>
                  </a:cubicBezTo>
                  <a:cubicBezTo>
                    <a:pt x="41" y="6"/>
                    <a:pt x="38" y="5"/>
                    <a:pt x="34" y="5"/>
                  </a:cubicBezTo>
                  <a:cubicBezTo>
                    <a:pt x="31" y="5"/>
                    <a:pt x="32" y="7"/>
                    <a:pt x="27" y="8"/>
                  </a:cubicBezTo>
                  <a:cubicBezTo>
                    <a:pt x="22" y="9"/>
                    <a:pt x="22" y="8"/>
                    <a:pt x="19" y="7"/>
                  </a:cubicBezTo>
                  <a:cubicBezTo>
                    <a:pt x="16" y="5"/>
                    <a:pt x="16" y="4"/>
                    <a:pt x="13" y="7"/>
                  </a:cubicBezTo>
                  <a:cubicBezTo>
                    <a:pt x="10" y="10"/>
                    <a:pt x="12" y="11"/>
                    <a:pt x="8" y="14"/>
                  </a:cubicBezTo>
                  <a:cubicBezTo>
                    <a:pt x="4" y="17"/>
                    <a:pt x="0" y="20"/>
                    <a:pt x="4" y="22"/>
                  </a:cubicBezTo>
                  <a:cubicBezTo>
                    <a:pt x="7" y="24"/>
                    <a:pt x="11" y="25"/>
                    <a:pt x="12" y="27"/>
                  </a:cubicBezTo>
                  <a:cubicBezTo>
                    <a:pt x="13" y="28"/>
                    <a:pt x="14" y="29"/>
                    <a:pt x="19" y="29"/>
                  </a:cubicBezTo>
                  <a:cubicBezTo>
                    <a:pt x="23" y="29"/>
                    <a:pt x="25" y="27"/>
                    <a:pt x="28" y="30"/>
                  </a:cubicBezTo>
                  <a:cubicBezTo>
                    <a:pt x="32" y="34"/>
                    <a:pt x="35" y="37"/>
                    <a:pt x="44" y="39"/>
                  </a:cubicBezTo>
                  <a:cubicBezTo>
                    <a:pt x="50" y="41"/>
                    <a:pt x="57" y="42"/>
                    <a:pt x="61" y="46"/>
                  </a:cubicBezTo>
                  <a:cubicBezTo>
                    <a:pt x="66" y="50"/>
                    <a:pt x="68" y="50"/>
                    <a:pt x="70" y="54"/>
                  </a:cubicBezTo>
                  <a:cubicBezTo>
                    <a:pt x="72" y="59"/>
                    <a:pt x="72" y="58"/>
                    <a:pt x="77" y="60"/>
                  </a:cubicBezTo>
                  <a:cubicBezTo>
                    <a:pt x="82" y="62"/>
                    <a:pt x="84" y="61"/>
                    <a:pt x="88" y="63"/>
                  </a:cubicBezTo>
                  <a:cubicBezTo>
                    <a:pt x="92" y="65"/>
                    <a:pt x="94" y="64"/>
                    <a:pt x="94" y="60"/>
                  </a:cubicBezTo>
                  <a:cubicBezTo>
                    <a:pt x="94" y="56"/>
                    <a:pt x="94" y="52"/>
                    <a:pt x="96" y="51"/>
                  </a:cubicBezTo>
                  <a:cubicBezTo>
                    <a:pt x="99" y="51"/>
                    <a:pt x="101" y="52"/>
                    <a:pt x="101" y="49"/>
                  </a:cubicBezTo>
                  <a:cubicBezTo>
                    <a:pt x="101" y="46"/>
                    <a:pt x="98" y="45"/>
                    <a:pt x="96" y="43"/>
                  </a:cubicBezTo>
                  <a:cubicBezTo>
                    <a:pt x="93" y="40"/>
                    <a:pt x="93" y="38"/>
                    <a:pt x="93" y="34"/>
                  </a:cubicBezTo>
                  <a:cubicBezTo>
                    <a:pt x="93" y="30"/>
                    <a:pt x="96" y="30"/>
                    <a:pt x="96" y="25"/>
                  </a:cubicBezTo>
                  <a:cubicBezTo>
                    <a:pt x="96" y="20"/>
                    <a:pt x="96" y="20"/>
                    <a:pt x="98" y="16"/>
                  </a:cubicBezTo>
                  <a:cubicBezTo>
                    <a:pt x="100" y="13"/>
                    <a:pt x="104" y="12"/>
                    <a:pt x="104" y="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Freeform 54"/>
            <p:cNvSpPr>
              <a:spLocks/>
            </p:cNvSpPr>
            <p:nvPr/>
          </p:nvSpPr>
          <p:spPr bwMode="auto">
            <a:xfrm>
              <a:off x="4666" y="3277"/>
              <a:ext cx="455" cy="248"/>
            </a:xfrm>
            <a:custGeom>
              <a:avLst/>
              <a:gdLst>
                <a:gd name="T0" fmla="*/ 7 w 204"/>
                <a:gd name="T1" fmla="*/ 0 h 111"/>
                <a:gd name="T2" fmla="*/ 0 w 204"/>
                <a:gd name="T3" fmla="*/ 12 h 111"/>
                <a:gd name="T4" fmla="*/ 4 w 204"/>
                <a:gd name="T5" fmla="*/ 24 h 111"/>
                <a:gd name="T6" fmla="*/ 16 w 204"/>
                <a:gd name="T7" fmla="*/ 34 h 111"/>
                <a:gd name="T8" fmla="*/ 14 w 204"/>
                <a:gd name="T9" fmla="*/ 44 h 111"/>
                <a:gd name="T10" fmla="*/ 12 w 204"/>
                <a:gd name="T11" fmla="*/ 45 h 111"/>
                <a:gd name="T12" fmla="*/ 3 w 204"/>
                <a:gd name="T13" fmla="*/ 52 h 111"/>
                <a:gd name="T14" fmla="*/ 1 w 204"/>
                <a:gd name="T15" fmla="*/ 58 h 111"/>
                <a:gd name="T16" fmla="*/ 4 w 204"/>
                <a:gd name="T17" fmla="*/ 68 h 111"/>
                <a:gd name="T18" fmla="*/ 1 w 204"/>
                <a:gd name="T19" fmla="*/ 72 h 111"/>
                <a:gd name="T20" fmla="*/ 0 w 204"/>
                <a:gd name="T21" fmla="*/ 73 h 111"/>
                <a:gd name="T22" fmla="*/ 2 w 204"/>
                <a:gd name="T23" fmla="*/ 79 h 111"/>
                <a:gd name="T24" fmla="*/ 14 w 204"/>
                <a:gd name="T25" fmla="*/ 89 h 111"/>
                <a:gd name="T26" fmla="*/ 20 w 204"/>
                <a:gd name="T27" fmla="*/ 100 h 111"/>
                <a:gd name="T28" fmla="*/ 18 w 204"/>
                <a:gd name="T29" fmla="*/ 107 h 111"/>
                <a:gd name="T30" fmla="*/ 32 w 204"/>
                <a:gd name="T31" fmla="*/ 109 h 111"/>
                <a:gd name="T32" fmla="*/ 47 w 204"/>
                <a:gd name="T33" fmla="*/ 105 h 111"/>
                <a:gd name="T34" fmla="*/ 74 w 204"/>
                <a:gd name="T35" fmla="*/ 106 h 111"/>
                <a:gd name="T36" fmla="*/ 75 w 204"/>
                <a:gd name="T37" fmla="*/ 106 h 111"/>
                <a:gd name="T38" fmla="*/ 83 w 204"/>
                <a:gd name="T39" fmla="*/ 109 h 111"/>
                <a:gd name="T40" fmla="*/ 109 w 204"/>
                <a:gd name="T41" fmla="*/ 110 h 111"/>
                <a:gd name="T42" fmla="*/ 118 w 204"/>
                <a:gd name="T43" fmla="*/ 103 h 111"/>
                <a:gd name="T44" fmla="*/ 129 w 204"/>
                <a:gd name="T45" fmla="*/ 95 h 111"/>
                <a:gd name="T46" fmla="*/ 137 w 204"/>
                <a:gd name="T47" fmla="*/ 91 h 111"/>
                <a:gd name="T48" fmla="*/ 152 w 204"/>
                <a:gd name="T49" fmla="*/ 83 h 111"/>
                <a:gd name="T50" fmla="*/ 167 w 204"/>
                <a:gd name="T51" fmla="*/ 84 h 111"/>
                <a:gd name="T52" fmla="*/ 181 w 204"/>
                <a:gd name="T53" fmla="*/ 86 h 111"/>
                <a:gd name="T54" fmla="*/ 180 w 204"/>
                <a:gd name="T55" fmla="*/ 77 h 111"/>
                <a:gd name="T56" fmla="*/ 166 w 204"/>
                <a:gd name="T57" fmla="*/ 66 h 111"/>
                <a:gd name="T58" fmla="*/ 183 w 204"/>
                <a:gd name="T59" fmla="*/ 56 h 111"/>
                <a:gd name="T60" fmla="*/ 184 w 204"/>
                <a:gd name="T61" fmla="*/ 38 h 111"/>
                <a:gd name="T62" fmla="*/ 199 w 204"/>
                <a:gd name="T63" fmla="*/ 30 h 111"/>
                <a:gd name="T64" fmla="*/ 204 w 204"/>
                <a:gd name="T65" fmla="*/ 17 h 111"/>
                <a:gd name="T66" fmla="*/ 183 w 204"/>
                <a:gd name="T67" fmla="*/ 10 h 111"/>
                <a:gd name="T68" fmla="*/ 161 w 204"/>
                <a:gd name="T69" fmla="*/ 4 h 111"/>
                <a:gd name="T70" fmla="*/ 141 w 204"/>
                <a:gd name="T71" fmla="*/ 7 h 111"/>
                <a:gd name="T72" fmla="*/ 123 w 204"/>
                <a:gd name="T73" fmla="*/ 13 h 111"/>
                <a:gd name="T74" fmla="*/ 102 w 204"/>
                <a:gd name="T75" fmla="*/ 21 h 111"/>
                <a:gd name="T76" fmla="*/ 74 w 204"/>
                <a:gd name="T77" fmla="*/ 17 h 111"/>
                <a:gd name="T78" fmla="*/ 67 w 204"/>
                <a:gd name="T79" fmla="*/ 19 h 111"/>
                <a:gd name="T80" fmla="*/ 46 w 204"/>
                <a:gd name="T81" fmla="*/ 18 h 111"/>
                <a:gd name="T82" fmla="*/ 27 w 204"/>
                <a:gd name="T83" fmla="*/ 15 h 111"/>
                <a:gd name="T84" fmla="*/ 15 w 204"/>
                <a:gd name="T85" fmla="*/ 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4" h="111">
                  <a:moveTo>
                    <a:pt x="15" y="3"/>
                  </a:moveTo>
                  <a:cubicBezTo>
                    <a:pt x="14" y="2"/>
                    <a:pt x="10" y="1"/>
                    <a:pt x="7" y="0"/>
                  </a:cubicBezTo>
                  <a:cubicBezTo>
                    <a:pt x="6" y="1"/>
                    <a:pt x="5" y="3"/>
                    <a:pt x="4" y="4"/>
                  </a:cubicBezTo>
                  <a:cubicBezTo>
                    <a:pt x="3" y="7"/>
                    <a:pt x="1" y="10"/>
                    <a:pt x="0" y="12"/>
                  </a:cubicBezTo>
                  <a:cubicBezTo>
                    <a:pt x="0" y="14"/>
                    <a:pt x="0" y="16"/>
                    <a:pt x="0" y="18"/>
                  </a:cubicBezTo>
                  <a:cubicBezTo>
                    <a:pt x="1" y="20"/>
                    <a:pt x="2" y="22"/>
                    <a:pt x="4" y="24"/>
                  </a:cubicBezTo>
                  <a:cubicBezTo>
                    <a:pt x="7" y="27"/>
                    <a:pt x="10" y="30"/>
                    <a:pt x="13" y="32"/>
                  </a:cubicBezTo>
                  <a:cubicBezTo>
                    <a:pt x="14" y="32"/>
                    <a:pt x="15" y="33"/>
                    <a:pt x="16" y="34"/>
                  </a:cubicBezTo>
                  <a:cubicBezTo>
                    <a:pt x="19" y="36"/>
                    <a:pt x="18" y="39"/>
                    <a:pt x="16" y="41"/>
                  </a:cubicBezTo>
                  <a:cubicBezTo>
                    <a:pt x="15" y="42"/>
                    <a:pt x="14" y="43"/>
                    <a:pt x="14" y="44"/>
                  </a:cubicBezTo>
                  <a:cubicBezTo>
                    <a:pt x="13" y="44"/>
                    <a:pt x="13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1" y="47"/>
                    <a:pt x="9" y="48"/>
                    <a:pt x="7" y="50"/>
                  </a:cubicBezTo>
                  <a:cubicBezTo>
                    <a:pt x="5" y="51"/>
                    <a:pt x="4" y="52"/>
                    <a:pt x="3" y="52"/>
                  </a:cubicBezTo>
                  <a:cubicBezTo>
                    <a:pt x="3" y="53"/>
                    <a:pt x="2" y="54"/>
                    <a:pt x="2" y="55"/>
                  </a:cubicBezTo>
                  <a:cubicBezTo>
                    <a:pt x="1" y="56"/>
                    <a:pt x="1" y="57"/>
                    <a:pt x="1" y="58"/>
                  </a:cubicBezTo>
                  <a:cubicBezTo>
                    <a:pt x="2" y="59"/>
                    <a:pt x="2" y="60"/>
                    <a:pt x="3" y="61"/>
                  </a:cubicBezTo>
                  <a:cubicBezTo>
                    <a:pt x="4" y="63"/>
                    <a:pt x="5" y="65"/>
                    <a:pt x="4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70"/>
                    <a:pt x="2" y="71"/>
                    <a:pt x="1" y="72"/>
                  </a:cubicBezTo>
                  <a:cubicBezTo>
                    <a:pt x="1" y="73"/>
                    <a:pt x="0" y="73"/>
                    <a:pt x="0" y="7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4"/>
                    <a:pt x="0" y="75"/>
                    <a:pt x="1" y="76"/>
                  </a:cubicBezTo>
                  <a:cubicBezTo>
                    <a:pt x="1" y="77"/>
                    <a:pt x="1" y="78"/>
                    <a:pt x="2" y="79"/>
                  </a:cubicBezTo>
                  <a:cubicBezTo>
                    <a:pt x="3" y="80"/>
                    <a:pt x="5" y="81"/>
                    <a:pt x="7" y="83"/>
                  </a:cubicBezTo>
                  <a:cubicBezTo>
                    <a:pt x="10" y="85"/>
                    <a:pt x="12" y="87"/>
                    <a:pt x="14" y="89"/>
                  </a:cubicBezTo>
                  <a:cubicBezTo>
                    <a:pt x="16" y="91"/>
                    <a:pt x="17" y="93"/>
                    <a:pt x="18" y="94"/>
                  </a:cubicBezTo>
                  <a:cubicBezTo>
                    <a:pt x="19" y="96"/>
                    <a:pt x="20" y="98"/>
                    <a:pt x="20" y="100"/>
                  </a:cubicBezTo>
                  <a:cubicBezTo>
                    <a:pt x="20" y="101"/>
                    <a:pt x="19" y="104"/>
                    <a:pt x="18" y="106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20" y="108"/>
                    <a:pt x="25" y="109"/>
                    <a:pt x="27" y="109"/>
                  </a:cubicBezTo>
                  <a:cubicBezTo>
                    <a:pt x="29" y="109"/>
                    <a:pt x="30" y="109"/>
                    <a:pt x="32" y="109"/>
                  </a:cubicBezTo>
                  <a:cubicBezTo>
                    <a:pt x="34" y="108"/>
                    <a:pt x="37" y="108"/>
                    <a:pt x="39" y="107"/>
                  </a:cubicBezTo>
                  <a:cubicBezTo>
                    <a:pt x="42" y="107"/>
                    <a:pt x="44" y="106"/>
                    <a:pt x="47" y="105"/>
                  </a:cubicBezTo>
                  <a:cubicBezTo>
                    <a:pt x="50" y="104"/>
                    <a:pt x="54" y="103"/>
                    <a:pt x="58" y="102"/>
                  </a:cubicBezTo>
                  <a:cubicBezTo>
                    <a:pt x="67" y="100"/>
                    <a:pt x="70" y="103"/>
                    <a:pt x="74" y="106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5" y="106"/>
                    <a:pt x="75" y="106"/>
                    <a:pt x="75" y="106"/>
                  </a:cubicBezTo>
                  <a:cubicBezTo>
                    <a:pt x="76" y="107"/>
                    <a:pt x="80" y="108"/>
                    <a:pt x="83" y="109"/>
                  </a:cubicBezTo>
                  <a:cubicBezTo>
                    <a:pt x="87" y="110"/>
                    <a:pt x="92" y="111"/>
                    <a:pt x="94" y="111"/>
                  </a:cubicBezTo>
                  <a:cubicBezTo>
                    <a:pt x="97" y="111"/>
                    <a:pt x="104" y="110"/>
                    <a:pt x="109" y="110"/>
                  </a:cubicBezTo>
                  <a:cubicBezTo>
                    <a:pt x="113" y="109"/>
                    <a:pt x="116" y="109"/>
                    <a:pt x="116" y="108"/>
                  </a:cubicBezTo>
                  <a:cubicBezTo>
                    <a:pt x="117" y="108"/>
                    <a:pt x="118" y="105"/>
                    <a:pt x="118" y="103"/>
                  </a:cubicBezTo>
                  <a:cubicBezTo>
                    <a:pt x="119" y="101"/>
                    <a:pt x="119" y="100"/>
                    <a:pt x="120" y="99"/>
                  </a:cubicBezTo>
                  <a:cubicBezTo>
                    <a:pt x="121" y="97"/>
                    <a:pt x="125" y="96"/>
                    <a:pt x="129" y="95"/>
                  </a:cubicBezTo>
                  <a:cubicBezTo>
                    <a:pt x="130" y="95"/>
                    <a:pt x="132" y="94"/>
                    <a:pt x="133" y="94"/>
                  </a:cubicBezTo>
                  <a:cubicBezTo>
                    <a:pt x="134" y="94"/>
                    <a:pt x="135" y="92"/>
                    <a:pt x="137" y="91"/>
                  </a:cubicBezTo>
                  <a:cubicBezTo>
                    <a:pt x="139" y="89"/>
                    <a:pt x="142" y="87"/>
                    <a:pt x="145" y="86"/>
                  </a:cubicBezTo>
                  <a:cubicBezTo>
                    <a:pt x="147" y="84"/>
                    <a:pt x="150" y="83"/>
                    <a:pt x="152" y="83"/>
                  </a:cubicBezTo>
                  <a:cubicBezTo>
                    <a:pt x="155" y="82"/>
                    <a:pt x="157" y="82"/>
                    <a:pt x="159" y="82"/>
                  </a:cubicBezTo>
                  <a:cubicBezTo>
                    <a:pt x="162" y="82"/>
                    <a:pt x="164" y="83"/>
                    <a:pt x="167" y="84"/>
                  </a:cubicBezTo>
                  <a:cubicBezTo>
                    <a:pt x="169" y="86"/>
                    <a:pt x="171" y="87"/>
                    <a:pt x="172" y="87"/>
                  </a:cubicBezTo>
                  <a:cubicBezTo>
                    <a:pt x="173" y="87"/>
                    <a:pt x="177" y="86"/>
                    <a:pt x="181" y="86"/>
                  </a:cubicBezTo>
                  <a:cubicBezTo>
                    <a:pt x="183" y="86"/>
                    <a:pt x="184" y="85"/>
                    <a:pt x="186" y="85"/>
                  </a:cubicBezTo>
                  <a:cubicBezTo>
                    <a:pt x="185" y="82"/>
                    <a:pt x="184" y="80"/>
                    <a:pt x="180" y="77"/>
                  </a:cubicBezTo>
                  <a:cubicBezTo>
                    <a:pt x="176" y="72"/>
                    <a:pt x="174" y="73"/>
                    <a:pt x="172" y="71"/>
                  </a:cubicBezTo>
                  <a:cubicBezTo>
                    <a:pt x="169" y="69"/>
                    <a:pt x="165" y="69"/>
                    <a:pt x="166" y="66"/>
                  </a:cubicBezTo>
                  <a:cubicBezTo>
                    <a:pt x="168" y="64"/>
                    <a:pt x="170" y="65"/>
                    <a:pt x="174" y="62"/>
                  </a:cubicBezTo>
                  <a:cubicBezTo>
                    <a:pt x="179" y="60"/>
                    <a:pt x="182" y="59"/>
                    <a:pt x="183" y="56"/>
                  </a:cubicBezTo>
                  <a:cubicBezTo>
                    <a:pt x="183" y="53"/>
                    <a:pt x="183" y="50"/>
                    <a:pt x="183" y="47"/>
                  </a:cubicBezTo>
                  <a:cubicBezTo>
                    <a:pt x="183" y="43"/>
                    <a:pt x="181" y="41"/>
                    <a:pt x="184" y="38"/>
                  </a:cubicBezTo>
                  <a:cubicBezTo>
                    <a:pt x="187" y="36"/>
                    <a:pt x="186" y="35"/>
                    <a:pt x="191" y="33"/>
                  </a:cubicBezTo>
                  <a:cubicBezTo>
                    <a:pt x="195" y="31"/>
                    <a:pt x="196" y="33"/>
                    <a:pt x="199" y="30"/>
                  </a:cubicBezTo>
                  <a:cubicBezTo>
                    <a:pt x="202" y="26"/>
                    <a:pt x="204" y="27"/>
                    <a:pt x="204" y="22"/>
                  </a:cubicBezTo>
                  <a:cubicBezTo>
                    <a:pt x="204" y="20"/>
                    <a:pt x="204" y="19"/>
                    <a:pt x="204" y="17"/>
                  </a:cubicBezTo>
                  <a:cubicBezTo>
                    <a:pt x="202" y="17"/>
                    <a:pt x="200" y="16"/>
                    <a:pt x="198" y="15"/>
                  </a:cubicBezTo>
                  <a:cubicBezTo>
                    <a:pt x="193" y="13"/>
                    <a:pt x="188" y="11"/>
                    <a:pt x="183" y="10"/>
                  </a:cubicBezTo>
                  <a:cubicBezTo>
                    <a:pt x="180" y="9"/>
                    <a:pt x="177" y="8"/>
                    <a:pt x="174" y="7"/>
                  </a:cubicBezTo>
                  <a:cubicBezTo>
                    <a:pt x="169" y="5"/>
                    <a:pt x="166" y="4"/>
                    <a:pt x="161" y="4"/>
                  </a:cubicBezTo>
                  <a:cubicBezTo>
                    <a:pt x="157" y="4"/>
                    <a:pt x="154" y="5"/>
                    <a:pt x="150" y="5"/>
                  </a:cubicBezTo>
                  <a:cubicBezTo>
                    <a:pt x="147" y="6"/>
                    <a:pt x="144" y="7"/>
                    <a:pt x="141" y="7"/>
                  </a:cubicBezTo>
                  <a:cubicBezTo>
                    <a:pt x="138" y="7"/>
                    <a:pt x="135" y="7"/>
                    <a:pt x="132" y="8"/>
                  </a:cubicBezTo>
                  <a:cubicBezTo>
                    <a:pt x="130" y="9"/>
                    <a:pt x="126" y="10"/>
                    <a:pt x="123" y="13"/>
                  </a:cubicBezTo>
                  <a:cubicBezTo>
                    <a:pt x="120" y="15"/>
                    <a:pt x="116" y="17"/>
                    <a:pt x="113" y="19"/>
                  </a:cubicBezTo>
                  <a:cubicBezTo>
                    <a:pt x="109" y="20"/>
                    <a:pt x="106" y="21"/>
                    <a:pt x="102" y="21"/>
                  </a:cubicBezTo>
                  <a:cubicBezTo>
                    <a:pt x="98" y="21"/>
                    <a:pt x="93" y="20"/>
                    <a:pt x="88" y="19"/>
                  </a:cubicBezTo>
                  <a:cubicBezTo>
                    <a:pt x="83" y="18"/>
                    <a:pt x="77" y="17"/>
                    <a:pt x="74" y="17"/>
                  </a:cubicBezTo>
                  <a:cubicBezTo>
                    <a:pt x="71" y="18"/>
                    <a:pt x="69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3" y="21"/>
                    <a:pt x="59" y="22"/>
                    <a:pt x="55" y="21"/>
                  </a:cubicBezTo>
                  <a:cubicBezTo>
                    <a:pt x="52" y="21"/>
                    <a:pt x="49" y="19"/>
                    <a:pt x="46" y="18"/>
                  </a:cubicBezTo>
                  <a:cubicBezTo>
                    <a:pt x="42" y="16"/>
                    <a:pt x="38" y="14"/>
                    <a:pt x="34" y="14"/>
                  </a:cubicBezTo>
                  <a:cubicBezTo>
                    <a:pt x="32" y="14"/>
                    <a:pt x="29" y="14"/>
                    <a:pt x="27" y="15"/>
                  </a:cubicBezTo>
                  <a:cubicBezTo>
                    <a:pt x="22" y="15"/>
                    <a:pt x="19" y="16"/>
                    <a:pt x="17" y="14"/>
                  </a:cubicBezTo>
                  <a:cubicBezTo>
                    <a:pt x="14" y="13"/>
                    <a:pt x="15" y="10"/>
                    <a:pt x="15" y="7"/>
                  </a:cubicBezTo>
                  <a:cubicBezTo>
                    <a:pt x="15" y="5"/>
                    <a:pt x="16" y="3"/>
                    <a:pt x="15" y="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Freeform 55"/>
            <p:cNvSpPr>
              <a:spLocks/>
            </p:cNvSpPr>
            <p:nvPr/>
          </p:nvSpPr>
          <p:spPr bwMode="auto">
            <a:xfrm>
              <a:off x="4490" y="3496"/>
              <a:ext cx="486" cy="350"/>
            </a:xfrm>
            <a:custGeom>
              <a:avLst/>
              <a:gdLst>
                <a:gd name="T0" fmla="*/ 203 w 218"/>
                <a:gd name="T1" fmla="*/ 33 h 157"/>
                <a:gd name="T2" fmla="*/ 215 w 218"/>
                <a:gd name="T3" fmla="*/ 14 h 157"/>
                <a:gd name="T4" fmla="*/ 218 w 218"/>
                <a:gd name="T5" fmla="*/ 11 h 157"/>
                <a:gd name="T6" fmla="*/ 202 w 218"/>
                <a:gd name="T7" fmla="*/ 3 h 157"/>
                <a:gd name="T8" fmla="*/ 189 w 218"/>
                <a:gd name="T9" fmla="*/ 16 h 157"/>
                <a:gd name="T10" fmla="*/ 152 w 218"/>
                <a:gd name="T11" fmla="*/ 12 h 157"/>
                <a:gd name="T12" fmla="*/ 151 w 218"/>
                <a:gd name="T13" fmla="*/ 11 h 157"/>
                <a:gd name="T14" fmla="*/ 119 w 218"/>
                <a:gd name="T15" fmla="*/ 13 h 157"/>
                <a:gd name="T16" fmla="*/ 95 w 218"/>
                <a:gd name="T17" fmla="*/ 13 h 157"/>
                <a:gd name="T18" fmla="*/ 89 w 218"/>
                <a:gd name="T19" fmla="*/ 19 h 157"/>
                <a:gd name="T20" fmla="*/ 75 w 218"/>
                <a:gd name="T21" fmla="*/ 25 h 157"/>
                <a:gd name="T22" fmla="*/ 60 w 218"/>
                <a:gd name="T23" fmla="*/ 31 h 157"/>
                <a:gd name="T24" fmla="*/ 36 w 218"/>
                <a:gd name="T25" fmla="*/ 34 h 157"/>
                <a:gd name="T26" fmla="*/ 32 w 218"/>
                <a:gd name="T27" fmla="*/ 43 h 157"/>
                <a:gd name="T28" fmla="*/ 25 w 218"/>
                <a:gd name="T29" fmla="*/ 53 h 157"/>
                <a:gd name="T30" fmla="*/ 12 w 218"/>
                <a:gd name="T31" fmla="*/ 67 h 157"/>
                <a:gd name="T32" fmla="*/ 9 w 218"/>
                <a:gd name="T33" fmla="*/ 73 h 157"/>
                <a:gd name="T34" fmla="*/ 0 w 218"/>
                <a:gd name="T35" fmla="*/ 83 h 157"/>
                <a:gd name="T36" fmla="*/ 19 w 218"/>
                <a:gd name="T37" fmla="*/ 103 h 157"/>
                <a:gd name="T38" fmla="*/ 32 w 218"/>
                <a:gd name="T39" fmla="*/ 110 h 157"/>
                <a:gd name="T40" fmla="*/ 32 w 218"/>
                <a:gd name="T41" fmla="*/ 121 h 157"/>
                <a:gd name="T42" fmla="*/ 61 w 218"/>
                <a:gd name="T43" fmla="*/ 129 h 157"/>
                <a:gd name="T44" fmla="*/ 97 w 218"/>
                <a:gd name="T45" fmla="*/ 135 h 157"/>
                <a:gd name="T46" fmla="*/ 104 w 218"/>
                <a:gd name="T47" fmla="*/ 147 h 157"/>
                <a:gd name="T48" fmla="*/ 123 w 218"/>
                <a:gd name="T49" fmla="*/ 150 h 157"/>
                <a:gd name="T50" fmla="*/ 124 w 218"/>
                <a:gd name="T51" fmla="*/ 137 h 157"/>
                <a:gd name="T52" fmla="*/ 100 w 218"/>
                <a:gd name="T53" fmla="*/ 121 h 157"/>
                <a:gd name="T54" fmla="*/ 80 w 218"/>
                <a:gd name="T55" fmla="*/ 112 h 157"/>
                <a:gd name="T56" fmla="*/ 91 w 218"/>
                <a:gd name="T57" fmla="*/ 103 h 157"/>
                <a:gd name="T58" fmla="*/ 98 w 218"/>
                <a:gd name="T59" fmla="*/ 96 h 157"/>
                <a:gd name="T60" fmla="*/ 101 w 218"/>
                <a:gd name="T61" fmla="*/ 94 h 157"/>
                <a:gd name="T62" fmla="*/ 87 w 218"/>
                <a:gd name="T63" fmla="*/ 72 h 157"/>
                <a:gd name="T64" fmla="*/ 85 w 218"/>
                <a:gd name="T65" fmla="*/ 50 h 157"/>
                <a:gd name="T66" fmla="*/ 94 w 218"/>
                <a:gd name="T67" fmla="*/ 47 h 157"/>
                <a:gd name="T68" fmla="*/ 106 w 218"/>
                <a:gd name="T69" fmla="*/ 57 h 157"/>
                <a:gd name="T70" fmla="*/ 117 w 218"/>
                <a:gd name="T71" fmla="*/ 71 h 157"/>
                <a:gd name="T72" fmla="*/ 112 w 218"/>
                <a:gd name="T73" fmla="*/ 61 h 157"/>
                <a:gd name="T74" fmla="*/ 122 w 218"/>
                <a:gd name="T75" fmla="*/ 64 h 157"/>
                <a:gd name="T76" fmla="*/ 124 w 218"/>
                <a:gd name="T77" fmla="*/ 62 h 157"/>
                <a:gd name="T78" fmla="*/ 126 w 218"/>
                <a:gd name="T79" fmla="*/ 55 h 157"/>
                <a:gd name="T80" fmla="*/ 142 w 218"/>
                <a:gd name="T81" fmla="*/ 59 h 157"/>
                <a:gd name="T82" fmla="*/ 126 w 218"/>
                <a:gd name="T83" fmla="*/ 47 h 157"/>
                <a:gd name="T84" fmla="*/ 129 w 218"/>
                <a:gd name="T85" fmla="*/ 36 h 157"/>
                <a:gd name="T86" fmla="*/ 152 w 218"/>
                <a:gd name="T87" fmla="*/ 30 h 157"/>
                <a:gd name="T88" fmla="*/ 177 w 218"/>
                <a:gd name="T89" fmla="*/ 30 h 157"/>
                <a:gd name="T90" fmla="*/ 197 w 218"/>
                <a:gd name="T91" fmla="*/ 3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157">
                  <a:moveTo>
                    <a:pt x="197" y="39"/>
                  </a:moveTo>
                  <a:cubicBezTo>
                    <a:pt x="198" y="39"/>
                    <a:pt x="198" y="38"/>
                    <a:pt x="199" y="38"/>
                  </a:cubicBezTo>
                  <a:cubicBezTo>
                    <a:pt x="200" y="36"/>
                    <a:pt x="202" y="34"/>
                    <a:pt x="203" y="33"/>
                  </a:cubicBezTo>
                  <a:cubicBezTo>
                    <a:pt x="205" y="30"/>
                    <a:pt x="206" y="26"/>
                    <a:pt x="207" y="23"/>
                  </a:cubicBezTo>
                  <a:cubicBezTo>
                    <a:pt x="207" y="20"/>
                    <a:pt x="211" y="17"/>
                    <a:pt x="214" y="15"/>
                  </a:cubicBezTo>
                  <a:cubicBezTo>
                    <a:pt x="215" y="14"/>
                    <a:pt x="215" y="14"/>
                    <a:pt x="215" y="14"/>
                  </a:cubicBezTo>
                  <a:cubicBezTo>
                    <a:pt x="216" y="14"/>
                    <a:pt x="216" y="14"/>
                    <a:pt x="216" y="14"/>
                  </a:cubicBezTo>
                  <a:cubicBezTo>
                    <a:pt x="216" y="14"/>
                    <a:pt x="216" y="14"/>
                    <a:pt x="216" y="14"/>
                  </a:cubicBezTo>
                  <a:cubicBezTo>
                    <a:pt x="217" y="13"/>
                    <a:pt x="218" y="12"/>
                    <a:pt x="218" y="11"/>
                  </a:cubicBezTo>
                  <a:cubicBezTo>
                    <a:pt x="217" y="9"/>
                    <a:pt x="214" y="3"/>
                    <a:pt x="213" y="0"/>
                  </a:cubicBezTo>
                  <a:cubicBezTo>
                    <a:pt x="212" y="1"/>
                    <a:pt x="210" y="1"/>
                    <a:pt x="209" y="1"/>
                  </a:cubicBezTo>
                  <a:cubicBezTo>
                    <a:pt x="206" y="2"/>
                    <a:pt x="203" y="3"/>
                    <a:pt x="202" y="3"/>
                  </a:cubicBezTo>
                  <a:cubicBezTo>
                    <a:pt x="202" y="4"/>
                    <a:pt x="202" y="5"/>
                    <a:pt x="201" y="6"/>
                  </a:cubicBezTo>
                  <a:cubicBezTo>
                    <a:pt x="201" y="9"/>
                    <a:pt x="200" y="12"/>
                    <a:pt x="198" y="14"/>
                  </a:cubicBezTo>
                  <a:cubicBezTo>
                    <a:pt x="197" y="15"/>
                    <a:pt x="193" y="15"/>
                    <a:pt x="189" y="16"/>
                  </a:cubicBezTo>
                  <a:cubicBezTo>
                    <a:pt x="183" y="17"/>
                    <a:pt x="176" y="17"/>
                    <a:pt x="173" y="17"/>
                  </a:cubicBezTo>
                  <a:cubicBezTo>
                    <a:pt x="170" y="17"/>
                    <a:pt x="165" y="17"/>
                    <a:pt x="161" y="15"/>
                  </a:cubicBezTo>
                  <a:cubicBezTo>
                    <a:pt x="157" y="15"/>
                    <a:pt x="153" y="13"/>
                    <a:pt x="152" y="12"/>
                  </a:cubicBezTo>
                  <a:cubicBezTo>
                    <a:pt x="151" y="12"/>
                    <a:pt x="151" y="12"/>
                    <a:pt x="151" y="12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51" y="11"/>
                    <a:pt x="151" y="11"/>
                    <a:pt x="151" y="11"/>
                  </a:cubicBezTo>
                  <a:cubicBezTo>
                    <a:pt x="148" y="9"/>
                    <a:pt x="145" y="7"/>
                    <a:pt x="138" y="8"/>
                  </a:cubicBezTo>
                  <a:cubicBezTo>
                    <a:pt x="134" y="9"/>
                    <a:pt x="130" y="10"/>
                    <a:pt x="127" y="11"/>
                  </a:cubicBezTo>
                  <a:cubicBezTo>
                    <a:pt x="124" y="12"/>
                    <a:pt x="122" y="13"/>
                    <a:pt x="119" y="13"/>
                  </a:cubicBezTo>
                  <a:cubicBezTo>
                    <a:pt x="117" y="14"/>
                    <a:pt x="114" y="15"/>
                    <a:pt x="112" y="15"/>
                  </a:cubicBezTo>
                  <a:cubicBezTo>
                    <a:pt x="110" y="15"/>
                    <a:pt x="108" y="15"/>
                    <a:pt x="106" y="15"/>
                  </a:cubicBezTo>
                  <a:cubicBezTo>
                    <a:pt x="103" y="15"/>
                    <a:pt x="97" y="14"/>
                    <a:pt x="95" y="13"/>
                  </a:cubicBezTo>
                  <a:cubicBezTo>
                    <a:pt x="95" y="14"/>
                    <a:pt x="94" y="14"/>
                    <a:pt x="94" y="15"/>
                  </a:cubicBezTo>
                  <a:cubicBezTo>
                    <a:pt x="93" y="16"/>
                    <a:pt x="92" y="16"/>
                    <a:pt x="91" y="17"/>
                  </a:cubicBezTo>
                  <a:cubicBezTo>
                    <a:pt x="91" y="17"/>
                    <a:pt x="90" y="18"/>
                    <a:pt x="89" y="19"/>
                  </a:cubicBezTo>
                  <a:cubicBezTo>
                    <a:pt x="89" y="19"/>
                    <a:pt x="88" y="20"/>
                    <a:pt x="88" y="20"/>
                  </a:cubicBezTo>
                  <a:cubicBezTo>
                    <a:pt x="86" y="23"/>
                    <a:pt x="84" y="25"/>
                    <a:pt x="80" y="26"/>
                  </a:cubicBezTo>
                  <a:cubicBezTo>
                    <a:pt x="79" y="26"/>
                    <a:pt x="77" y="26"/>
                    <a:pt x="75" y="25"/>
                  </a:cubicBezTo>
                  <a:cubicBezTo>
                    <a:pt x="74" y="25"/>
                    <a:pt x="72" y="24"/>
                    <a:pt x="70" y="24"/>
                  </a:cubicBezTo>
                  <a:cubicBezTo>
                    <a:pt x="68" y="24"/>
                    <a:pt x="66" y="26"/>
                    <a:pt x="63" y="28"/>
                  </a:cubicBezTo>
                  <a:cubicBezTo>
                    <a:pt x="62" y="29"/>
                    <a:pt x="61" y="30"/>
                    <a:pt x="60" y="31"/>
                  </a:cubicBezTo>
                  <a:cubicBezTo>
                    <a:pt x="57" y="32"/>
                    <a:pt x="52" y="32"/>
                    <a:pt x="48" y="32"/>
                  </a:cubicBezTo>
                  <a:cubicBezTo>
                    <a:pt x="46" y="32"/>
                    <a:pt x="45" y="32"/>
                    <a:pt x="43" y="33"/>
                  </a:cubicBezTo>
                  <a:cubicBezTo>
                    <a:pt x="41" y="33"/>
                    <a:pt x="39" y="34"/>
                    <a:pt x="36" y="34"/>
                  </a:cubicBezTo>
                  <a:cubicBezTo>
                    <a:pt x="34" y="35"/>
                    <a:pt x="33" y="36"/>
                    <a:pt x="32" y="36"/>
                  </a:cubicBezTo>
                  <a:cubicBezTo>
                    <a:pt x="32" y="37"/>
                    <a:pt x="32" y="39"/>
                    <a:pt x="32" y="40"/>
                  </a:cubicBezTo>
                  <a:cubicBezTo>
                    <a:pt x="32" y="41"/>
                    <a:pt x="32" y="42"/>
                    <a:pt x="32" y="43"/>
                  </a:cubicBezTo>
                  <a:cubicBezTo>
                    <a:pt x="32" y="47"/>
                    <a:pt x="30" y="49"/>
                    <a:pt x="26" y="52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3" y="54"/>
                    <a:pt x="22" y="56"/>
                    <a:pt x="21" y="57"/>
                  </a:cubicBezTo>
                  <a:cubicBezTo>
                    <a:pt x="21" y="59"/>
                    <a:pt x="20" y="61"/>
                    <a:pt x="20" y="62"/>
                  </a:cubicBezTo>
                  <a:cubicBezTo>
                    <a:pt x="20" y="66"/>
                    <a:pt x="16" y="67"/>
                    <a:pt x="12" y="67"/>
                  </a:cubicBezTo>
                  <a:cubicBezTo>
                    <a:pt x="11" y="67"/>
                    <a:pt x="10" y="68"/>
                    <a:pt x="9" y="68"/>
                  </a:cubicBezTo>
                  <a:cubicBezTo>
                    <a:pt x="9" y="68"/>
                    <a:pt x="9" y="69"/>
                    <a:pt x="9" y="70"/>
                  </a:cubicBezTo>
                  <a:cubicBezTo>
                    <a:pt x="9" y="71"/>
                    <a:pt x="9" y="72"/>
                    <a:pt x="9" y="73"/>
                  </a:cubicBezTo>
                  <a:cubicBezTo>
                    <a:pt x="9" y="75"/>
                    <a:pt x="9" y="76"/>
                    <a:pt x="8" y="77"/>
                  </a:cubicBezTo>
                  <a:cubicBezTo>
                    <a:pt x="8" y="79"/>
                    <a:pt x="7" y="80"/>
                    <a:pt x="5" y="81"/>
                  </a:cubicBezTo>
                  <a:cubicBezTo>
                    <a:pt x="4" y="81"/>
                    <a:pt x="2" y="82"/>
                    <a:pt x="0" y="83"/>
                  </a:cubicBezTo>
                  <a:cubicBezTo>
                    <a:pt x="1" y="85"/>
                    <a:pt x="2" y="86"/>
                    <a:pt x="4" y="88"/>
                  </a:cubicBezTo>
                  <a:cubicBezTo>
                    <a:pt x="5" y="91"/>
                    <a:pt x="10" y="95"/>
                    <a:pt x="12" y="96"/>
                  </a:cubicBezTo>
                  <a:cubicBezTo>
                    <a:pt x="14" y="98"/>
                    <a:pt x="17" y="102"/>
                    <a:pt x="19" y="103"/>
                  </a:cubicBezTo>
                  <a:cubicBezTo>
                    <a:pt x="22" y="104"/>
                    <a:pt x="23" y="103"/>
                    <a:pt x="27" y="103"/>
                  </a:cubicBezTo>
                  <a:cubicBezTo>
                    <a:pt x="30" y="103"/>
                    <a:pt x="33" y="103"/>
                    <a:pt x="33" y="105"/>
                  </a:cubicBezTo>
                  <a:cubicBezTo>
                    <a:pt x="34" y="107"/>
                    <a:pt x="34" y="110"/>
                    <a:pt x="32" y="110"/>
                  </a:cubicBezTo>
                  <a:cubicBezTo>
                    <a:pt x="30" y="111"/>
                    <a:pt x="28" y="110"/>
                    <a:pt x="27" y="111"/>
                  </a:cubicBezTo>
                  <a:cubicBezTo>
                    <a:pt x="25" y="112"/>
                    <a:pt x="24" y="117"/>
                    <a:pt x="25" y="118"/>
                  </a:cubicBezTo>
                  <a:cubicBezTo>
                    <a:pt x="27" y="119"/>
                    <a:pt x="28" y="117"/>
                    <a:pt x="32" y="121"/>
                  </a:cubicBezTo>
                  <a:cubicBezTo>
                    <a:pt x="36" y="125"/>
                    <a:pt x="34" y="126"/>
                    <a:pt x="39" y="127"/>
                  </a:cubicBezTo>
                  <a:cubicBezTo>
                    <a:pt x="43" y="128"/>
                    <a:pt x="43" y="129"/>
                    <a:pt x="48" y="129"/>
                  </a:cubicBezTo>
                  <a:cubicBezTo>
                    <a:pt x="53" y="129"/>
                    <a:pt x="54" y="129"/>
                    <a:pt x="61" y="129"/>
                  </a:cubicBezTo>
                  <a:cubicBezTo>
                    <a:pt x="68" y="129"/>
                    <a:pt x="78" y="129"/>
                    <a:pt x="80" y="129"/>
                  </a:cubicBezTo>
                  <a:cubicBezTo>
                    <a:pt x="83" y="129"/>
                    <a:pt x="86" y="129"/>
                    <a:pt x="89" y="131"/>
                  </a:cubicBezTo>
                  <a:cubicBezTo>
                    <a:pt x="92" y="132"/>
                    <a:pt x="95" y="134"/>
                    <a:pt x="97" y="135"/>
                  </a:cubicBezTo>
                  <a:cubicBezTo>
                    <a:pt x="99" y="136"/>
                    <a:pt x="102" y="136"/>
                    <a:pt x="103" y="138"/>
                  </a:cubicBezTo>
                  <a:cubicBezTo>
                    <a:pt x="104" y="140"/>
                    <a:pt x="101" y="139"/>
                    <a:pt x="101" y="143"/>
                  </a:cubicBezTo>
                  <a:cubicBezTo>
                    <a:pt x="101" y="146"/>
                    <a:pt x="100" y="147"/>
                    <a:pt x="104" y="147"/>
                  </a:cubicBezTo>
                  <a:cubicBezTo>
                    <a:pt x="107" y="147"/>
                    <a:pt x="108" y="146"/>
                    <a:pt x="111" y="145"/>
                  </a:cubicBezTo>
                  <a:cubicBezTo>
                    <a:pt x="113" y="145"/>
                    <a:pt x="115" y="144"/>
                    <a:pt x="116" y="145"/>
                  </a:cubicBezTo>
                  <a:cubicBezTo>
                    <a:pt x="118" y="146"/>
                    <a:pt x="123" y="149"/>
                    <a:pt x="123" y="150"/>
                  </a:cubicBezTo>
                  <a:cubicBezTo>
                    <a:pt x="124" y="151"/>
                    <a:pt x="128" y="157"/>
                    <a:pt x="129" y="155"/>
                  </a:cubicBezTo>
                  <a:cubicBezTo>
                    <a:pt x="131" y="154"/>
                    <a:pt x="128" y="144"/>
                    <a:pt x="127" y="142"/>
                  </a:cubicBezTo>
                  <a:cubicBezTo>
                    <a:pt x="127" y="140"/>
                    <a:pt x="126" y="138"/>
                    <a:pt x="124" y="137"/>
                  </a:cubicBezTo>
                  <a:cubicBezTo>
                    <a:pt x="122" y="136"/>
                    <a:pt x="120" y="136"/>
                    <a:pt x="117" y="134"/>
                  </a:cubicBezTo>
                  <a:cubicBezTo>
                    <a:pt x="114" y="131"/>
                    <a:pt x="116" y="132"/>
                    <a:pt x="111" y="129"/>
                  </a:cubicBezTo>
                  <a:cubicBezTo>
                    <a:pt x="106" y="126"/>
                    <a:pt x="100" y="123"/>
                    <a:pt x="100" y="121"/>
                  </a:cubicBezTo>
                  <a:cubicBezTo>
                    <a:pt x="100" y="119"/>
                    <a:pt x="96" y="118"/>
                    <a:pt x="93" y="117"/>
                  </a:cubicBezTo>
                  <a:cubicBezTo>
                    <a:pt x="90" y="117"/>
                    <a:pt x="88" y="118"/>
                    <a:pt x="86" y="116"/>
                  </a:cubicBezTo>
                  <a:cubicBezTo>
                    <a:pt x="83" y="115"/>
                    <a:pt x="79" y="113"/>
                    <a:pt x="80" y="112"/>
                  </a:cubicBezTo>
                  <a:cubicBezTo>
                    <a:pt x="81" y="111"/>
                    <a:pt x="85" y="110"/>
                    <a:pt x="87" y="110"/>
                  </a:cubicBezTo>
                  <a:cubicBezTo>
                    <a:pt x="90" y="109"/>
                    <a:pt x="91" y="110"/>
                    <a:pt x="92" y="108"/>
                  </a:cubicBezTo>
                  <a:cubicBezTo>
                    <a:pt x="93" y="106"/>
                    <a:pt x="93" y="105"/>
                    <a:pt x="91" y="103"/>
                  </a:cubicBezTo>
                  <a:cubicBezTo>
                    <a:pt x="90" y="100"/>
                    <a:pt x="88" y="99"/>
                    <a:pt x="89" y="98"/>
                  </a:cubicBezTo>
                  <a:cubicBezTo>
                    <a:pt x="90" y="96"/>
                    <a:pt x="90" y="95"/>
                    <a:pt x="93" y="95"/>
                  </a:cubicBezTo>
                  <a:cubicBezTo>
                    <a:pt x="95" y="95"/>
                    <a:pt x="96" y="94"/>
                    <a:pt x="98" y="96"/>
                  </a:cubicBezTo>
                  <a:cubicBezTo>
                    <a:pt x="100" y="98"/>
                    <a:pt x="101" y="101"/>
                    <a:pt x="102" y="101"/>
                  </a:cubicBezTo>
                  <a:cubicBezTo>
                    <a:pt x="104" y="101"/>
                    <a:pt x="106" y="102"/>
                    <a:pt x="106" y="100"/>
                  </a:cubicBezTo>
                  <a:cubicBezTo>
                    <a:pt x="106" y="98"/>
                    <a:pt x="102" y="96"/>
                    <a:pt x="101" y="94"/>
                  </a:cubicBezTo>
                  <a:cubicBezTo>
                    <a:pt x="99" y="93"/>
                    <a:pt x="98" y="91"/>
                    <a:pt x="97" y="89"/>
                  </a:cubicBezTo>
                  <a:cubicBezTo>
                    <a:pt x="96" y="86"/>
                    <a:pt x="92" y="83"/>
                    <a:pt x="90" y="82"/>
                  </a:cubicBezTo>
                  <a:cubicBezTo>
                    <a:pt x="89" y="80"/>
                    <a:pt x="88" y="75"/>
                    <a:pt x="87" y="72"/>
                  </a:cubicBezTo>
                  <a:cubicBezTo>
                    <a:pt x="85" y="68"/>
                    <a:pt x="82" y="66"/>
                    <a:pt x="82" y="64"/>
                  </a:cubicBezTo>
                  <a:cubicBezTo>
                    <a:pt x="82" y="62"/>
                    <a:pt x="80" y="59"/>
                    <a:pt x="81" y="57"/>
                  </a:cubicBezTo>
                  <a:cubicBezTo>
                    <a:pt x="83" y="54"/>
                    <a:pt x="84" y="53"/>
                    <a:pt x="85" y="50"/>
                  </a:cubicBezTo>
                  <a:cubicBezTo>
                    <a:pt x="85" y="47"/>
                    <a:pt x="85" y="45"/>
                    <a:pt x="88" y="44"/>
                  </a:cubicBezTo>
                  <a:cubicBezTo>
                    <a:pt x="90" y="43"/>
                    <a:pt x="93" y="41"/>
                    <a:pt x="94" y="42"/>
                  </a:cubicBezTo>
                  <a:cubicBezTo>
                    <a:pt x="95" y="43"/>
                    <a:pt x="94" y="46"/>
                    <a:pt x="94" y="47"/>
                  </a:cubicBezTo>
                  <a:cubicBezTo>
                    <a:pt x="93" y="49"/>
                    <a:pt x="93" y="50"/>
                    <a:pt x="96" y="52"/>
                  </a:cubicBezTo>
                  <a:cubicBezTo>
                    <a:pt x="99" y="53"/>
                    <a:pt x="102" y="53"/>
                    <a:pt x="103" y="54"/>
                  </a:cubicBezTo>
                  <a:cubicBezTo>
                    <a:pt x="105" y="55"/>
                    <a:pt x="105" y="53"/>
                    <a:pt x="106" y="57"/>
                  </a:cubicBezTo>
                  <a:cubicBezTo>
                    <a:pt x="107" y="61"/>
                    <a:pt x="106" y="60"/>
                    <a:pt x="107" y="63"/>
                  </a:cubicBezTo>
                  <a:cubicBezTo>
                    <a:pt x="107" y="66"/>
                    <a:pt x="107" y="66"/>
                    <a:pt x="109" y="68"/>
                  </a:cubicBezTo>
                  <a:cubicBezTo>
                    <a:pt x="112" y="70"/>
                    <a:pt x="115" y="71"/>
                    <a:pt x="117" y="71"/>
                  </a:cubicBezTo>
                  <a:cubicBezTo>
                    <a:pt x="118" y="71"/>
                    <a:pt x="122" y="73"/>
                    <a:pt x="120" y="70"/>
                  </a:cubicBezTo>
                  <a:cubicBezTo>
                    <a:pt x="119" y="68"/>
                    <a:pt x="118" y="67"/>
                    <a:pt x="116" y="66"/>
                  </a:cubicBezTo>
                  <a:cubicBezTo>
                    <a:pt x="113" y="65"/>
                    <a:pt x="112" y="63"/>
                    <a:pt x="112" y="61"/>
                  </a:cubicBezTo>
                  <a:cubicBezTo>
                    <a:pt x="112" y="59"/>
                    <a:pt x="112" y="59"/>
                    <a:pt x="114" y="59"/>
                  </a:cubicBezTo>
                  <a:cubicBezTo>
                    <a:pt x="115" y="59"/>
                    <a:pt x="117" y="58"/>
                    <a:pt x="118" y="59"/>
                  </a:cubicBezTo>
                  <a:cubicBezTo>
                    <a:pt x="119" y="60"/>
                    <a:pt x="120" y="62"/>
                    <a:pt x="122" y="64"/>
                  </a:cubicBezTo>
                  <a:cubicBezTo>
                    <a:pt x="123" y="65"/>
                    <a:pt x="126" y="67"/>
                    <a:pt x="127" y="67"/>
                  </a:cubicBezTo>
                  <a:cubicBezTo>
                    <a:pt x="128" y="67"/>
                    <a:pt x="129" y="68"/>
                    <a:pt x="128" y="67"/>
                  </a:cubicBezTo>
                  <a:cubicBezTo>
                    <a:pt x="128" y="65"/>
                    <a:pt x="125" y="63"/>
                    <a:pt x="124" y="62"/>
                  </a:cubicBezTo>
                  <a:cubicBezTo>
                    <a:pt x="122" y="61"/>
                    <a:pt x="122" y="59"/>
                    <a:pt x="122" y="58"/>
                  </a:cubicBezTo>
                  <a:cubicBezTo>
                    <a:pt x="122" y="57"/>
                    <a:pt x="122" y="55"/>
                    <a:pt x="123" y="55"/>
                  </a:cubicBezTo>
                  <a:cubicBezTo>
                    <a:pt x="124" y="55"/>
                    <a:pt x="124" y="54"/>
                    <a:pt x="126" y="55"/>
                  </a:cubicBezTo>
                  <a:cubicBezTo>
                    <a:pt x="128" y="56"/>
                    <a:pt x="133" y="58"/>
                    <a:pt x="135" y="59"/>
                  </a:cubicBezTo>
                  <a:cubicBezTo>
                    <a:pt x="136" y="60"/>
                    <a:pt x="141" y="61"/>
                    <a:pt x="141" y="61"/>
                  </a:cubicBezTo>
                  <a:cubicBezTo>
                    <a:pt x="141" y="61"/>
                    <a:pt x="143" y="61"/>
                    <a:pt x="142" y="59"/>
                  </a:cubicBezTo>
                  <a:cubicBezTo>
                    <a:pt x="141" y="58"/>
                    <a:pt x="137" y="58"/>
                    <a:pt x="135" y="57"/>
                  </a:cubicBezTo>
                  <a:cubicBezTo>
                    <a:pt x="133" y="55"/>
                    <a:pt x="129" y="51"/>
                    <a:pt x="127" y="51"/>
                  </a:cubicBezTo>
                  <a:cubicBezTo>
                    <a:pt x="126" y="50"/>
                    <a:pt x="126" y="48"/>
                    <a:pt x="126" y="47"/>
                  </a:cubicBezTo>
                  <a:cubicBezTo>
                    <a:pt x="125" y="45"/>
                    <a:pt x="124" y="45"/>
                    <a:pt x="123" y="42"/>
                  </a:cubicBezTo>
                  <a:cubicBezTo>
                    <a:pt x="122" y="40"/>
                    <a:pt x="121" y="40"/>
                    <a:pt x="123" y="38"/>
                  </a:cubicBezTo>
                  <a:cubicBezTo>
                    <a:pt x="125" y="37"/>
                    <a:pt x="126" y="36"/>
                    <a:pt x="129" y="36"/>
                  </a:cubicBezTo>
                  <a:cubicBezTo>
                    <a:pt x="132" y="35"/>
                    <a:pt x="133" y="35"/>
                    <a:pt x="136" y="33"/>
                  </a:cubicBezTo>
                  <a:cubicBezTo>
                    <a:pt x="138" y="31"/>
                    <a:pt x="139" y="30"/>
                    <a:pt x="143" y="30"/>
                  </a:cubicBezTo>
                  <a:cubicBezTo>
                    <a:pt x="146" y="29"/>
                    <a:pt x="149" y="29"/>
                    <a:pt x="152" y="30"/>
                  </a:cubicBezTo>
                  <a:cubicBezTo>
                    <a:pt x="155" y="32"/>
                    <a:pt x="157" y="32"/>
                    <a:pt x="160" y="31"/>
                  </a:cubicBezTo>
                  <a:cubicBezTo>
                    <a:pt x="163" y="30"/>
                    <a:pt x="163" y="28"/>
                    <a:pt x="167" y="28"/>
                  </a:cubicBezTo>
                  <a:cubicBezTo>
                    <a:pt x="170" y="28"/>
                    <a:pt x="174" y="28"/>
                    <a:pt x="177" y="30"/>
                  </a:cubicBezTo>
                  <a:cubicBezTo>
                    <a:pt x="181" y="31"/>
                    <a:pt x="184" y="33"/>
                    <a:pt x="187" y="34"/>
                  </a:cubicBezTo>
                  <a:cubicBezTo>
                    <a:pt x="190" y="35"/>
                    <a:pt x="192" y="34"/>
                    <a:pt x="195" y="38"/>
                  </a:cubicBezTo>
                  <a:cubicBezTo>
                    <a:pt x="196" y="38"/>
                    <a:pt x="197" y="39"/>
                    <a:pt x="197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Freeform 56"/>
            <p:cNvSpPr>
              <a:spLocks/>
            </p:cNvSpPr>
            <p:nvPr/>
          </p:nvSpPr>
          <p:spPr bwMode="auto">
            <a:xfrm>
              <a:off x="4570" y="3793"/>
              <a:ext cx="168" cy="165"/>
            </a:xfrm>
            <a:custGeom>
              <a:avLst/>
              <a:gdLst>
                <a:gd name="T0" fmla="*/ 57 w 75"/>
                <a:gd name="T1" fmla="*/ 33 h 74"/>
                <a:gd name="T2" fmla="*/ 64 w 75"/>
                <a:gd name="T3" fmla="*/ 40 h 74"/>
                <a:gd name="T4" fmla="*/ 72 w 75"/>
                <a:gd name="T5" fmla="*/ 38 h 74"/>
                <a:gd name="T6" fmla="*/ 75 w 75"/>
                <a:gd name="T7" fmla="*/ 33 h 74"/>
                <a:gd name="T8" fmla="*/ 67 w 75"/>
                <a:gd name="T9" fmla="*/ 29 h 74"/>
                <a:gd name="T10" fmla="*/ 63 w 75"/>
                <a:gd name="T11" fmla="*/ 21 h 74"/>
                <a:gd name="T12" fmla="*/ 56 w 75"/>
                <a:gd name="T13" fmla="*/ 17 h 74"/>
                <a:gd name="T14" fmla="*/ 49 w 75"/>
                <a:gd name="T15" fmla="*/ 13 h 74"/>
                <a:gd name="T16" fmla="*/ 40 w 75"/>
                <a:gd name="T17" fmla="*/ 7 h 74"/>
                <a:gd name="T18" fmla="*/ 32 w 75"/>
                <a:gd name="T19" fmla="*/ 3 h 74"/>
                <a:gd name="T20" fmla="*/ 23 w 75"/>
                <a:gd name="T21" fmla="*/ 2 h 74"/>
                <a:gd name="T22" fmla="*/ 10 w 75"/>
                <a:gd name="T23" fmla="*/ 8 h 74"/>
                <a:gd name="T24" fmla="*/ 1 w 75"/>
                <a:gd name="T25" fmla="*/ 17 h 74"/>
                <a:gd name="T26" fmla="*/ 6 w 75"/>
                <a:gd name="T27" fmla="*/ 24 h 74"/>
                <a:gd name="T28" fmla="*/ 12 w 75"/>
                <a:gd name="T29" fmla="*/ 30 h 74"/>
                <a:gd name="T30" fmla="*/ 15 w 75"/>
                <a:gd name="T31" fmla="*/ 36 h 74"/>
                <a:gd name="T32" fmla="*/ 14 w 75"/>
                <a:gd name="T33" fmla="*/ 42 h 74"/>
                <a:gd name="T34" fmla="*/ 15 w 75"/>
                <a:gd name="T35" fmla="*/ 51 h 74"/>
                <a:gd name="T36" fmla="*/ 17 w 75"/>
                <a:gd name="T37" fmla="*/ 57 h 74"/>
                <a:gd name="T38" fmla="*/ 28 w 75"/>
                <a:gd name="T39" fmla="*/ 50 h 74"/>
                <a:gd name="T40" fmla="*/ 33 w 75"/>
                <a:gd name="T41" fmla="*/ 52 h 74"/>
                <a:gd name="T42" fmla="*/ 34 w 75"/>
                <a:gd name="T43" fmla="*/ 57 h 74"/>
                <a:gd name="T44" fmla="*/ 38 w 75"/>
                <a:gd name="T45" fmla="*/ 61 h 74"/>
                <a:gd name="T46" fmla="*/ 41 w 75"/>
                <a:gd name="T47" fmla="*/ 69 h 74"/>
                <a:gd name="T48" fmla="*/ 44 w 75"/>
                <a:gd name="T49" fmla="*/ 65 h 74"/>
                <a:gd name="T50" fmla="*/ 48 w 75"/>
                <a:gd name="T51" fmla="*/ 60 h 74"/>
                <a:gd name="T52" fmla="*/ 53 w 75"/>
                <a:gd name="T53" fmla="*/ 64 h 74"/>
                <a:gd name="T54" fmla="*/ 60 w 75"/>
                <a:gd name="T55" fmla="*/ 68 h 74"/>
                <a:gd name="T56" fmla="*/ 64 w 75"/>
                <a:gd name="T57" fmla="*/ 72 h 74"/>
                <a:gd name="T58" fmla="*/ 64 w 75"/>
                <a:gd name="T59" fmla="*/ 66 h 74"/>
                <a:gd name="T60" fmla="*/ 63 w 75"/>
                <a:gd name="T61" fmla="*/ 57 h 74"/>
                <a:gd name="T62" fmla="*/ 59 w 75"/>
                <a:gd name="T63" fmla="*/ 48 h 74"/>
                <a:gd name="T64" fmla="*/ 56 w 75"/>
                <a:gd name="T65" fmla="*/ 41 h 74"/>
                <a:gd name="T66" fmla="*/ 51 w 75"/>
                <a:gd name="T67" fmla="*/ 34 h 74"/>
                <a:gd name="T68" fmla="*/ 57 w 75"/>
                <a:gd name="T69" fmla="*/ 3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" h="74">
                  <a:moveTo>
                    <a:pt x="57" y="33"/>
                  </a:moveTo>
                  <a:cubicBezTo>
                    <a:pt x="60" y="37"/>
                    <a:pt x="60" y="39"/>
                    <a:pt x="64" y="40"/>
                  </a:cubicBezTo>
                  <a:cubicBezTo>
                    <a:pt x="68" y="40"/>
                    <a:pt x="69" y="40"/>
                    <a:pt x="72" y="38"/>
                  </a:cubicBezTo>
                  <a:cubicBezTo>
                    <a:pt x="74" y="35"/>
                    <a:pt x="75" y="35"/>
                    <a:pt x="75" y="33"/>
                  </a:cubicBezTo>
                  <a:cubicBezTo>
                    <a:pt x="74" y="30"/>
                    <a:pt x="70" y="30"/>
                    <a:pt x="67" y="29"/>
                  </a:cubicBezTo>
                  <a:cubicBezTo>
                    <a:pt x="65" y="28"/>
                    <a:pt x="65" y="24"/>
                    <a:pt x="63" y="21"/>
                  </a:cubicBezTo>
                  <a:cubicBezTo>
                    <a:pt x="61" y="19"/>
                    <a:pt x="58" y="20"/>
                    <a:pt x="56" y="17"/>
                  </a:cubicBezTo>
                  <a:cubicBezTo>
                    <a:pt x="53" y="15"/>
                    <a:pt x="53" y="15"/>
                    <a:pt x="49" y="13"/>
                  </a:cubicBezTo>
                  <a:cubicBezTo>
                    <a:pt x="44" y="10"/>
                    <a:pt x="42" y="10"/>
                    <a:pt x="40" y="7"/>
                  </a:cubicBezTo>
                  <a:cubicBezTo>
                    <a:pt x="38" y="4"/>
                    <a:pt x="35" y="4"/>
                    <a:pt x="32" y="3"/>
                  </a:cubicBezTo>
                  <a:cubicBezTo>
                    <a:pt x="28" y="3"/>
                    <a:pt x="28" y="0"/>
                    <a:pt x="23" y="2"/>
                  </a:cubicBezTo>
                  <a:cubicBezTo>
                    <a:pt x="18" y="4"/>
                    <a:pt x="16" y="5"/>
                    <a:pt x="10" y="8"/>
                  </a:cubicBezTo>
                  <a:cubicBezTo>
                    <a:pt x="4" y="14"/>
                    <a:pt x="0" y="13"/>
                    <a:pt x="1" y="17"/>
                  </a:cubicBezTo>
                  <a:cubicBezTo>
                    <a:pt x="2" y="22"/>
                    <a:pt x="3" y="22"/>
                    <a:pt x="6" y="24"/>
                  </a:cubicBezTo>
                  <a:cubicBezTo>
                    <a:pt x="10" y="26"/>
                    <a:pt x="11" y="26"/>
                    <a:pt x="12" y="30"/>
                  </a:cubicBezTo>
                  <a:cubicBezTo>
                    <a:pt x="14" y="34"/>
                    <a:pt x="14" y="33"/>
                    <a:pt x="15" y="36"/>
                  </a:cubicBezTo>
                  <a:cubicBezTo>
                    <a:pt x="16" y="39"/>
                    <a:pt x="14" y="38"/>
                    <a:pt x="14" y="42"/>
                  </a:cubicBezTo>
                  <a:cubicBezTo>
                    <a:pt x="13" y="46"/>
                    <a:pt x="12" y="46"/>
                    <a:pt x="15" y="51"/>
                  </a:cubicBezTo>
                  <a:cubicBezTo>
                    <a:pt x="17" y="55"/>
                    <a:pt x="16" y="55"/>
                    <a:pt x="17" y="57"/>
                  </a:cubicBezTo>
                  <a:cubicBezTo>
                    <a:pt x="18" y="58"/>
                    <a:pt x="24" y="50"/>
                    <a:pt x="28" y="50"/>
                  </a:cubicBezTo>
                  <a:cubicBezTo>
                    <a:pt x="31" y="50"/>
                    <a:pt x="32" y="49"/>
                    <a:pt x="33" y="52"/>
                  </a:cubicBezTo>
                  <a:cubicBezTo>
                    <a:pt x="34" y="55"/>
                    <a:pt x="32" y="53"/>
                    <a:pt x="34" y="57"/>
                  </a:cubicBezTo>
                  <a:cubicBezTo>
                    <a:pt x="36" y="60"/>
                    <a:pt x="36" y="56"/>
                    <a:pt x="38" y="61"/>
                  </a:cubicBezTo>
                  <a:cubicBezTo>
                    <a:pt x="40" y="66"/>
                    <a:pt x="38" y="68"/>
                    <a:pt x="41" y="69"/>
                  </a:cubicBezTo>
                  <a:cubicBezTo>
                    <a:pt x="43" y="70"/>
                    <a:pt x="43" y="68"/>
                    <a:pt x="44" y="65"/>
                  </a:cubicBezTo>
                  <a:cubicBezTo>
                    <a:pt x="45" y="62"/>
                    <a:pt x="45" y="60"/>
                    <a:pt x="48" y="60"/>
                  </a:cubicBezTo>
                  <a:cubicBezTo>
                    <a:pt x="50" y="61"/>
                    <a:pt x="51" y="61"/>
                    <a:pt x="53" y="64"/>
                  </a:cubicBezTo>
                  <a:cubicBezTo>
                    <a:pt x="56" y="67"/>
                    <a:pt x="57" y="65"/>
                    <a:pt x="60" y="68"/>
                  </a:cubicBezTo>
                  <a:cubicBezTo>
                    <a:pt x="62" y="71"/>
                    <a:pt x="64" y="74"/>
                    <a:pt x="64" y="72"/>
                  </a:cubicBezTo>
                  <a:cubicBezTo>
                    <a:pt x="65" y="70"/>
                    <a:pt x="64" y="70"/>
                    <a:pt x="64" y="66"/>
                  </a:cubicBezTo>
                  <a:cubicBezTo>
                    <a:pt x="63" y="62"/>
                    <a:pt x="65" y="60"/>
                    <a:pt x="63" y="57"/>
                  </a:cubicBezTo>
                  <a:cubicBezTo>
                    <a:pt x="61" y="53"/>
                    <a:pt x="59" y="52"/>
                    <a:pt x="59" y="48"/>
                  </a:cubicBezTo>
                  <a:cubicBezTo>
                    <a:pt x="58" y="45"/>
                    <a:pt x="59" y="44"/>
                    <a:pt x="56" y="41"/>
                  </a:cubicBezTo>
                  <a:cubicBezTo>
                    <a:pt x="54" y="39"/>
                    <a:pt x="50" y="36"/>
                    <a:pt x="51" y="34"/>
                  </a:cubicBezTo>
                  <a:cubicBezTo>
                    <a:pt x="53" y="32"/>
                    <a:pt x="54" y="29"/>
                    <a:pt x="5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Freeform 57"/>
            <p:cNvSpPr>
              <a:spLocks/>
            </p:cNvSpPr>
            <p:nvPr/>
          </p:nvSpPr>
          <p:spPr bwMode="auto">
            <a:xfrm>
              <a:off x="4492" y="3364"/>
              <a:ext cx="114" cy="103"/>
            </a:xfrm>
            <a:custGeom>
              <a:avLst/>
              <a:gdLst>
                <a:gd name="T0" fmla="*/ 37 w 51"/>
                <a:gd name="T1" fmla="*/ 6 h 46"/>
                <a:gd name="T2" fmla="*/ 33 w 51"/>
                <a:gd name="T3" fmla="*/ 3 h 46"/>
                <a:gd name="T4" fmla="*/ 28 w 51"/>
                <a:gd name="T5" fmla="*/ 2 h 46"/>
                <a:gd name="T6" fmla="*/ 21 w 51"/>
                <a:gd name="T7" fmla="*/ 0 h 46"/>
                <a:gd name="T8" fmla="*/ 19 w 51"/>
                <a:gd name="T9" fmla="*/ 1 h 46"/>
                <a:gd name="T10" fmla="*/ 19 w 51"/>
                <a:gd name="T11" fmla="*/ 1 h 46"/>
                <a:gd name="T12" fmla="*/ 17 w 51"/>
                <a:gd name="T13" fmla="*/ 3 h 46"/>
                <a:gd name="T14" fmla="*/ 17 w 51"/>
                <a:gd name="T15" fmla="*/ 3 h 46"/>
                <a:gd name="T16" fmla="*/ 10 w 51"/>
                <a:gd name="T17" fmla="*/ 12 h 46"/>
                <a:gd name="T18" fmla="*/ 6 w 51"/>
                <a:gd name="T19" fmla="*/ 15 h 46"/>
                <a:gd name="T20" fmla="*/ 1 w 51"/>
                <a:gd name="T21" fmla="*/ 18 h 46"/>
                <a:gd name="T22" fmla="*/ 1 w 51"/>
                <a:gd name="T23" fmla="*/ 23 h 46"/>
                <a:gd name="T24" fmla="*/ 2 w 51"/>
                <a:gd name="T25" fmla="*/ 26 h 46"/>
                <a:gd name="T26" fmla="*/ 8 w 51"/>
                <a:gd name="T27" fmla="*/ 31 h 46"/>
                <a:gd name="T28" fmla="*/ 14 w 51"/>
                <a:gd name="T29" fmla="*/ 37 h 46"/>
                <a:gd name="T30" fmla="*/ 17 w 51"/>
                <a:gd name="T31" fmla="*/ 43 h 46"/>
                <a:gd name="T32" fmla="*/ 17 w 51"/>
                <a:gd name="T33" fmla="*/ 46 h 46"/>
                <a:gd name="T34" fmla="*/ 25 w 51"/>
                <a:gd name="T35" fmla="*/ 41 h 46"/>
                <a:gd name="T36" fmla="*/ 32 w 51"/>
                <a:gd name="T37" fmla="*/ 41 h 46"/>
                <a:gd name="T38" fmla="*/ 34 w 51"/>
                <a:gd name="T39" fmla="*/ 41 h 46"/>
                <a:gd name="T40" fmla="*/ 38 w 51"/>
                <a:gd name="T41" fmla="*/ 38 h 46"/>
                <a:gd name="T42" fmla="*/ 38 w 51"/>
                <a:gd name="T43" fmla="*/ 38 h 46"/>
                <a:gd name="T44" fmla="*/ 42 w 51"/>
                <a:gd name="T45" fmla="*/ 38 h 46"/>
                <a:gd name="T46" fmla="*/ 43 w 51"/>
                <a:gd name="T47" fmla="*/ 33 h 46"/>
                <a:gd name="T48" fmla="*/ 47 w 51"/>
                <a:gd name="T49" fmla="*/ 28 h 46"/>
                <a:gd name="T50" fmla="*/ 51 w 51"/>
                <a:gd name="T51" fmla="*/ 22 h 46"/>
                <a:gd name="T52" fmla="*/ 48 w 51"/>
                <a:gd name="T53" fmla="*/ 20 h 46"/>
                <a:gd name="T54" fmla="*/ 41 w 51"/>
                <a:gd name="T55" fmla="*/ 17 h 46"/>
                <a:gd name="T56" fmla="*/ 37 w 51"/>
                <a:gd name="T57" fmla="*/ 10 h 46"/>
                <a:gd name="T58" fmla="*/ 37 w 51"/>
                <a:gd name="T59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1" h="46">
                  <a:moveTo>
                    <a:pt x="37" y="6"/>
                  </a:moveTo>
                  <a:cubicBezTo>
                    <a:pt x="36" y="3"/>
                    <a:pt x="35" y="3"/>
                    <a:pt x="33" y="3"/>
                  </a:cubicBezTo>
                  <a:cubicBezTo>
                    <a:pt x="32" y="3"/>
                    <a:pt x="30" y="2"/>
                    <a:pt x="28" y="2"/>
                  </a:cubicBezTo>
                  <a:cubicBezTo>
                    <a:pt x="25" y="0"/>
                    <a:pt x="22" y="0"/>
                    <a:pt x="21" y="0"/>
                  </a:cubicBezTo>
                  <a:cubicBezTo>
                    <a:pt x="20" y="0"/>
                    <a:pt x="19" y="0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2"/>
                    <a:pt x="18" y="2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6"/>
                    <a:pt x="15" y="10"/>
                    <a:pt x="10" y="12"/>
                  </a:cubicBezTo>
                  <a:cubicBezTo>
                    <a:pt x="9" y="13"/>
                    <a:pt x="7" y="14"/>
                    <a:pt x="6" y="15"/>
                  </a:cubicBezTo>
                  <a:cubicBezTo>
                    <a:pt x="3" y="16"/>
                    <a:pt x="2" y="17"/>
                    <a:pt x="1" y="18"/>
                  </a:cubicBezTo>
                  <a:cubicBezTo>
                    <a:pt x="0" y="19"/>
                    <a:pt x="0" y="21"/>
                    <a:pt x="1" y="23"/>
                  </a:cubicBezTo>
                  <a:cubicBezTo>
                    <a:pt x="1" y="24"/>
                    <a:pt x="2" y="25"/>
                    <a:pt x="2" y="26"/>
                  </a:cubicBezTo>
                  <a:cubicBezTo>
                    <a:pt x="2" y="28"/>
                    <a:pt x="5" y="29"/>
                    <a:pt x="8" y="31"/>
                  </a:cubicBezTo>
                  <a:cubicBezTo>
                    <a:pt x="10" y="33"/>
                    <a:pt x="13" y="35"/>
                    <a:pt x="14" y="37"/>
                  </a:cubicBezTo>
                  <a:cubicBezTo>
                    <a:pt x="15" y="39"/>
                    <a:pt x="16" y="41"/>
                    <a:pt x="17" y="43"/>
                  </a:cubicBezTo>
                  <a:cubicBezTo>
                    <a:pt x="17" y="44"/>
                    <a:pt x="17" y="45"/>
                    <a:pt x="17" y="46"/>
                  </a:cubicBezTo>
                  <a:cubicBezTo>
                    <a:pt x="20" y="44"/>
                    <a:pt x="23" y="42"/>
                    <a:pt x="25" y="41"/>
                  </a:cubicBezTo>
                  <a:cubicBezTo>
                    <a:pt x="28" y="40"/>
                    <a:pt x="30" y="40"/>
                    <a:pt x="32" y="41"/>
                  </a:cubicBezTo>
                  <a:cubicBezTo>
                    <a:pt x="33" y="41"/>
                    <a:pt x="34" y="41"/>
                    <a:pt x="34" y="41"/>
                  </a:cubicBezTo>
                  <a:cubicBezTo>
                    <a:pt x="35" y="40"/>
                    <a:pt x="36" y="39"/>
                    <a:pt x="38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8"/>
                    <a:pt x="41" y="38"/>
                    <a:pt x="42" y="38"/>
                  </a:cubicBezTo>
                  <a:cubicBezTo>
                    <a:pt x="42" y="37"/>
                    <a:pt x="43" y="35"/>
                    <a:pt x="43" y="33"/>
                  </a:cubicBezTo>
                  <a:cubicBezTo>
                    <a:pt x="43" y="31"/>
                    <a:pt x="45" y="30"/>
                    <a:pt x="47" y="28"/>
                  </a:cubicBezTo>
                  <a:cubicBezTo>
                    <a:pt x="49" y="25"/>
                    <a:pt x="51" y="23"/>
                    <a:pt x="51" y="22"/>
                  </a:cubicBezTo>
                  <a:cubicBezTo>
                    <a:pt x="50" y="21"/>
                    <a:pt x="49" y="20"/>
                    <a:pt x="48" y="20"/>
                  </a:cubicBezTo>
                  <a:cubicBezTo>
                    <a:pt x="46" y="19"/>
                    <a:pt x="44" y="19"/>
                    <a:pt x="41" y="17"/>
                  </a:cubicBezTo>
                  <a:cubicBezTo>
                    <a:pt x="36" y="14"/>
                    <a:pt x="36" y="13"/>
                    <a:pt x="37" y="10"/>
                  </a:cubicBezTo>
                  <a:cubicBezTo>
                    <a:pt x="37" y="9"/>
                    <a:pt x="37" y="8"/>
                    <a:pt x="3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Freeform 58"/>
            <p:cNvSpPr>
              <a:spLocks/>
            </p:cNvSpPr>
            <p:nvPr/>
          </p:nvSpPr>
          <p:spPr bwMode="auto">
            <a:xfrm>
              <a:off x="4432" y="3422"/>
              <a:ext cx="120" cy="253"/>
            </a:xfrm>
            <a:custGeom>
              <a:avLst/>
              <a:gdLst>
                <a:gd name="T0" fmla="*/ 3 w 54"/>
                <a:gd name="T1" fmla="*/ 89 h 113"/>
                <a:gd name="T2" fmla="*/ 13 w 54"/>
                <a:gd name="T3" fmla="*/ 94 h 113"/>
                <a:gd name="T4" fmla="*/ 18 w 54"/>
                <a:gd name="T5" fmla="*/ 98 h 113"/>
                <a:gd name="T6" fmla="*/ 20 w 54"/>
                <a:gd name="T7" fmla="*/ 106 h 113"/>
                <a:gd name="T8" fmla="*/ 23 w 54"/>
                <a:gd name="T9" fmla="*/ 113 h 113"/>
                <a:gd name="T10" fmla="*/ 29 w 54"/>
                <a:gd name="T11" fmla="*/ 110 h 113"/>
                <a:gd name="T12" fmla="*/ 31 w 54"/>
                <a:gd name="T13" fmla="*/ 108 h 113"/>
                <a:gd name="T14" fmla="*/ 31 w 54"/>
                <a:gd name="T15" fmla="*/ 107 h 113"/>
                <a:gd name="T16" fmla="*/ 30 w 54"/>
                <a:gd name="T17" fmla="*/ 102 h 113"/>
                <a:gd name="T18" fmla="*/ 33 w 54"/>
                <a:gd name="T19" fmla="*/ 97 h 113"/>
                <a:gd name="T20" fmla="*/ 38 w 54"/>
                <a:gd name="T21" fmla="*/ 96 h 113"/>
                <a:gd name="T22" fmla="*/ 42 w 54"/>
                <a:gd name="T23" fmla="*/ 95 h 113"/>
                <a:gd name="T24" fmla="*/ 43 w 54"/>
                <a:gd name="T25" fmla="*/ 88 h 113"/>
                <a:gd name="T26" fmla="*/ 48 w 54"/>
                <a:gd name="T27" fmla="*/ 82 h 113"/>
                <a:gd name="T28" fmla="*/ 48 w 54"/>
                <a:gd name="T29" fmla="*/ 82 h 113"/>
                <a:gd name="T30" fmla="*/ 49 w 54"/>
                <a:gd name="T31" fmla="*/ 82 h 113"/>
                <a:gd name="T32" fmla="*/ 54 w 54"/>
                <a:gd name="T33" fmla="*/ 76 h 113"/>
                <a:gd name="T34" fmla="*/ 54 w 54"/>
                <a:gd name="T35" fmla="*/ 74 h 113"/>
                <a:gd name="T36" fmla="*/ 54 w 54"/>
                <a:gd name="T37" fmla="*/ 69 h 113"/>
                <a:gd name="T38" fmla="*/ 53 w 54"/>
                <a:gd name="T39" fmla="*/ 68 h 113"/>
                <a:gd name="T40" fmla="*/ 44 w 54"/>
                <a:gd name="T41" fmla="*/ 60 h 113"/>
                <a:gd name="T42" fmla="*/ 41 w 54"/>
                <a:gd name="T43" fmla="*/ 51 h 113"/>
                <a:gd name="T44" fmla="*/ 40 w 54"/>
                <a:gd name="T45" fmla="*/ 41 h 113"/>
                <a:gd name="T46" fmla="*/ 41 w 54"/>
                <a:gd name="T47" fmla="*/ 35 h 113"/>
                <a:gd name="T48" fmla="*/ 41 w 54"/>
                <a:gd name="T49" fmla="*/ 26 h 113"/>
                <a:gd name="T50" fmla="*/ 40 w 54"/>
                <a:gd name="T51" fmla="*/ 18 h 113"/>
                <a:gd name="T52" fmla="*/ 37 w 54"/>
                <a:gd name="T53" fmla="*/ 13 h 113"/>
                <a:gd name="T54" fmla="*/ 32 w 54"/>
                <a:gd name="T55" fmla="*/ 9 h 113"/>
                <a:gd name="T56" fmla="*/ 26 w 54"/>
                <a:gd name="T57" fmla="*/ 3 h 113"/>
                <a:gd name="T58" fmla="*/ 21 w 54"/>
                <a:gd name="T59" fmla="*/ 4 h 113"/>
                <a:gd name="T60" fmla="*/ 17 w 54"/>
                <a:gd name="T61" fmla="*/ 2 h 113"/>
                <a:gd name="T62" fmla="*/ 14 w 54"/>
                <a:gd name="T63" fmla="*/ 1 h 113"/>
                <a:gd name="T64" fmla="*/ 11 w 54"/>
                <a:gd name="T65" fmla="*/ 2 h 113"/>
                <a:gd name="T66" fmla="*/ 7 w 54"/>
                <a:gd name="T67" fmla="*/ 6 h 113"/>
                <a:gd name="T68" fmla="*/ 5 w 54"/>
                <a:gd name="T69" fmla="*/ 9 h 113"/>
                <a:gd name="T70" fmla="*/ 4 w 54"/>
                <a:gd name="T71" fmla="*/ 14 h 113"/>
                <a:gd name="T72" fmla="*/ 2 w 54"/>
                <a:gd name="T73" fmla="*/ 24 h 113"/>
                <a:gd name="T74" fmla="*/ 2 w 54"/>
                <a:gd name="T75" fmla="*/ 24 h 113"/>
                <a:gd name="T76" fmla="*/ 7 w 54"/>
                <a:gd name="T77" fmla="*/ 32 h 113"/>
                <a:gd name="T78" fmla="*/ 5 w 54"/>
                <a:gd name="T79" fmla="*/ 39 h 113"/>
                <a:gd name="T80" fmla="*/ 3 w 54"/>
                <a:gd name="T81" fmla="*/ 45 h 113"/>
                <a:gd name="T82" fmla="*/ 5 w 54"/>
                <a:gd name="T83" fmla="*/ 51 h 113"/>
                <a:gd name="T84" fmla="*/ 5 w 54"/>
                <a:gd name="T85" fmla="*/ 58 h 113"/>
                <a:gd name="T86" fmla="*/ 4 w 54"/>
                <a:gd name="T87" fmla="*/ 65 h 113"/>
                <a:gd name="T88" fmla="*/ 1 w 54"/>
                <a:gd name="T89" fmla="*/ 70 h 113"/>
                <a:gd name="T90" fmla="*/ 2 w 54"/>
                <a:gd name="T91" fmla="*/ 79 h 113"/>
                <a:gd name="T92" fmla="*/ 2 w 54"/>
                <a:gd name="T93" fmla="*/ 84 h 113"/>
                <a:gd name="T94" fmla="*/ 3 w 54"/>
                <a:gd name="T95" fmla="*/ 89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4" h="113">
                  <a:moveTo>
                    <a:pt x="3" y="89"/>
                  </a:moveTo>
                  <a:cubicBezTo>
                    <a:pt x="6" y="91"/>
                    <a:pt x="11" y="93"/>
                    <a:pt x="13" y="94"/>
                  </a:cubicBezTo>
                  <a:cubicBezTo>
                    <a:pt x="15" y="95"/>
                    <a:pt x="17" y="96"/>
                    <a:pt x="18" y="98"/>
                  </a:cubicBezTo>
                  <a:cubicBezTo>
                    <a:pt x="20" y="101"/>
                    <a:pt x="20" y="103"/>
                    <a:pt x="20" y="106"/>
                  </a:cubicBezTo>
                  <a:cubicBezTo>
                    <a:pt x="20" y="108"/>
                    <a:pt x="21" y="111"/>
                    <a:pt x="23" y="113"/>
                  </a:cubicBezTo>
                  <a:cubicBezTo>
                    <a:pt x="25" y="112"/>
                    <a:pt x="28" y="111"/>
                    <a:pt x="29" y="110"/>
                  </a:cubicBezTo>
                  <a:cubicBezTo>
                    <a:pt x="30" y="109"/>
                    <a:pt x="30" y="109"/>
                    <a:pt x="31" y="108"/>
                  </a:cubicBezTo>
                  <a:cubicBezTo>
                    <a:pt x="31" y="108"/>
                    <a:pt x="31" y="107"/>
                    <a:pt x="31" y="107"/>
                  </a:cubicBezTo>
                  <a:cubicBezTo>
                    <a:pt x="31" y="106"/>
                    <a:pt x="30" y="104"/>
                    <a:pt x="30" y="102"/>
                  </a:cubicBezTo>
                  <a:cubicBezTo>
                    <a:pt x="31" y="100"/>
                    <a:pt x="31" y="98"/>
                    <a:pt x="33" y="97"/>
                  </a:cubicBezTo>
                  <a:cubicBezTo>
                    <a:pt x="35" y="96"/>
                    <a:pt x="36" y="96"/>
                    <a:pt x="38" y="96"/>
                  </a:cubicBezTo>
                  <a:cubicBezTo>
                    <a:pt x="40" y="96"/>
                    <a:pt x="42" y="95"/>
                    <a:pt x="42" y="95"/>
                  </a:cubicBezTo>
                  <a:cubicBezTo>
                    <a:pt x="42" y="93"/>
                    <a:pt x="43" y="91"/>
                    <a:pt x="43" y="88"/>
                  </a:cubicBezTo>
                  <a:cubicBezTo>
                    <a:pt x="44" y="86"/>
                    <a:pt x="46" y="84"/>
                    <a:pt x="48" y="82"/>
                  </a:cubicBezTo>
                  <a:cubicBezTo>
                    <a:pt x="48" y="82"/>
                    <a:pt x="48" y="82"/>
                    <a:pt x="48" y="82"/>
                  </a:cubicBezTo>
                  <a:cubicBezTo>
                    <a:pt x="49" y="82"/>
                    <a:pt x="49" y="82"/>
                    <a:pt x="49" y="82"/>
                  </a:cubicBezTo>
                  <a:cubicBezTo>
                    <a:pt x="52" y="79"/>
                    <a:pt x="54" y="78"/>
                    <a:pt x="54" y="76"/>
                  </a:cubicBezTo>
                  <a:cubicBezTo>
                    <a:pt x="54" y="76"/>
                    <a:pt x="54" y="75"/>
                    <a:pt x="54" y="74"/>
                  </a:cubicBezTo>
                  <a:cubicBezTo>
                    <a:pt x="54" y="72"/>
                    <a:pt x="54" y="70"/>
                    <a:pt x="54" y="69"/>
                  </a:cubicBezTo>
                  <a:cubicBezTo>
                    <a:pt x="53" y="69"/>
                    <a:pt x="53" y="68"/>
                    <a:pt x="53" y="68"/>
                  </a:cubicBezTo>
                  <a:cubicBezTo>
                    <a:pt x="50" y="66"/>
                    <a:pt x="46" y="64"/>
                    <a:pt x="44" y="60"/>
                  </a:cubicBezTo>
                  <a:cubicBezTo>
                    <a:pt x="43" y="58"/>
                    <a:pt x="42" y="55"/>
                    <a:pt x="41" y="51"/>
                  </a:cubicBezTo>
                  <a:cubicBezTo>
                    <a:pt x="41" y="48"/>
                    <a:pt x="40" y="44"/>
                    <a:pt x="40" y="41"/>
                  </a:cubicBezTo>
                  <a:cubicBezTo>
                    <a:pt x="40" y="38"/>
                    <a:pt x="41" y="36"/>
                    <a:pt x="41" y="35"/>
                  </a:cubicBezTo>
                  <a:cubicBezTo>
                    <a:pt x="41" y="32"/>
                    <a:pt x="41" y="30"/>
                    <a:pt x="41" y="26"/>
                  </a:cubicBezTo>
                  <a:cubicBezTo>
                    <a:pt x="41" y="22"/>
                    <a:pt x="40" y="20"/>
                    <a:pt x="40" y="18"/>
                  </a:cubicBezTo>
                  <a:cubicBezTo>
                    <a:pt x="39" y="16"/>
                    <a:pt x="38" y="15"/>
                    <a:pt x="37" y="13"/>
                  </a:cubicBezTo>
                  <a:cubicBezTo>
                    <a:pt x="36" y="12"/>
                    <a:pt x="34" y="10"/>
                    <a:pt x="32" y="9"/>
                  </a:cubicBezTo>
                  <a:cubicBezTo>
                    <a:pt x="30" y="7"/>
                    <a:pt x="27" y="5"/>
                    <a:pt x="26" y="3"/>
                  </a:cubicBezTo>
                  <a:cubicBezTo>
                    <a:pt x="24" y="4"/>
                    <a:pt x="22" y="4"/>
                    <a:pt x="21" y="4"/>
                  </a:cubicBezTo>
                  <a:cubicBezTo>
                    <a:pt x="19" y="4"/>
                    <a:pt x="18" y="3"/>
                    <a:pt x="17" y="2"/>
                  </a:cubicBezTo>
                  <a:cubicBezTo>
                    <a:pt x="16" y="2"/>
                    <a:pt x="16" y="1"/>
                    <a:pt x="14" y="1"/>
                  </a:cubicBezTo>
                  <a:cubicBezTo>
                    <a:pt x="12" y="0"/>
                    <a:pt x="12" y="1"/>
                    <a:pt x="11" y="2"/>
                  </a:cubicBezTo>
                  <a:cubicBezTo>
                    <a:pt x="10" y="3"/>
                    <a:pt x="9" y="4"/>
                    <a:pt x="7" y="6"/>
                  </a:cubicBezTo>
                  <a:cubicBezTo>
                    <a:pt x="6" y="7"/>
                    <a:pt x="5" y="8"/>
                    <a:pt x="5" y="9"/>
                  </a:cubicBezTo>
                  <a:cubicBezTo>
                    <a:pt x="4" y="10"/>
                    <a:pt x="4" y="12"/>
                    <a:pt x="4" y="14"/>
                  </a:cubicBezTo>
                  <a:cubicBezTo>
                    <a:pt x="4" y="18"/>
                    <a:pt x="3" y="21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4" y="27"/>
                    <a:pt x="7" y="30"/>
                    <a:pt x="7" y="32"/>
                  </a:cubicBezTo>
                  <a:cubicBezTo>
                    <a:pt x="8" y="35"/>
                    <a:pt x="7" y="38"/>
                    <a:pt x="5" y="39"/>
                  </a:cubicBezTo>
                  <a:cubicBezTo>
                    <a:pt x="4" y="41"/>
                    <a:pt x="2" y="43"/>
                    <a:pt x="3" y="45"/>
                  </a:cubicBezTo>
                  <a:cubicBezTo>
                    <a:pt x="4" y="48"/>
                    <a:pt x="5" y="48"/>
                    <a:pt x="5" y="51"/>
                  </a:cubicBezTo>
                  <a:cubicBezTo>
                    <a:pt x="5" y="54"/>
                    <a:pt x="7" y="56"/>
                    <a:pt x="5" y="58"/>
                  </a:cubicBezTo>
                  <a:cubicBezTo>
                    <a:pt x="4" y="60"/>
                    <a:pt x="4" y="63"/>
                    <a:pt x="4" y="65"/>
                  </a:cubicBezTo>
                  <a:cubicBezTo>
                    <a:pt x="4" y="67"/>
                    <a:pt x="2" y="66"/>
                    <a:pt x="1" y="70"/>
                  </a:cubicBezTo>
                  <a:cubicBezTo>
                    <a:pt x="0" y="74"/>
                    <a:pt x="1" y="77"/>
                    <a:pt x="2" y="79"/>
                  </a:cubicBezTo>
                  <a:cubicBezTo>
                    <a:pt x="2" y="80"/>
                    <a:pt x="2" y="84"/>
                    <a:pt x="2" y="84"/>
                  </a:cubicBezTo>
                  <a:cubicBezTo>
                    <a:pt x="2" y="84"/>
                    <a:pt x="0" y="87"/>
                    <a:pt x="3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Freeform 59"/>
            <p:cNvSpPr>
              <a:spLocks/>
            </p:cNvSpPr>
            <p:nvPr/>
          </p:nvSpPr>
          <p:spPr bwMode="auto">
            <a:xfrm>
              <a:off x="4532" y="3447"/>
              <a:ext cx="168" cy="123"/>
            </a:xfrm>
            <a:custGeom>
              <a:avLst/>
              <a:gdLst>
                <a:gd name="T0" fmla="*/ 0 w 75"/>
                <a:gd name="T1" fmla="*/ 30 h 55"/>
                <a:gd name="T2" fmla="*/ 1 w 75"/>
                <a:gd name="T3" fmla="*/ 39 h 55"/>
                <a:gd name="T4" fmla="*/ 3 w 75"/>
                <a:gd name="T5" fmla="*/ 48 h 55"/>
                <a:gd name="T6" fmla="*/ 10 w 75"/>
                <a:gd name="T7" fmla="*/ 54 h 55"/>
                <a:gd name="T8" fmla="*/ 11 w 75"/>
                <a:gd name="T9" fmla="*/ 55 h 55"/>
                <a:gd name="T10" fmla="*/ 16 w 75"/>
                <a:gd name="T11" fmla="*/ 52 h 55"/>
                <a:gd name="T12" fmla="*/ 24 w 75"/>
                <a:gd name="T13" fmla="*/ 50 h 55"/>
                <a:gd name="T14" fmla="*/ 29 w 75"/>
                <a:gd name="T15" fmla="*/ 50 h 55"/>
                <a:gd name="T16" fmla="*/ 29 w 75"/>
                <a:gd name="T17" fmla="*/ 50 h 55"/>
                <a:gd name="T18" fmla="*/ 38 w 75"/>
                <a:gd name="T19" fmla="*/ 49 h 55"/>
                <a:gd name="T20" fmla="*/ 42 w 75"/>
                <a:gd name="T21" fmla="*/ 47 h 55"/>
                <a:gd name="T22" fmla="*/ 51 w 75"/>
                <a:gd name="T23" fmla="*/ 42 h 55"/>
                <a:gd name="T24" fmla="*/ 57 w 75"/>
                <a:gd name="T25" fmla="*/ 43 h 55"/>
                <a:gd name="T26" fmla="*/ 61 w 75"/>
                <a:gd name="T27" fmla="*/ 43 h 55"/>
                <a:gd name="T28" fmla="*/ 66 w 75"/>
                <a:gd name="T29" fmla="*/ 39 h 55"/>
                <a:gd name="T30" fmla="*/ 67 w 75"/>
                <a:gd name="T31" fmla="*/ 38 h 55"/>
                <a:gd name="T32" fmla="*/ 70 w 75"/>
                <a:gd name="T33" fmla="*/ 35 h 55"/>
                <a:gd name="T34" fmla="*/ 72 w 75"/>
                <a:gd name="T35" fmla="*/ 34 h 55"/>
                <a:gd name="T36" fmla="*/ 74 w 75"/>
                <a:gd name="T37" fmla="*/ 29 h 55"/>
                <a:gd name="T38" fmla="*/ 75 w 75"/>
                <a:gd name="T39" fmla="*/ 24 h 55"/>
                <a:gd name="T40" fmla="*/ 74 w 75"/>
                <a:gd name="T41" fmla="*/ 20 h 55"/>
                <a:gd name="T42" fmla="*/ 71 w 75"/>
                <a:gd name="T43" fmla="*/ 16 h 55"/>
                <a:gd name="T44" fmla="*/ 64 w 75"/>
                <a:gd name="T45" fmla="*/ 10 h 55"/>
                <a:gd name="T46" fmla="*/ 59 w 75"/>
                <a:gd name="T47" fmla="*/ 6 h 55"/>
                <a:gd name="T48" fmla="*/ 56 w 75"/>
                <a:gd name="T49" fmla="*/ 1 h 55"/>
                <a:gd name="T50" fmla="*/ 56 w 75"/>
                <a:gd name="T51" fmla="*/ 1 h 55"/>
                <a:gd name="T52" fmla="*/ 55 w 75"/>
                <a:gd name="T53" fmla="*/ 1 h 55"/>
                <a:gd name="T54" fmla="*/ 55 w 75"/>
                <a:gd name="T55" fmla="*/ 1 h 55"/>
                <a:gd name="T56" fmla="*/ 47 w 75"/>
                <a:gd name="T57" fmla="*/ 0 h 55"/>
                <a:gd name="T58" fmla="*/ 39 w 75"/>
                <a:gd name="T59" fmla="*/ 2 h 55"/>
                <a:gd name="T60" fmla="*/ 34 w 75"/>
                <a:gd name="T61" fmla="*/ 4 h 55"/>
                <a:gd name="T62" fmla="*/ 34 w 75"/>
                <a:gd name="T63" fmla="*/ 4 h 55"/>
                <a:gd name="T64" fmla="*/ 33 w 75"/>
                <a:gd name="T65" fmla="*/ 4 h 55"/>
                <a:gd name="T66" fmla="*/ 26 w 75"/>
                <a:gd name="T67" fmla="*/ 5 h 55"/>
                <a:gd name="T68" fmla="*/ 21 w 75"/>
                <a:gd name="T69" fmla="*/ 6 h 55"/>
                <a:gd name="T70" fmla="*/ 21 w 75"/>
                <a:gd name="T71" fmla="*/ 6 h 55"/>
                <a:gd name="T72" fmla="*/ 19 w 75"/>
                <a:gd name="T73" fmla="*/ 6 h 55"/>
                <a:gd name="T74" fmla="*/ 14 w 75"/>
                <a:gd name="T75" fmla="*/ 8 h 55"/>
                <a:gd name="T76" fmla="*/ 9 w 75"/>
                <a:gd name="T77" fmla="*/ 8 h 55"/>
                <a:gd name="T78" fmla="*/ 0 w 75"/>
                <a:gd name="T79" fmla="*/ 13 h 55"/>
                <a:gd name="T80" fmla="*/ 0 w 75"/>
                <a:gd name="T81" fmla="*/ 14 h 55"/>
                <a:gd name="T82" fmla="*/ 0 w 75"/>
                <a:gd name="T83" fmla="*/ 24 h 55"/>
                <a:gd name="T84" fmla="*/ 0 w 75"/>
                <a:gd name="T85" fmla="*/ 3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5" h="55">
                  <a:moveTo>
                    <a:pt x="0" y="30"/>
                  </a:moveTo>
                  <a:cubicBezTo>
                    <a:pt x="0" y="33"/>
                    <a:pt x="0" y="36"/>
                    <a:pt x="1" y="39"/>
                  </a:cubicBezTo>
                  <a:cubicBezTo>
                    <a:pt x="1" y="43"/>
                    <a:pt x="2" y="46"/>
                    <a:pt x="3" y="48"/>
                  </a:cubicBezTo>
                  <a:cubicBezTo>
                    <a:pt x="4" y="50"/>
                    <a:pt x="8" y="52"/>
                    <a:pt x="10" y="54"/>
                  </a:cubicBezTo>
                  <a:cubicBezTo>
                    <a:pt x="11" y="54"/>
                    <a:pt x="11" y="54"/>
                    <a:pt x="11" y="55"/>
                  </a:cubicBezTo>
                  <a:cubicBezTo>
                    <a:pt x="13" y="54"/>
                    <a:pt x="14" y="53"/>
                    <a:pt x="16" y="52"/>
                  </a:cubicBezTo>
                  <a:cubicBezTo>
                    <a:pt x="18" y="51"/>
                    <a:pt x="21" y="51"/>
                    <a:pt x="24" y="50"/>
                  </a:cubicBezTo>
                  <a:cubicBezTo>
                    <a:pt x="25" y="50"/>
                    <a:pt x="27" y="50"/>
                    <a:pt x="29" y="50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33" y="50"/>
                    <a:pt x="37" y="50"/>
                    <a:pt x="38" y="49"/>
                  </a:cubicBezTo>
                  <a:cubicBezTo>
                    <a:pt x="39" y="48"/>
                    <a:pt x="40" y="48"/>
                    <a:pt x="42" y="47"/>
                  </a:cubicBezTo>
                  <a:cubicBezTo>
                    <a:pt x="44" y="45"/>
                    <a:pt x="48" y="42"/>
                    <a:pt x="51" y="42"/>
                  </a:cubicBezTo>
                  <a:cubicBezTo>
                    <a:pt x="53" y="42"/>
                    <a:pt x="55" y="42"/>
                    <a:pt x="57" y="43"/>
                  </a:cubicBezTo>
                  <a:cubicBezTo>
                    <a:pt x="59" y="43"/>
                    <a:pt x="60" y="44"/>
                    <a:pt x="61" y="43"/>
                  </a:cubicBezTo>
                  <a:cubicBezTo>
                    <a:pt x="62" y="43"/>
                    <a:pt x="64" y="41"/>
                    <a:pt x="66" y="39"/>
                  </a:cubicBezTo>
                  <a:cubicBezTo>
                    <a:pt x="66" y="39"/>
                    <a:pt x="66" y="39"/>
                    <a:pt x="67" y="38"/>
                  </a:cubicBezTo>
                  <a:cubicBezTo>
                    <a:pt x="68" y="37"/>
                    <a:pt x="69" y="36"/>
                    <a:pt x="70" y="35"/>
                  </a:cubicBezTo>
                  <a:cubicBezTo>
                    <a:pt x="71" y="35"/>
                    <a:pt x="71" y="35"/>
                    <a:pt x="72" y="34"/>
                  </a:cubicBezTo>
                  <a:cubicBezTo>
                    <a:pt x="72" y="33"/>
                    <a:pt x="73" y="31"/>
                    <a:pt x="74" y="29"/>
                  </a:cubicBezTo>
                  <a:cubicBezTo>
                    <a:pt x="75" y="27"/>
                    <a:pt x="75" y="25"/>
                    <a:pt x="75" y="24"/>
                  </a:cubicBezTo>
                  <a:cubicBezTo>
                    <a:pt x="75" y="23"/>
                    <a:pt x="75" y="21"/>
                    <a:pt x="74" y="20"/>
                  </a:cubicBezTo>
                  <a:cubicBezTo>
                    <a:pt x="74" y="19"/>
                    <a:pt x="73" y="17"/>
                    <a:pt x="71" y="16"/>
                  </a:cubicBezTo>
                  <a:cubicBezTo>
                    <a:pt x="70" y="14"/>
                    <a:pt x="67" y="12"/>
                    <a:pt x="64" y="10"/>
                  </a:cubicBezTo>
                  <a:cubicBezTo>
                    <a:pt x="62" y="8"/>
                    <a:pt x="60" y="7"/>
                    <a:pt x="59" y="6"/>
                  </a:cubicBezTo>
                  <a:cubicBezTo>
                    <a:pt x="58" y="4"/>
                    <a:pt x="57" y="3"/>
                    <a:pt x="5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5" y="1"/>
                    <a:pt x="55" y="1"/>
                    <a:pt x="55" y="1"/>
                  </a:cubicBezTo>
                  <a:cubicBezTo>
                    <a:pt x="53" y="1"/>
                    <a:pt x="52" y="0"/>
                    <a:pt x="47" y="0"/>
                  </a:cubicBezTo>
                  <a:cubicBezTo>
                    <a:pt x="44" y="0"/>
                    <a:pt x="42" y="1"/>
                    <a:pt x="39" y="2"/>
                  </a:cubicBezTo>
                  <a:cubicBezTo>
                    <a:pt x="37" y="2"/>
                    <a:pt x="35" y="3"/>
                    <a:pt x="34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1" y="5"/>
                    <a:pt x="30" y="5"/>
                    <a:pt x="26" y="5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6"/>
                    <a:pt x="20" y="6"/>
                    <a:pt x="19" y="6"/>
                  </a:cubicBezTo>
                  <a:cubicBezTo>
                    <a:pt x="18" y="8"/>
                    <a:pt x="16" y="8"/>
                    <a:pt x="14" y="8"/>
                  </a:cubicBezTo>
                  <a:cubicBezTo>
                    <a:pt x="12" y="8"/>
                    <a:pt x="10" y="8"/>
                    <a:pt x="9" y="8"/>
                  </a:cubicBezTo>
                  <a:cubicBezTo>
                    <a:pt x="7" y="10"/>
                    <a:pt x="2" y="12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9"/>
                    <a:pt x="0" y="21"/>
                    <a:pt x="0" y="24"/>
                  </a:cubicBezTo>
                  <a:cubicBezTo>
                    <a:pt x="0" y="26"/>
                    <a:pt x="0" y="28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Freeform 60"/>
            <p:cNvSpPr>
              <a:spLocks/>
            </p:cNvSpPr>
            <p:nvPr/>
          </p:nvSpPr>
          <p:spPr bwMode="auto">
            <a:xfrm>
              <a:off x="4711" y="3735"/>
              <a:ext cx="91" cy="62"/>
            </a:xfrm>
            <a:custGeom>
              <a:avLst/>
              <a:gdLst>
                <a:gd name="T0" fmla="*/ 11 w 41"/>
                <a:gd name="T1" fmla="*/ 2 h 28"/>
                <a:gd name="T2" fmla="*/ 5 w 41"/>
                <a:gd name="T3" fmla="*/ 0 h 28"/>
                <a:gd name="T4" fmla="*/ 2 w 41"/>
                <a:gd name="T5" fmla="*/ 4 h 28"/>
                <a:gd name="T6" fmla="*/ 7 w 41"/>
                <a:gd name="T7" fmla="*/ 8 h 28"/>
                <a:gd name="T8" fmla="*/ 12 w 41"/>
                <a:gd name="T9" fmla="*/ 14 h 28"/>
                <a:gd name="T10" fmla="*/ 15 w 41"/>
                <a:gd name="T11" fmla="*/ 19 h 28"/>
                <a:gd name="T12" fmla="*/ 19 w 41"/>
                <a:gd name="T13" fmla="*/ 22 h 28"/>
                <a:gd name="T14" fmla="*/ 24 w 41"/>
                <a:gd name="T15" fmla="*/ 23 h 28"/>
                <a:gd name="T16" fmla="*/ 32 w 41"/>
                <a:gd name="T17" fmla="*/ 24 h 28"/>
                <a:gd name="T18" fmla="*/ 37 w 41"/>
                <a:gd name="T19" fmla="*/ 28 h 28"/>
                <a:gd name="T20" fmla="*/ 39 w 41"/>
                <a:gd name="T21" fmla="*/ 24 h 28"/>
                <a:gd name="T22" fmla="*/ 35 w 41"/>
                <a:gd name="T23" fmla="*/ 19 h 28"/>
                <a:gd name="T24" fmla="*/ 33 w 41"/>
                <a:gd name="T25" fmla="*/ 13 h 28"/>
                <a:gd name="T26" fmla="*/ 25 w 41"/>
                <a:gd name="T27" fmla="*/ 13 h 28"/>
                <a:gd name="T28" fmla="*/ 17 w 41"/>
                <a:gd name="T29" fmla="*/ 7 h 28"/>
                <a:gd name="T30" fmla="*/ 11 w 41"/>
                <a:gd name="T31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28">
                  <a:moveTo>
                    <a:pt x="11" y="2"/>
                  </a:moveTo>
                  <a:cubicBezTo>
                    <a:pt x="10" y="0"/>
                    <a:pt x="7" y="0"/>
                    <a:pt x="5" y="0"/>
                  </a:cubicBezTo>
                  <a:cubicBezTo>
                    <a:pt x="2" y="2"/>
                    <a:pt x="0" y="2"/>
                    <a:pt x="2" y="4"/>
                  </a:cubicBezTo>
                  <a:cubicBezTo>
                    <a:pt x="3" y="6"/>
                    <a:pt x="4" y="6"/>
                    <a:pt x="7" y="8"/>
                  </a:cubicBezTo>
                  <a:cubicBezTo>
                    <a:pt x="9" y="10"/>
                    <a:pt x="10" y="11"/>
                    <a:pt x="12" y="14"/>
                  </a:cubicBezTo>
                  <a:cubicBezTo>
                    <a:pt x="13" y="17"/>
                    <a:pt x="12" y="16"/>
                    <a:pt x="15" y="19"/>
                  </a:cubicBezTo>
                  <a:cubicBezTo>
                    <a:pt x="18" y="21"/>
                    <a:pt x="16" y="22"/>
                    <a:pt x="19" y="22"/>
                  </a:cubicBezTo>
                  <a:cubicBezTo>
                    <a:pt x="21" y="23"/>
                    <a:pt x="20" y="24"/>
                    <a:pt x="24" y="23"/>
                  </a:cubicBezTo>
                  <a:cubicBezTo>
                    <a:pt x="28" y="23"/>
                    <a:pt x="30" y="21"/>
                    <a:pt x="32" y="24"/>
                  </a:cubicBezTo>
                  <a:cubicBezTo>
                    <a:pt x="35" y="26"/>
                    <a:pt x="36" y="28"/>
                    <a:pt x="37" y="28"/>
                  </a:cubicBezTo>
                  <a:cubicBezTo>
                    <a:pt x="39" y="28"/>
                    <a:pt x="41" y="27"/>
                    <a:pt x="39" y="24"/>
                  </a:cubicBezTo>
                  <a:cubicBezTo>
                    <a:pt x="36" y="21"/>
                    <a:pt x="35" y="21"/>
                    <a:pt x="35" y="19"/>
                  </a:cubicBezTo>
                  <a:cubicBezTo>
                    <a:pt x="35" y="16"/>
                    <a:pt x="36" y="13"/>
                    <a:pt x="33" y="13"/>
                  </a:cubicBezTo>
                  <a:cubicBezTo>
                    <a:pt x="30" y="13"/>
                    <a:pt x="29" y="15"/>
                    <a:pt x="25" y="13"/>
                  </a:cubicBezTo>
                  <a:cubicBezTo>
                    <a:pt x="21" y="10"/>
                    <a:pt x="20" y="9"/>
                    <a:pt x="17" y="7"/>
                  </a:cubicBezTo>
                  <a:cubicBezTo>
                    <a:pt x="14" y="4"/>
                    <a:pt x="12" y="4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Freeform 61"/>
            <p:cNvSpPr>
              <a:spLocks/>
            </p:cNvSpPr>
            <p:nvPr/>
          </p:nvSpPr>
          <p:spPr bwMode="auto">
            <a:xfrm>
              <a:off x="4744" y="4029"/>
              <a:ext cx="208" cy="56"/>
            </a:xfrm>
            <a:custGeom>
              <a:avLst/>
              <a:gdLst>
                <a:gd name="T0" fmla="*/ 44 w 93"/>
                <a:gd name="T1" fmla="*/ 25 h 25"/>
                <a:gd name="T2" fmla="*/ 53 w 93"/>
                <a:gd name="T3" fmla="*/ 24 h 25"/>
                <a:gd name="T4" fmla="*/ 63 w 93"/>
                <a:gd name="T5" fmla="*/ 22 h 25"/>
                <a:gd name="T6" fmla="*/ 72 w 93"/>
                <a:gd name="T7" fmla="*/ 21 h 25"/>
                <a:gd name="T8" fmla="*/ 80 w 93"/>
                <a:gd name="T9" fmla="*/ 20 h 25"/>
                <a:gd name="T10" fmla="*/ 86 w 93"/>
                <a:gd name="T11" fmla="*/ 21 h 25"/>
                <a:gd name="T12" fmla="*/ 90 w 93"/>
                <a:gd name="T13" fmla="*/ 19 h 25"/>
                <a:gd name="T14" fmla="*/ 91 w 93"/>
                <a:gd name="T15" fmla="*/ 13 h 25"/>
                <a:gd name="T16" fmla="*/ 86 w 93"/>
                <a:gd name="T17" fmla="*/ 15 h 25"/>
                <a:gd name="T18" fmla="*/ 78 w 93"/>
                <a:gd name="T19" fmla="*/ 17 h 25"/>
                <a:gd name="T20" fmla="*/ 73 w 93"/>
                <a:gd name="T21" fmla="*/ 15 h 25"/>
                <a:gd name="T22" fmla="*/ 69 w 93"/>
                <a:gd name="T23" fmla="*/ 11 h 25"/>
                <a:gd name="T24" fmla="*/ 60 w 93"/>
                <a:gd name="T25" fmla="*/ 11 h 25"/>
                <a:gd name="T26" fmla="*/ 53 w 93"/>
                <a:gd name="T27" fmla="*/ 7 h 25"/>
                <a:gd name="T28" fmla="*/ 41 w 93"/>
                <a:gd name="T29" fmla="*/ 8 h 25"/>
                <a:gd name="T30" fmla="*/ 31 w 93"/>
                <a:gd name="T31" fmla="*/ 9 h 25"/>
                <a:gd name="T32" fmla="*/ 24 w 93"/>
                <a:gd name="T33" fmla="*/ 6 h 25"/>
                <a:gd name="T34" fmla="*/ 19 w 93"/>
                <a:gd name="T35" fmla="*/ 4 h 25"/>
                <a:gd name="T36" fmla="*/ 12 w 93"/>
                <a:gd name="T37" fmla="*/ 2 h 25"/>
                <a:gd name="T38" fmla="*/ 6 w 93"/>
                <a:gd name="T39" fmla="*/ 1 h 25"/>
                <a:gd name="T40" fmla="*/ 2 w 93"/>
                <a:gd name="T41" fmla="*/ 6 h 25"/>
                <a:gd name="T42" fmla="*/ 3 w 93"/>
                <a:gd name="T43" fmla="*/ 10 h 25"/>
                <a:gd name="T44" fmla="*/ 11 w 93"/>
                <a:gd name="T45" fmla="*/ 11 h 25"/>
                <a:gd name="T46" fmla="*/ 18 w 93"/>
                <a:gd name="T47" fmla="*/ 12 h 25"/>
                <a:gd name="T48" fmla="*/ 22 w 93"/>
                <a:gd name="T49" fmla="*/ 14 h 25"/>
                <a:gd name="T50" fmla="*/ 31 w 93"/>
                <a:gd name="T51" fmla="*/ 16 h 25"/>
                <a:gd name="T52" fmla="*/ 37 w 93"/>
                <a:gd name="T53" fmla="*/ 17 h 25"/>
                <a:gd name="T54" fmla="*/ 42 w 93"/>
                <a:gd name="T55" fmla="*/ 20 h 25"/>
                <a:gd name="T56" fmla="*/ 44 w 93"/>
                <a:gd name="T5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3" h="25">
                  <a:moveTo>
                    <a:pt x="44" y="25"/>
                  </a:moveTo>
                  <a:cubicBezTo>
                    <a:pt x="47" y="25"/>
                    <a:pt x="49" y="25"/>
                    <a:pt x="53" y="24"/>
                  </a:cubicBezTo>
                  <a:cubicBezTo>
                    <a:pt x="57" y="23"/>
                    <a:pt x="60" y="22"/>
                    <a:pt x="63" y="22"/>
                  </a:cubicBezTo>
                  <a:cubicBezTo>
                    <a:pt x="66" y="22"/>
                    <a:pt x="70" y="22"/>
                    <a:pt x="72" y="21"/>
                  </a:cubicBezTo>
                  <a:cubicBezTo>
                    <a:pt x="74" y="20"/>
                    <a:pt x="78" y="20"/>
                    <a:pt x="80" y="20"/>
                  </a:cubicBezTo>
                  <a:cubicBezTo>
                    <a:pt x="81" y="21"/>
                    <a:pt x="84" y="21"/>
                    <a:pt x="86" y="21"/>
                  </a:cubicBezTo>
                  <a:cubicBezTo>
                    <a:pt x="88" y="21"/>
                    <a:pt x="90" y="21"/>
                    <a:pt x="90" y="19"/>
                  </a:cubicBezTo>
                  <a:cubicBezTo>
                    <a:pt x="91" y="17"/>
                    <a:pt x="93" y="13"/>
                    <a:pt x="91" y="13"/>
                  </a:cubicBezTo>
                  <a:cubicBezTo>
                    <a:pt x="90" y="13"/>
                    <a:pt x="89" y="13"/>
                    <a:pt x="86" y="15"/>
                  </a:cubicBezTo>
                  <a:cubicBezTo>
                    <a:pt x="84" y="16"/>
                    <a:pt x="82" y="17"/>
                    <a:pt x="78" y="17"/>
                  </a:cubicBezTo>
                  <a:cubicBezTo>
                    <a:pt x="75" y="17"/>
                    <a:pt x="74" y="16"/>
                    <a:pt x="73" y="15"/>
                  </a:cubicBezTo>
                  <a:cubicBezTo>
                    <a:pt x="73" y="13"/>
                    <a:pt x="73" y="11"/>
                    <a:pt x="69" y="11"/>
                  </a:cubicBezTo>
                  <a:cubicBezTo>
                    <a:pt x="65" y="11"/>
                    <a:pt x="64" y="14"/>
                    <a:pt x="60" y="11"/>
                  </a:cubicBezTo>
                  <a:cubicBezTo>
                    <a:pt x="56" y="8"/>
                    <a:pt x="59" y="7"/>
                    <a:pt x="53" y="7"/>
                  </a:cubicBezTo>
                  <a:cubicBezTo>
                    <a:pt x="48" y="7"/>
                    <a:pt x="45" y="7"/>
                    <a:pt x="41" y="8"/>
                  </a:cubicBezTo>
                  <a:cubicBezTo>
                    <a:pt x="38" y="9"/>
                    <a:pt x="34" y="10"/>
                    <a:pt x="31" y="9"/>
                  </a:cubicBezTo>
                  <a:cubicBezTo>
                    <a:pt x="28" y="9"/>
                    <a:pt x="26" y="8"/>
                    <a:pt x="24" y="6"/>
                  </a:cubicBezTo>
                  <a:cubicBezTo>
                    <a:pt x="22" y="5"/>
                    <a:pt x="21" y="6"/>
                    <a:pt x="19" y="4"/>
                  </a:cubicBezTo>
                  <a:cubicBezTo>
                    <a:pt x="17" y="2"/>
                    <a:pt x="15" y="1"/>
                    <a:pt x="12" y="2"/>
                  </a:cubicBezTo>
                  <a:cubicBezTo>
                    <a:pt x="9" y="2"/>
                    <a:pt x="9" y="0"/>
                    <a:pt x="6" y="1"/>
                  </a:cubicBezTo>
                  <a:cubicBezTo>
                    <a:pt x="4" y="3"/>
                    <a:pt x="3" y="4"/>
                    <a:pt x="2" y="6"/>
                  </a:cubicBezTo>
                  <a:cubicBezTo>
                    <a:pt x="2" y="8"/>
                    <a:pt x="0" y="9"/>
                    <a:pt x="3" y="10"/>
                  </a:cubicBezTo>
                  <a:cubicBezTo>
                    <a:pt x="7" y="11"/>
                    <a:pt x="7" y="11"/>
                    <a:pt x="11" y="11"/>
                  </a:cubicBezTo>
                  <a:cubicBezTo>
                    <a:pt x="14" y="11"/>
                    <a:pt x="17" y="11"/>
                    <a:pt x="18" y="12"/>
                  </a:cubicBezTo>
                  <a:cubicBezTo>
                    <a:pt x="19" y="13"/>
                    <a:pt x="19" y="13"/>
                    <a:pt x="22" y="14"/>
                  </a:cubicBezTo>
                  <a:cubicBezTo>
                    <a:pt x="24" y="15"/>
                    <a:pt x="26" y="14"/>
                    <a:pt x="31" y="16"/>
                  </a:cubicBezTo>
                  <a:cubicBezTo>
                    <a:pt x="34" y="17"/>
                    <a:pt x="35" y="17"/>
                    <a:pt x="37" y="17"/>
                  </a:cubicBezTo>
                  <a:cubicBezTo>
                    <a:pt x="39" y="18"/>
                    <a:pt x="41" y="17"/>
                    <a:pt x="42" y="20"/>
                  </a:cubicBezTo>
                  <a:cubicBezTo>
                    <a:pt x="42" y="23"/>
                    <a:pt x="41" y="24"/>
                    <a:pt x="44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Freeform 62"/>
            <p:cNvSpPr>
              <a:spLocks/>
            </p:cNvSpPr>
            <p:nvPr/>
          </p:nvSpPr>
          <p:spPr bwMode="auto">
            <a:xfrm>
              <a:off x="2228" y="2188"/>
              <a:ext cx="317" cy="390"/>
            </a:xfrm>
            <a:custGeom>
              <a:avLst/>
              <a:gdLst>
                <a:gd name="T0" fmla="*/ 17 w 142"/>
                <a:gd name="T1" fmla="*/ 157 h 175"/>
                <a:gd name="T2" fmla="*/ 14 w 142"/>
                <a:gd name="T3" fmla="*/ 163 h 175"/>
                <a:gd name="T4" fmla="*/ 19 w 142"/>
                <a:gd name="T5" fmla="*/ 165 h 175"/>
                <a:gd name="T6" fmla="*/ 19 w 142"/>
                <a:gd name="T7" fmla="*/ 174 h 175"/>
                <a:gd name="T8" fmla="*/ 47 w 142"/>
                <a:gd name="T9" fmla="*/ 170 h 175"/>
                <a:gd name="T10" fmla="*/ 59 w 142"/>
                <a:gd name="T11" fmla="*/ 158 h 175"/>
                <a:gd name="T12" fmla="*/ 69 w 142"/>
                <a:gd name="T13" fmla="*/ 160 h 175"/>
                <a:gd name="T14" fmla="*/ 89 w 142"/>
                <a:gd name="T15" fmla="*/ 146 h 175"/>
                <a:gd name="T16" fmla="*/ 107 w 142"/>
                <a:gd name="T17" fmla="*/ 141 h 175"/>
                <a:gd name="T18" fmla="*/ 120 w 142"/>
                <a:gd name="T19" fmla="*/ 140 h 175"/>
                <a:gd name="T20" fmla="*/ 125 w 142"/>
                <a:gd name="T21" fmla="*/ 139 h 175"/>
                <a:gd name="T22" fmla="*/ 136 w 142"/>
                <a:gd name="T23" fmla="*/ 118 h 175"/>
                <a:gd name="T24" fmla="*/ 138 w 142"/>
                <a:gd name="T25" fmla="*/ 92 h 175"/>
                <a:gd name="T26" fmla="*/ 131 w 142"/>
                <a:gd name="T27" fmla="*/ 72 h 175"/>
                <a:gd name="T28" fmla="*/ 129 w 142"/>
                <a:gd name="T29" fmla="*/ 58 h 175"/>
                <a:gd name="T30" fmla="*/ 110 w 142"/>
                <a:gd name="T31" fmla="*/ 50 h 175"/>
                <a:gd name="T32" fmla="*/ 103 w 142"/>
                <a:gd name="T33" fmla="*/ 50 h 175"/>
                <a:gd name="T34" fmla="*/ 88 w 142"/>
                <a:gd name="T35" fmla="*/ 54 h 175"/>
                <a:gd name="T36" fmla="*/ 77 w 142"/>
                <a:gd name="T37" fmla="*/ 34 h 175"/>
                <a:gd name="T38" fmla="*/ 89 w 142"/>
                <a:gd name="T39" fmla="*/ 22 h 175"/>
                <a:gd name="T40" fmla="*/ 99 w 142"/>
                <a:gd name="T41" fmla="*/ 10 h 175"/>
                <a:gd name="T42" fmla="*/ 103 w 142"/>
                <a:gd name="T43" fmla="*/ 2 h 175"/>
                <a:gd name="T44" fmla="*/ 93 w 142"/>
                <a:gd name="T45" fmla="*/ 8 h 175"/>
                <a:gd name="T46" fmla="*/ 82 w 142"/>
                <a:gd name="T47" fmla="*/ 9 h 175"/>
                <a:gd name="T48" fmla="*/ 72 w 142"/>
                <a:gd name="T49" fmla="*/ 9 h 175"/>
                <a:gd name="T50" fmla="*/ 62 w 142"/>
                <a:gd name="T51" fmla="*/ 16 h 175"/>
                <a:gd name="T52" fmla="*/ 51 w 142"/>
                <a:gd name="T53" fmla="*/ 29 h 175"/>
                <a:gd name="T54" fmla="*/ 67 w 142"/>
                <a:gd name="T55" fmla="*/ 30 h 175"/>
                <a:gd name="T56" fmla="*/ 65 w 142"/>
                <a:gd name="T57" fmla="*/ 41 h 175"/>
                <a:gd name="T58" fmla="*/ 57 w 142"/>
                <a:gd name="T59" fmla="*/ 53 h 175"/>
                <a:gd name="T60" fmla="*/ 40 w 142"/>
                <a:gd name="T61" fmla="*/ 51 h 175"/>
                <a:gd name="T62" fmla="*/ 29 w 142"/>
                <a:gd name="T63" fmla="*/ 48 h 175"/>
                <a:gd name="T64" fmla="*/ 13 w 142"/>
                <a:gd name="T65" fmla="*/ 49 h 175"/>
                <a:gd name="T66" fmla="*/ 13 w 142"/>
                <a:gd name="T67" fmla="*/ 55 h 175"/>
                <a:gd name="T68" fmla="*/ 16 w 142"/>
                <a:gd name="T69" fmla="*/ 64 h 175"/>
                <a:gd name="T70" fmla="*/ 16 w 142"/>
                <a:gd name="T71" fmla="*/ 71 h 175"/>
                <a:gd name="T72" fmla="*/ 15 w 142"/>
                <a:gd name="T73" fmla="*/ 80 h 175"/>
                <a:gd name="T74" fmla="*/ 10 w 142"/>
                <a:gd name="T75" fmla="*/ 88 h 175"/>
                <a:gd name="T76" fmla="*/ 22 w 142"/>
                <a:gd name="T77" fmla="*/ 92 h 175"/>
                <a:gd name="T78" fmla="*/ 41 w 142"/>
                <a:gd name="T79" fmla="*/ 95 h 175"/>
                <a:gd name="T80" fmla="*/ 39 w 142"/>
                <a:gd name="T81" fmla="*/ 100 h 175"/>
                <a:gd name="T82" fmla="*/ 27 w 142"/>
                <a:gd name="T83" fmla="*/ 112 h 175"/>
                <a:gd name="T84" fmla="*/ 32 w 142"/>
                <a:gd name="T85" fmla="*/ 120 h 175"/>
                <a:gd name="T86" fmla="*/ 50 w 142"/>
                <a:gd name="T87" fmla="*/ 123 h 175"/>
                <a:gd name="T88" fmla="*/ 29 w 142"/>
                <a:gd name="T89" fmla="*/ 127 h 175"/>
                <a:gd name="T90" fmla="*/ 14 w 142"/>
                <a:gd name="T91" fmla="*/ 135 h 175"/>
                <a:gd name="T92" fmla="*/ 8 w 142"/>
                <a:gd name="T93" fmla="*/ 15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2" h="175">
                  <a:moveTo>
                    <a:pt x="3" y="156"/>
                  </a:moveTo>
                  <a:cubicBezTo>
                    <a:pt x="5" y="156"/>
                    <a:pt x="7" y="156"/>
                    <a:pt x="9" y="156"/>
                  </a:cubicBezTo>
                  <a:cubicBezTo>
                    <a:pt x="11" y="156"/>
                    <a:pt x="14" y="157"/>
                    <a:pt x="17" y="157"/>
                  </a:cubicBezTo>
                  <a:cubicBezTo>
                    <a:pt x="21" y="157"/>
                    <a:pt x="21" y="156"/>
                    <a:pt x="23" y="156"/>
                  </a:cubicBezTo>
                  <a:cubicBezTo>
                    <a:pt x="24" y="156"/>
                    <a:pt x="22" y="158"/>
                    <a:pt x="20" y="160"/>
                  </a:cubicBezTo>
                  <a:cubicBezTo>
                    <a:pt x="18" y="162"/>
                    <a:pt x="17" y="162"/>
                    <a:pt x="14" y="163"/>
                  </a:cubicBezTo>
                  <a:cubicBezTo>
                    <a:pt x="12" y="164"/>
                    <a:pt x="12" y="164"/>
                    <a:pt x="11" y="165"/>
                  </a:cubicBezTo>
                  <a:cubicBezTo>
                    <a:pt x="10" y="166"/>
                    <a:pt x="13" y="166"/>
                    <a:pt x="15" y="167"/>
                  </a:cubicBezTo>
                  <a:cubicBezTo>
                    <a:pt x="17" y="167"/>
                    <a:pt x="17" y="166"/>
                    <a:pt x="19" y="165"/>
                  </a:cubicBezTo>
                  <a:cubicBezTo>
                    <a:pt x="21" y="165"/>
                    <a:pt x="22" y="166"/>
                    <a:pt x="22" y="167"/>
                  </a:cubicBezTo>
                  <a:cubicBezTo>
                    <a:pt x="22" y="168"/>
                    <a:pt x="20" y="169"/>
                    <a:pt x="20" y="170"/>
                  </a:cubicBezTo>
                  <a:cubicBezTo>
                    <a:pt x="19" y="171"/>
                    <a:pt x="16" y="173"/>
                    <a:pt x="19" y="174"/>
                  </a:cubicBezTo>
                  <a:cubicBezTo>
                    <a:pt x="21" y="175"/>
                    <a:pt x="23" y="174"/>
                    <a:pt x="27" y="174"/>
                  </a:cubicBezTo>
                  <a:cubicBezTo>
                    <a:pt x="30" y="173"/>
                    <a:pt x="31" y="173"/>
                    <a:pt x="35" y="171"/>
                  </a:cubicBezTo>
                  <a:cubicBezTo>
                    <a:pt x="38" y="169"/>
                    <a:pt x="43" y="170"/>
                    <a:pt x="47" y="170"/>
                  </a:cubicBezTo>
                  <a:cubicBezTo>
                    <a:pt x="50" y="170"/>
                    <a:pt x="51" y="168"/>
                    <a:pt x="54" y="166"/>
                  </a:cubicBezTo>
                  <a:cubicBezTo>
                    <a:pt x="57" y="165"/>
                    <a:pt x="58" y="164"/>
                    <a:pt x="59" y="163"/>
                  </a:cubicBezTo>
                  <a:cubicBezTo>
                    <a:pt x="60" y="162"/>
                    <a:pt x="60" y="159"/>
                    <a:pt x="59" y="158"/>
                  </a:cubicBezTo>
                  <a:cubicBezTo>
                    <a:pt x="58" y="157"/>
                    <a:pt x="58" y="156"/>
                    <a:pt x="58" y="155"/>
                  </a:cubicBezTo>
                  <a:cubicBezTo>
                    <a:pt x="58" y="154"/>
                    <a:pt x="63" y="156"/>
                    <a:pt x="64" y="158"/>
                  </a:cubicBezTo>
                  <a:cubicBezTo>
                    <a:pt x="66" y="159"/>
                    <a:pt x="67" y="160"/>
                    <a:pt x="69" y="160"/>
                  </a:cubicBezTo>
                  <a:cubicBezTo>
                    <a:pt x="70" y="160"/>
                    <a:pt x="72" y="159"/>
                    <a:pt x="73" y="157"/>
                  </a:cubicBezTo>
                  <a:cubicBezTo>
                    <a:pt x="75" y="155"/>
                    <a:pt x="77" y="152"/>
                    <a:pt x="81" y="150"/>
                  </a:cubicBezTo>
                  <a:cubicBezTo>
                    <a:pt x="84" y="147"/>
                    <a:pt x="85" y="148"/>
                    <a:pt x="89" y="146"/>
                  </a:cubicBezTo>
                  <a:cubicBezTo>
                    <a:pt x="92" y="144"/>
                    <a:pt x="94" y="146"/>
                    <a:pt x="99" y="146"/>
                  </a:cubicBezTo>
                  <a:cubicBezTo>
                    <a:pt x="103" y="147"/>
                    <a:pt x="104" y="147"/>
                    <a:pt x="105" y="146"/>
                  </a:cubicBezTo>
                  <a:cubicBezTo>
                    <a:pt x="106" y="146"/>
                    <a:pt x="106" y="142"/>
                    <a:pt x="107" y="141"/>
                  </a:cubicBezTo>
                  <a:cubicBezTo>
                    <a:pt x="109" y="140"/>
                    <a:pt x="109" y="141"/>
                    <a:pt x="109" y="143"/>
                  </a:cubicBezTo>
                  <a:cubicBezTo>
                    <a:pt x="110" y="146"/>
                    <a:pt x="111" y="144"/>
                    <a:pt x="113" y="142"/>
                  </a:cubicBezTo>
                  <a:cubicBezTo>
                    <a:pt x="115" y="140"/>
                    <a:pt x="115" y="140"/>
                    <a:pt x="120" y="140"/>
                  </a:cubicBezTo>
                  <a:cubicBezTo>
                    <a:pt x="124" y="140"/>
                    <a:pt x="123" y="142"/>
                    <a:pt x="125" y="144"/>
                  </a:cubicBezTo>
                  <a:cubicBezTo>
                    <a:pt x="126" y="146"/>
                    <a:pt x="128" y="145"/>
                    <a:pt x="128" y="144"/>
                  </a:cubicBezTo>
                  <a:cubicBezTo>
                    <a:pt x="128" y="142"/>
                    <a:pt x="127" y="141"/>
                    <a:pt x="125" y="139"/>
                  </a:cubicBezTo>
                  <a:cubicBezTo>
                    <a:pt x="123" y="137"/>
                    <a:pt x="126" y="135"/>
                    <a:pt x="128" y="134"/>
                  </a:cubicBezTo>
                  <a:cubicBezTo>
                    <a:pt x="131" y="133"/>
                    <a:pt x="132" y="132"/>
                    <a:pt x="133" y="129"/>
                  </a:cubicBezTo>
                  <a:cubicBezTo>
                    <a:pt x="134" y="126"/>
                    <a:pt x="133" y="124"/>
                    <a:pt x="136" y="118"/>
                  </a:cubicBezTo>
                  <a:cubicBezTo>
                    <a:pt x="138" y="113"/>
                    <a:pt x="139" y="114"/>
                    <a:pt x="141" y="108"/>
                  </a:cubicBezTo>
                  <a:cubicBezTo>
                    <a:pt x="142" y="103"/>
                    <a:pt x="140" y="106"/>
                    <a:pt x="139" y="101"/>
                  </a:cubicBezTo>
                  <a:cubicBezTo>
                    <a:pt x="138" y="97"/>
                    <a:pt x="139" y="97"/>
                    <a:pt x="138" y="92"/>
                  </a:cubicBezTo>
                  <a:cubicBezTo>
                    <a:pt x="136" y="87"/>
                    <a:pt x="138" y="89"/>
                    <a:pt x="138" y="85"/>
                  </a:cubicBezTo>
                  <a:cubicBezTo>
                    <a:pt x="138" y="81"/>
                    <a:pt x="138" y="81"/>
                    <a:pt x="137" y="77"/>
                  </a:cubicBezTo>
                  <a:cubicBezTo>
                    <a:pt x="135" y="72"/>
                    <a:pt x="135" y="75"/>
                    <a:pt x="131" y="72"/>
                  </a:cubicBezTo>
                  <a:cubicBezTo>
                    <a:pt x="127" y="70"/>
                    <a:pt x="129" y="69"/>
                    <a:pt x="129" y="66"/>
                  </a:cubicBezTo>
                  <a:cubicBezTo>
                    <a:pt x="129" y="63"/>
                    <a:pt x="131" y="62"/>
                    <a:pt x="134" y="61"/>
                  </a:cubicBezTo>
                  <a:cubicBezTo>
                    <a:pt x="132" y="60"/>
                    <a:pt x="130" y="59"/>
                    <a:pt x="129" y="58"/>
                  </a:cubicBezTo>
                  <a:cubicBezTo>
                    <a:pt x="127" y="58"/>
                    <a:pt x="125" y="58"/>
                    <a:pt x="124" y="58"/>
                  </a:cubicBezTo>
                  <a:cubicBezTo>
                    <a:pt x="120" y="59"/>
                    <a:pt x="119" y="59"/>
                    <a:pt x="116" y="53"/>
                  </a:cubicBezTo>
                  <a:cubicBezTo>
                    <a:pt x="115" y="50"/>
                    <a:pt x="113" y="50"/>
                    <a:pt x="110" y="50"/>
                  </a:cubicBezTo>
                  <a:cubicBezTo>
                    <a:pt x="109" y="49"/>
                    <a:pt x="108" y="49"/>
                    <a:pt x="106" y="49"/>
                  </a:cubicBezTo>
                  <a:cubicBezTo>
                    <a:pt x="106" y="49"/>
                    <a:pt x="106" y="49"/>
                    <a:pt x="106" y="49"/>
                  </a:cubicBezTo>
                  <a:cubicBezTo>
                    <a:pt x="105" y="48"/>
                    <a:pt x="104" y="49"/>
                    <a:pt x="103" y="50"/>
                  </a:cubicBezTo>
                  <a:cubicBezTo>
                    <a:pt x="103" y="50"/>
                    <a:pt x="102" y="51"/>
                    <a:pt x="102" y="51"/>
                  </a:cubicBezTo>
                  <a:cubicBezTo>
                    <a:pt x="100" y="53"/>
                    <a:pt x="98" y="54"/>
                    <a:pt x="96" y="54"/>
                  </a:cubicBezTo>
                  <a:cubicBezTo>
                    <a:pt x="94" y="54"/>
                    <a:pt x="92" y="54"/>
                    <a:pt x="88" y="54"/>
                  </a:cubicBezTo>
                  <a:cubicBezTo>
                    <a:pt x="85" y="53"/>
                    <a:pt x="82" y="52"/>
                    <a:pt x="79" y="50"/>
                  </a:cubicBezTo>
                  <a:cubicBezTo>
                    <a:pt x="77" y="48"/>
                    <a:pt x="76" y="45"/>
                    <a:pt x="75" y="42"/>
                  </a:cubicBezTo>
                  <a:cubicBezTo>
                    <a:pt x="75" y="39"/>
                    <a:pt x="75" y="36"/>
                    <a:pt x="77" y="34"/>
                  </a:cubicBezTo>
                  <a:cubicBezTo>
                    <a:pt x="79" y="30"/>
                    <a:pt x="82" y="28"/>
                    <a:pt x="84" y="27"/>
                  </a:cubicBezTo>
                  <a:cubicBezTo>
                    <a:pt x="85" y="26"/>
                    <a:pt x="85" y="26"/>
                    <a:pt x="86" y="26"/>
                  </a:cubicBezTo>
                  <a:cubicBezTo>
                    <a:pt x="88" y="25"/>
                    <a:pt x="89" y="25"/>
                    <a:pt x="89" y="22"/>
                  </a:cubicBezTo>
                  <a:cubicBezTo>
                    <a:pt x="91" y="17"/>
                    <a:pt x="93" y="16"/>
                    <a:pt x="97" y="13"/>
                  </a:cubicBezTo>
                  <a:cubicBezTo>
                    <a:pt x="98" y="12"/>
                    <a:pt x="98" y="12"/>
                    <a:pt x="98" y="12"/>
                  </a:cubicBezTo>
                  <a:cubicBezTo>
                    <a:pt x="98" y="11"/>
                    <a:pt x="99" y="11"/>
                    <a:pt x="99" y="10"/>
                  </a:cubicBezTo>
                  <a:cubicBezTo>
                    <a:pt x="100" y="9"/>
                    <a:pt x="101" y="9"/>
                    <a:pt x="103" y="8"/>
                  </a:cubicBezTo>
                  <a:cubicBezTo>
                    <a:pt x="104" y="7"/>
                    <a:pt x="105" y="6"/>
                    <a:pt x="105" y="5"/>
                  </a:cubicBezTo>
                  <a:cubicBezTo>
                    <a:pt x="106" y="4"/>
                    <a:pt x="105" y="4"/>
                    <a:pt x="103" y="2"/>
                  </a:cubicBezTo>
                  <a:cubicBezTo>
                    <a:pt x="101" y="0"/>
                    <a:pt x="100" y="0"/>
                    <a:pt x="97" y="0"/>
                  </a:cubicBezTo>
                  <a:cubicBezTo>
                    <a:pt x="94" y="0"/>
                    <a:pt x="95" y="1"/>
                    <a:pt x="94" y="3"/>
                  </a:cubicBezTo>
                  <a:cubicBezTo>
                    <a:pt x="92" y="4"/>
                    <a:pt x="93" y="6"/>
                    <a:pt x="93" y="8"/>
                  </a:cubicBezTo>
                  <a:cubicBezTo>
                    <a:pt x="93" y="10"/>
                    <a:pt x="93" y="11"/>
                    <a:pt x="92" y="13"/>
                  </a:cubicBezTo>
                  <a:cubicBezTo>
                    <a:pt x="91" y="15"/>
                    <a:pt x="89" y="14"/>
                    <a:pt x="87" y="13"/>
                  </a:cubicBezTo>
                  <a:cubicBezTo>
                    <a:pt x="85" y="13"/>
                    <a:pt x="83" y="11"/>
                    <a:pt x="82" y="9"/>
                  </a:cubicBezTo>
                  <a:cubicBezTo>
                    <a:pt x="81" y="7"/>
                    <a:pt x="80" y="7"/>
                    <a:pt x="79" y="7"/>
                  </a:cubicBezTo>
                  <a:cubicBezTo>
                    <a:pt x="77" y="7"/>
                    <a:pt x="77" y="7"/>
                    <a:pt x="75" y="7"/>
                  </a:cubicBezTo>
                  <a:cubicBezTo>
                    <a:pt x="74" y="8"/>
                    <a:pt x="72" y="9"/>
                    <a:pt x="72" y="9"/>
                  </a:cubicBezTo>
                  <a:cubicBezTo>
                    <a:pt x="71" y="9"/>
                    <a:pt x="69" y="9"/>
                    <a:pt x="68" y="9"/>
                  </a:cubicBezTo>
                  <a:cubicBezTo>
                    <a:pt x="67" y="9"/>
                    <a:pt x="64" y="10"/>
                    <a:pt x="64" y="11"/>
                  </a:cubicBezTo>
                  <a:cubicBezTo>
                    <a:pt x="64" y="12"/>
                    <a:pt x="63" y="15"/>
                    <a:pt x="62" y="16"/>
                  </a:cubicBezTo>
                  <a:cubicBezTo>
                    <a:pt x="61" y="17"/>
                    <a:pt x="60" y="19"/>
                    <a:pt x="59" y="21"/>
                  </a:cubicBezTo>
                  <a:cubicBezTo>
                    <a:pt x="58" y="24"/>
                    <a:pt x="56" y="25"/>
                    <a:pt x="55" y="26"/>
                  </a:cubicBezTo>
                  <a:cubicBezTo>
                    <a:pt x="54" y="27"/>
                    <a:pt x="51" y="28"/>
                    <a:pt x="51" y="29"/>
                  </a:cubicBezTo>
                  <a:cubicBezTo>
                    <a:pt x="51" y="30"/>
                    <a:pt x="53" y="29"/>
                    <a:pt x="55" y="29"/>
                  </a:cubicBezTo>
                  <a:cubicBezTo>
                    <a:pt x="57" y="29"/>
                    <a:pt x="57" y="30"/>
                    <a:pt x="60" y="30"/>
                  </a:cubicBezTo>
                  <a:cubicBezTo>
                    <a:pt x="63" y="30"/>
                    <a:pt x="65" y="30"/>
                    <a:pt x="67" y="30"/>
                  </a:cubicBezTo>
                  <a:cubicBezTo>
                    <a:pt x="70" y="30"/>
                    <a:pt x="70" y="32"/>
                    <a:pt x="70" y="33"/>
                  </a:cubicBezTo>
                  <a:cubicBezTo>
                    <a:pt x="71" y="35"/>
                    <a:pt x="71" y="36"/>
                    <a:pt x="70" y="38"/>
                  </a:cubicBezTo>
                  <a:cubicBezTo>
                    <a:pt x="70" y="39"/>
                    <a:pt x="68" y="41"/>
                    <a:pt x="65" y="41"/>
                  </a:cubicBezTo>
                  <a:cubicBezTo>
                    <a:pt x="63" y="42"/>
                    <a:pt x="62" y="43"/>
                    <a:pt x="61" y="44"/>
                  </a:cubicBezTo>
                  <a:cubicBezTo>
                    <a:pt x="60" y="45"/>
                    <a:pt x="60" y="45"/>
                    <a:pt x="59" y="48"/>
                  </a:cubicBezTo>
                  <a:cubicBezTo>
                    <a:pt x="59" y="51"/>
                    <a:pt x="59" y="51"/>
                    <a:pt x="57" y="53"/>
                  </a:cubicBezTo>
                  <a:cubicBezTo>
                    <a:pt x="55" y="54"/>
                    <a:pt x="53" y="52"/>
                    <a:pt x="51" y="52"/>
                  </a:cubicBezTo>
                  <a:cubicBezTo>
                    <a:pt x="48" y="52"/>
                    <a:pt x="47" y="51"/>
                    <a:pt x="45" y="50"/>
                  </a:cubicBezTo>
                  <a:cubicBezTo>
                    <a:pt x="43" y="49"/>
                    <a:pt x="42" y="50"/>
                    <a:pt x="40" y="51"/>
                  </a:cubicBezTo>
                  <a:cubicBezTo>
                    <a:pt x="38" y="52"/>
                    <a:pt x="39" y="54"/>
                    <a:pt x="38" y="55"/>
                  </a:cubicBezTo>
                  <a:cubicBezTo>
                    <a:pt x="37" y="57"/>
                    <a:pt x="34" y="54"/>
                    <a:pt x="33" y="51"/>
                  </a:cubicBezTo>
                  <a:cubicBezTo>
                    <a:pt x="32" y="49"/>
                    <a:pt x="31" y="49"/>
                    <a:pt x="29" y="48"/>
                  </a:cubicBezTo>
                  <a:cubicBezTo>
                    <a:pt x="26" y="47"/>
                    <a:pt x="25" y="48"/>
                    <a:pt x="22" y="47"/>
                  </a:cubicBezTo>
                  <a:cubicBezTo>
                    <a:pt x="19" y="46"/>
                    <a:pt x="19" y="47"/>
                    <a:pt x="16" y="47"/>
                  </a:cubicBezTo>
                  <a:cubicBezTo>
                    <a:pt x="14" y="48"/>
                    <a:pt x="13" y="49"/>
                    <a:pt x="13" y="49"/>
                  </a:cubicBezTo>
                  <a:cubicBezTo>
                    <a:pt x="12" y="49"/>
                    <a:pt x="10" y="48"/>
                    <a:pt x="10" y="49"/>
                  </a:cubicBezTo>
                  <a:cubicBezTo>
                    <a:pt x="10" y="50"/>
                    <a:pt x="10" y="50"/>
                    <a:pt x="11" y="52"/>
                  </a:cubicBezTo>
                  <a:cubicBezTo>
                    <a:pt x="11" y="54"/>
                    <a:pt x="11" y="53"/>
                    <a:pt x="13" y="55"/>
                  </a:cubicBezTo>
                  <a:cubicBezTo>
                    <a:pt x="14" y="56"/>
                    <a:pt x="14" y="57"/>
                    <a:pt x="13" y="58"/>
                  </a:cubicBezTo>
                  <a:cubicBezTo>
                    <a:pt x="12" y="59"/>
                    <a:pt x="12" y="62"/>
                    <a:pt x="12" y="63"/>
                  </a:cubicBezTo>
                  <a:cubicBezTo>
                    <a:pt x="12" y="64"/>
                    <a:pt x="14" y="64"/>
                    <a:pt x="16" y="64"/>
                  </a:cubicBezTo>
                  <a:cubicBezTo>
                    <a:pt x="19" y="64"/>
                    <a:pt x="20" y="65"/>
                    <a:pt x="22" y="66"/>
                  </a:cubicBezTo>
                  <a:cubicBezTo>
                    <a:pt x="23" y="67"/>
                    <a:pt x="21" y="68"/>
                    <a:pt x="20" y="69"/>
                  </a:cubicBezTo>
                  <a:cubicBezTo>
                    <a:pt x="18" y="70"/>
                    <a:pt x="18" y="70"/>
                    <a:pt x="16" y="71"/>
                  </a:cubicBezTo>
                  <a:cubicBezTo>
                    <a:pt x="13" y="71"/>
                    <a:pt x="14" y="73"/>
                    <a:pt x="16" y="75"/>
                  </a:cubicBezTo>
                  <a:cubicBezTo>
                    <a:pt x="18" y="77"/>
                    <a:pt x="18" y="76"/>
                    <a:pt x="17" y="78"/>
                  </a:cubicBezTo>
                  <a:cubicBezTo>
                    <a:pt x="17" y="80"/>
                    <a:pt x="17" y="79"/>
                    <a:pt x="15" y="80"/>
                  </a:cubicBezTo>
                  <a:cubicBezTo>
                    <a:pt x="13" y="80"/>
                    <a:pt x="13" y="81"/>
                    <a:pt x="11" y="82"/>
                  </a:cubicBezTo>
                  <a:cubicBezTo>
                    <a:pt x="9" y="83"/>
                    <a:pt x="6" y="83"/>
                    <a:pt x="7" y="84"/>
                  </a:cubicBezTo>
                  <a:cubicBezTo>
                    <a:pt x="8" y="86"/>
                    <a:pt x="9" y="87"/>
                    <a:pt x="10" y="88"/>
                  </a:cubicBezTo>
                  <a:cubicBezTo>
                    <a:pt x="12" y="89"/>
                    <a:pt x="14" y="89"/>
                    <a:pt x="17" y="88"/>
                  </a:cubicBezTo>
                  <a:cubicBezTo>
                    <a:pt x="20" y="87"/>
                    <a:pt x="20" y="88"/>
                    <a:pt x="22" y="89"/>
                  </a:cubicBezTo>
                  <a:cubicBezTo>
                    <a:pt x="23" y="90"/>
                    <a:pt x="22" y="91"/>
                    <a:pt x="22" y="92"/>
                  </a:cubicBezTo>
                  <a:cubicBezTo>
                    <a:pt x="22" y="93"/>
                    <a:pt x="24" y="95"/>
                    <a:pt x="28" y="94"/>
                  </a:cubicBezTo>
                  <a:cubicBezTo>
                    <a:pt x="31" y="94"/>
                    <a:pt x="31" y="95"/>
                    <a:pt x="33" y="96"/>
                  </a:cubicBezTo>
                  <a:cubicBezTo>
                    <a:pt x="36" y="97"/>
                    <a:pt x="37" y="96"/>
                    <a:pt x="41" y="95"/>
                  </a:cubicBezTo>
                  <a:cubicBezTo>
                    <a:pt x="44" y="93"/>
                    <a:pt x="44" y="93"/>
                    <a:pt x="45" y="95"/>
                  </a:cubicBezTo>
                  <a:cubicBezTo>
                    <a:pt x="46" y="97"/>
                    <a:pt x="44" y="97"/>
                    <a:pt x="43" y="99"/>
                  </a:cubicBezTo>
                  <a:cubicBezTo>
                    <a:pt x="42" y="101"/>
                    <a:pt x="41" y="100"/>
                    <a:pt x="39" y="100"/>
                  </a:cubicBezTo>
                  <a:cubicBezTo>
                    <a:pt x="36" y="100"/>
                    <a:pt x="36" y="100"/>
                    <a:pt x="33" y="102"/>
                  </a:cubicBezTo>
                  <a:cubicBezTo>
                    <a:pt x="30" y="104"/>
                    <a:pt x="29" y="105"/>
                    <a:pt x="27" y="107"/>
                  </a:cubicBezTo>
                  <a:cubicBezTo>
                    <a:pt x="25" y="110"/>
                    <a:pt x="27" y="109"/>
                    <a:pt x="27" y="112"/>
                  </a:cubicBezTo>
                  <a:cubicBezTo>
                    <a:pt x="28" y="115"/>
                    <a:pt x="27" y="115"/>
                    <a:pt x="25" y="117"/>
                  </a:cubicBezTo>
                  <a:cubicBezTo>
                    <a:pt x="22" y="120"/>
                    <a:pt x="25" y="120"/>
                    <a:pt x="26" y="121"/>
                  </a:cubicBezTo>
                  <a:cubicBezTo>
                    <a:pt x="28" y="121"/>
                    <a:pt x="30" y="121"/>
                    <a:pt x="32" y="120"/>
                  </a:cubicBezTo>
                  <a:cubicBezTo>
                    <a:pt x="35" y="119"/>
                    <a:pt x="34" y="118"/>
                    <a:pt x="39" y="116"/>
                  </a:cubicBezTo>
                  <a:cubicBezTo>
                    <a:pt x="44" y="114"/>
                    <a:pt x="44" y="117"/>
                    <a:pt x="46" y="118"/>
                  </a:cubicBezTo>
                  <a:cubicBezTo>
                    <a:pt x="49" y="120"/>
                    <a:pt x="50" y="121"/>
                    <a:pt x="50" y="123"/>
                  </a:cubicBezTo>
                  <a:cubicBezTo>
                    <a:pt x="50" y="125"/>
                    <a:pt x="47" y="124"/>
                    <a:pt x="43" y="124"/>
                  </a:cubicBezTo>
                  <a:cubicBezTo>
                    <a:pt x="39" y="124"/>
                    <a:pt x="40" y="125"/>
                    <a:pt x="38" y="126"/>
                  </a:cubicBezTo>
                  <a:cubicBezTo>
                    <a:pt x="35" y="128"/>
                    <a:pt x="32" y="128"/>
                    <a:pt x="29" y="127"/>
                  </a:cubicBezTo>
                  <a:cubicBezTo>
                    <a:pt x="26" y="126"/>
                    <a:pt x="23" y="127"/>
                    <a:pt x="22" y="128"/>
                  </a:cubicBezTo>
                  <a:cubicBezTo>
                    <a:pt x="21" y="129"/>
                    <a:pt x="21" y="130"/>
                    <a:pt x="18" y="131"/>
                  </a:cubicBezTo>
                  <a:cubicBezTo>
                    <a:pt x="16" y="132"/>
                    <a:pt x="15" y="132"/>
                    <a:pt x="14" y="135"/>
                  </a:cubicBezTo>
                  <a:cubicBezTo>
                    <a:pt x="13" y="137"/>
                    <a:pt x="15" y="137"/>
                    <a:pt x="16" y="139"/>
                  </a:cubicBezTo>
                  <a:cubicBezTo>
                    <a:pt x="18" y="142"/>
                    <a:pt x="17" y="143"/>
                    <a:pt x="15" y="146"/>
                  </a:cubicBezTo>
                  <a:cubicBezTo>
                    <a:pt x="14" y="149"/>
                    <a:pt x="12" y="149"/>
                    <a:pt x="8" y="151"/>
                  </a:cubicBezTo>
                  <a:cubicBezTo>
                    <a:pt x="5" y="152"/>
                    <a:pt x="4" y="152"/>
                    <a:pt x="2" y="154"/>
                  </a:cubicBezTo>
                  <a:cubicBezTo>
                    <a:pt x="0" y="155"/>
                    <a:pt x="1" y="157"/>
                    <a:pt x="3" y="1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63"/>
            <p:cNvSpPr>
              <a:spLocks noChangeShapeType="1"/>
            </p:cNvSpPr>
            <p:nvPr/>
          </p:nvSpPr>
          <p:spPr bwMode="auto">
            <a:xfrm>
              <a:off x="3375" y="2601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64"/>
            <p:cNvSpPr>
              <a:spLocks noChangeShapeType="1"/>
            </p:cNvSpPr>
            <p:nvPr/>
          </p:nvSpPr>
          <p:spPr bwMode="auto">
            <a:xfrm>
              <a:off x="3375" y="2601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Freeform 65"/>
            <p:cNvSpPr>
              <a:spLocks/>
            </p:cNvSpPr>
            <p:nvPr/>
          </p:nvSpPr>
          <p:spPr bwMode="auto">
            <a:xfrm>
              <a:off x="1104" y="784"/>
              <a:ext cx="562" cy="263"/>
            </a:xfrm>
            <a:custGeom>
              <a:avLst/>
              <a:gdLst>
                <a:gd name="T0" fmla="*/ 207 w 252"/>
                <a:gd name="T1" fmla="*/ 82 h 118"/>
                <a:gd name="T2" fmla="*/ 226 w 252"/>
                <a:gd name="T3" fmla="*/ 80 h 118"/>
                <a:gd name="T4" fmla="*/ 229 w 252"/>
                <a:gd name="T5" fmla="*/ 67 h 118"/>
                <a:gd name="T6" fmla="*/ 239 w 252"/>
                <a:gd name="T7" fmla="*/ 67 h 118"/>
                <a:gd name="T8" fmla="*/ 243 w 252"/>
                <a:gd name="T9" fmla="*/ 58 h 118"/>
                <a:gd name="T10" fmla="*/ 246 w 252"/>
                <a:gd name="T11" fmla="*/ 55 h 118"/>
                <a:gd name="T12" fmla="*/ 242 w 252"/>
                <a:gd name="T13" fmla="*/ 46 h 118"/>
                <a:gd name="T14" fmla="*/ 238 w 252"/>
                <a:gd name="T15" fmla="*/ 34 h 118"/>
                <a:gd name="T16" fmla="*/ 234 w 252"/>
                <a:gd name="T17" fmla="*/ 31 h 118"/>
                <a:gd name="T18" fmla="*/ 227 w 252"/>
                <a:gd name="T19" fmla="*/ 21 h 118"/>
                <a:gd name="T20" fmla="*/ 219 w 252"/>
                <a:gd name="T21" fmla="*/ 12 h 118"/>
                <a:gd name="T22" fmla="*/ 203 w 252"/>
                <a:gd name="T23" fmla="*/ 9 h 118"/>
                <a:gd name="T24" fmla="*/ 186 w 252"/>
                <a:gd name="T25" fmla="*/ 9 h 118"/>
                <a:gd name="T26" fmla="*/ 161 w 252"/>
                <a:gd name="T27" fmla="*/ 18 h 118"/>
                <a:gd name="T28" fmla="*/ 145 w 252"/>
                <a:gd name="T29" fmla="*/ 14 h 118"/>
                <a:gd name="T30" fmla="*/ 147 w 252"/>
                <a:gd name="T31" fmla="*/ 31 h 118"/>
                <a:gd name="T32" fmla="*/ 135 w 252"/>
                <a:gd name="T33" fmla="*/ 15 h 118"/>
                <a:gd name="T34" fmla="*/ 117 w 252"/>
                <a:gd name="T35" fmla="*/ 22 h 118"/>
                <a:gd name="T36" fmla="*/ 106 w 252"/>
                <a:gd name="T37" fmla="*/ 21 h 118"/>
                <a:gd name="T38" fmla="*/ 97 w 252"/>
                <a:gd name="T39" fmla="*/ 26 h 118"/>
                <a:gd name="T40" fmla="*/ 87 w 252"/>
                <a:gd name="T41" fmla="*/ 34 h 118"/>
                <a:gd name="T42" fmla="*/ 79 w 252"/>
                <a:gd name="T43" fmla="*/ 47 h 118"/>
                <a:gd name="T44" fmla="*/ 69 w 252"/>
                <a:gd name="T45" fmla="*/ 41 h 118"/>
                <a:gd name="T46" fmla="*/ 63 w 252"/>
                <a:gd name="T47" fmla="*/ 28 h 118"/>
                <a:gd name="T48" fmla="*/ 68 w 252"/>
                <a:gd name="T49" fmla="*/ 23 h 118"/>
                <a:gd name="T50" fmla="*/ 47 w 252"/>
                <a:gd name="T51" fmla="*/ 3 h 118"/>
                <a:gd name="T52" fmla="*/ 35 w 252"/>
                <a:gd name="T53" fmla="*/ 8 h 118"/>
                <a:gd name="T54" fmla="*/ 49 w 252"/>
                <a:gd name="T55" fmla="*/ 10 h 118"/>
                <a:gd name="T56" fmla="*/ 49 w 252"/>
                <a:gd name="T57" fmla="*/ 18 h 118"/>
                <a:gd name="T58" fmla="*/ 43 w 252"/>
                <a:gd name="T59" fmla="*/ 27 h 118"/>
                <a:gd name="T60" fmla="*/ 37 w 252"/>
                <a:gd name="T61" fmla="*/ 23 h 118"/>
                <a:gd name="T62" fmla="*/ 25 w 252"/>
                <a:gd name="T63" fmla="*/ 19 h 118"/>
                <a:gd name="T64" fmla="*/ 24 w 252"/>
                <a:gd name="T65" fmla="*/ 25 h 118"/>
                <a:gd name="T66" fmla="*/ 20 w 252"/>
                <a:gd name="T67" fmla="*/ 34 h 118"/>
                <a:gd name="T68" fmla="*/ 16 w 252"/>
                <a:gd name="T69" fmla="*/ 34 h 118"/>
                <a:gd name="T70" fmla="*/ 3 w 252"/>
                <a:gd name="T71" fmla="*/ 36 h 118"/>
                <a:gd name="T72" fmla="*/ 21 w 252"/>
                <a:gd name="T73" fmla="*/ 39 h 118"/>
                <a:gd name="T74" fmla="*/ 51 w 252"/>
                <a:gd name="T75" fmla="*/ 38 h 118"/>
                <a:gd name="T76" fmla="*/ 47 w 252"/>
                <a:gd name="T77" fmla="*/ 50 h 118"/>
                <a:gd name="T78" fmla="*/ 61 w 252"/>
                <a:gd name="T79" fmla="*/ 55 h 118"/>
                <a:gd name="T80" fmla="*/ 41 w 252"/>
                <a:gd name="T81" fmla="*/ 58 h 118"/>
                <a:gd name="T82" fmla="*/ 27 w 252"/>
                <a:gd name="T83" fmla="*/ 61 h 118"/>
                <a:gd name="T84" fmla="*/ 20 w 252"/>
                <a:gd name="T85" fmla="*/ 67 h 118"/>
                <a:gd name="T86" fmla="*/ 52 w 252"/>
                <a:gd name="T87" fmla="*/ 69 h 118"/>
                <a:gd name="T88" fmla="*/ 67 w 252"/>
                <a:gd name="T89" fmla="*/ 70 h 118"/>
                <a:gd name="T90" fmla="*/ 61 w 252"/>
                <a:gd name="T91" fmla="*/ 81 h 118"/>
                <a:gd name="T92" fmla="*/ 61 w 252"/>
                <a:gd name="T93" fmla="*/ 86 h 118"/>
                <a:gd name="T94" fmla="*/ 44 w 252"/>
                <a:gd name="T95" fmla="*/ 94 h 118"/>
                <a:gd name="T96" fmla="*/ 77 w 252"/>
                <a:gd name="T97" fmla="*/ 100 h 118"/>
                <a:gd name="T98" fmla="*/ 91 w 252"/>
                <a:gd name="T99" fmla="*/ 101 h 118"/>
                <a:gd name="T100" fmla="*/ 112 w 252"/>
                <a:gd name="T101" fmla="*/ 112 h 118"/>
                <a:gd name="T102" fmla="*/ 146 w 252"/>
                <a:gd name="T103" fmla="*/ 112 h 118"/>
                <a:gd name="T104" fmla="*/ 179 w 252"/>
                <a:gd name="T105" fmla="*/ 10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2" h="118">
                  <a:moveTo>
                    <a:pt x="179" y="100"/>
                  </a:moveTo>
                  <a:cubicBezTo>
                    <a:pt x="183" y="101"/>
                    <a:pt x="185" y="97"/>
                    <a:pt x="187" y="95"/>
                  </a:cubicBezTo>
                  <a:cubicBezTo>
                    <a:pt x="190" y="93"/>
                    <a:pt x="192" y="92"/>
                    <a:pt x="196" y="89"/>
                  </a:cubicBezTo>
                  <a:cubicBezTo>
                    <a:pt x="200" y="87"/>
                    <a:pt x="203" y="85"/>
                    <a:pt x="205" y="85"/>
                  </a:cubicBezTo>
                  <a:cubicBezTo>
                    <a:pt x="207" y="84"/>
                    <a:pt x="208" y="83"/>
                    <a:pt x="207" y="82"/>
                  </a:cubicBezTo>
                  <a:cubicBezTo>
                    <a:pt x="206" y="80"/>
                    <a:pt x="206" y="79"/>
                    <a:pt x="208" y="79"/>
                  </a:cubicBezTo>
                  <a:cubicBezTo>
                    <a:pt x="210" y="79"/>
                    <a:pt x="211" y="81"/>
                    <a:pt x="212" y="83"/>
                  </a:cubicBezTo>
                  <a:cubicBezTo>
                    <a:pt x="212" y="84"/>
                    <a:pt x="213" y="84"/>
                    <a:pt x="216" y="85"/>
                  </a:cubicBezTo>
                  <a:cubicBezTo>
                    <a:pt x="219" y="85"/>
                    <a:pt x="220" y="84"/>
                    <a:pt x="222" y="82"/>
                  </a:cubicBezTo>
                  <a:cubicBezTo>
                    <a:pt x="223" y="80"/>
                    <a:pt x="225" y="80"/>
                    <a:pt x="226" y="80"/>
                  </a:cubicBezTo>
                  <a:cubicBezTo>
                    <a:pt x="227" y="79"/>
                    <a:pt x="229" y="78"/>
                    <a:pt x="229" y="77"/>
                  </a:cubicBezTo>
                  <a:cubicBezTo>
                    <a:pt x="229" y="76"/>
                    <a:pt x="228" y="75"/>
                    <a:pt x="228" y="74"/>
                  </a:cubicBezTo>
                  <a:cubicBezTo>
                    <a:pt x="228" y="72"/>
                    <a:pt x="229" y="72"/>
                    <a:pt x="230" y="71"/>
                  </a:cubicBezTo>
                  <a:cubicBezTo>
                    <a:pt x="232" y="70"/>
                    <a:pt x="231" y="69"/>
                    <a:pt x="231" y="68"/>
                  </a:cubicBezTo>
                  <a:cubicBezTo>
                    <a:pt x="231" y="68"/>
                    <a:pt x="230" y="67"/>
                    <a:pt x="229" y="67"/>
                  </a:cubicBezTo>
                  <a:cubicBezTo>
                    <a:pt x="228" y="66"/>
                    <a:pt x="229" y="65"/>
                    <a:pt x="229" y="65"/>
                  </a:cubicBezTo>
                  <a:cubicBezTo>
                    <a:pt x="229" y="64"/>
                    <a:pt x="231" y="64"/>
                    <a:pt x="232" y="64"/>
                  </a:cubicBezTo>
                  <a:cubicBezTo>
                    <a:pt x="233" y="65"/>
                    <a:pt x="234" y="66"/>
                    <a:pt x="234" y="67"/>
                  </a:cubicBezTo>
                  <a:cubicBezTo>
                    <a:pt x="235" y="67"/>
                    <a:pt x="235" y="68"/>
                    <a:pt x="236" y="68"/>
                  </a:cubicBezTo>
                  <a:cubicBezTo>
                    <a:pt x="237" y="69"/>
                    <a:pt x="238" y="68"/>
                    <a:pt x="239" y="67"/>
                  </a:cubicBezTo>
                  <a:cubicBezTo>
                    <a:pt x="240" y="66"/>
                    <a:pt x="240" y="66"/>
                    <a:pt x="241" y="65"/>
                  </a:cubicBezTo>
                  <a:cubicBezTo>
                    <a:pt x="243" y="64"/>
                    <a:pt x="243" y="64"/>
                    <a:pt x="242" y="63"/>
                  </a:cubicBezTo>
                  <a:cubicBezTo>
                    <a:pt x="241" y="62"/>
                    <a:pt x="240" y="61"/>
                    <a:pt x="241" y="60"/>
                  </a:cubicBezTo>
                  <a:cubicBezTo>
                    <a:pt x="241" y="59"/>
                    <a:pt x="243" y="60"/>
                    <a:pt x="244" y="60"/>
                  </a:cubicBezTo>
                  <a:cubicBezTo>
                    <a:pt x="244" y="59"/>
                    <a:pt x="244" y="59"/>
                    <a:pt x="243" y="58"/>
                  </a:cubicBezTo>
                  <a:cubicBezTo>
                    <a:pt x="243" y="57"/>
                    <a:pt x="241" y="57"/>
                    <a:pt x="239" y="58"/>
                  </a:cubicBezTo>
                  <a:cubicBezTo>
                    <a:pt x="237" y="58"/>
                    <a:pt x="236" y="57"/>
                    <a:pt x="236" y="56"/>
                  </a:cubicBezTo>
                  <a:cubicBezTo>
                    <a:pt x="235" y="56"/>
                    <a:pt x="236" y="55"/>
                    <a:pt x="238" y="55"/>
                  </a:cubicBezTo>
                  <a:cubicBezTo>
                    <a:pt x="240" y="55"/>
                    <a:pt x="242" y="55"/>
                    <a:pt x="243" y="55"/>
                  </a:cubicBezTo>
                  <a:cubicBezTo>
                    <a:pt x="244" y="54"/>
                    <a:pt x="245" y="55"/>
                    <a:pt x="246" y="55"/>
                  </a:cubicBezTo>
                  <a:cubicBezTo>
                    <a:pt x="248" y="55"/>
                    <a:pt x="250" y="55"/>
                    <a:pt x="251" y="55"/>
                  </a:cubicBezTo>
                  <a:cubicBezTo>
                    <a:pt x="252" y="55"/>
                    <a:pt x="250" y="53"/>
                    <a:pt x="249" y="52"/>
                  </a:cubicBezTo>
                  <a:cubicBezTo>
                    <a:pt x="248" y="51"/>
                    <a:pt x="246" y="51"/>
                    <a:pt x="245" y="51"/>
                  </a:cubicBezTo>
                  <a:cubicBezTo>
                    <a:pt x="243" y="51"/>
                    <a:pt x="243" y="51"/>
                    <a:pt x="242" y="49"/>
                  </a:cubicBezTo>
                  <a:cubicBezTo>
                    <a:pt x="241" y="48"/>
                    <a:pt x="241" y="47"/>
                    <a:pt x="242" y="46"/>
                  </a:cubicBezTo>
                  <a:cubicBezTo>
                    <a:pt x="243" y="45"/>
                    <a:pt x="245" y="45"/>
                    <a:pt x="247" y="44"/>
                  </a:cubicBezTo>
                  <a:cubicBezTo>
                    <a:pt x="249" y="43"/>
                    <a:pt x="249" y="43"/>
                    <a:pt x="249" y="42"/>
                  </a:cubicBezTo>
                  <a:cubicBezTo>
                    <a:pt x="249" y="41"/>
                    <a:pt x="248" y="40"/>
                    <a:pt x="246" y="39"/>
                  </a:cubicBezTo>
                  <a:cubicBezTo>
                    <a:pt x="245" y="37"/>
                    <a:pt x="243" y="38"/>
                    <a:pt x="242" y="36"/>
                  </a:cubicBezTo>
                  <a:cubicBezTo>
                    <a:pt x="241" y="34"/>
                    <a:pt x="240" y="34"/>
                    <a:pt x="238" y="34"/>
                  </a:cubicBezTo>
                  <a:cubicBezTo>
                    <a:pt x="236" y="34"/>
                    <a:pt x="235" y="35"/>
                    <a:pt x="233" y="37"/>
                  </a:cubicBezTo>
                  <a:cubicBezTo>
                    <a:pt x="231" y="38"/>
                    <a:pt x="230" y="39"/>
                    <a:pt x="229" y="39"/>
                  </a:cubicBezTo>
                  <a:cubicBezTo>
                    <a:pt x="228" y="39"/>
                    <a:pt x="228" y="39"/>
                    <a:pt x="228" y="37"/>
                  </a:cubicBezTo>
                  <a:cubicBezTo>
                    <a:pt x="228" y="36"/>
                    <a:pt x="230" y="35"/>
                    <a:pt x="231" y="34"/>
                  </a:cubicBezTo>
                  <a:cubicBezTo>
                    <a:pt x="232" y="33"/>
                    <a:pt x="233" y="33"/>
                    <a:pt x="234" y="31"/>
                  </a:cubicBezTo>
                  <a:cubicBezTo>
                    <a:pt x="235" y="30"/>
                    <a:pt x="234" y="30"/>
                    <a:pt x="233" y="30"/>
                  </a:cubicBezTo>
                  <a:cubicBezTo>
                    <a:pt x="232" y="29"/>
                    <a:pt x="231" y="29"/>
                    <a:pt x="229" y="30"/>
                  </a:cubicBezTo>
                  <a:cubicBezTo>
                    <a:pt x="228" y="30"/>
                    <a:pt x="223" y="31"/>
                    <a:pt x="222" y="29"/>
                  </a:cubicBezTo>
                  <a:cubicBezTo>
                    <a:pt x="220" y="27"/>
                    <a:pt x="223" y="27"/>
                    <a:pt x="225" y="26"/>
                  </a:cubicBezTo>
                  <a:cubicBezTo>
                    <a:pt x="226" y="25"/>
                    <a:pt x="227" y="22"/>
                    <a:pt x="227" y="21"/>
                  </a:cubicBezTo>
                  <a:cubicBezTo>
                    <a:pt x="226" y="20"/>
                    <a:pt x="225" y="20"/>
                    <a:pt x="224" y="19"/>
                  </a:cubicBezTo>
                  <a:cubicBezTo>
                    <a:pt x="223" y="18"/>
                    <a:pt x="221" y="18"/>
                    <a:pt x="219" y="18"/>
                  </a:cubicBezTo>
                  <a:cubicBezTo>
                    <a:pt x="216" y="18"/>
                    <a:pt x="217" y="18"/>
                    <a:pt x="215" y="17"/>
                  </a:cubicBezTo>
                  <a:cubicBezTo>
                    <a:pt x="214" y="15"/>
                    <a:pt x="215" y="16"/>
                    <a:pt x="217" y="15"/>
                  </a:cubicBezTo>
                  <a:cubicBezTo>
                    <a:pt x="218" y="14"/>
                    <a:pt x="218" y="13"/>
                    <a:pt x="219" y="12"/>
                  </a:cubicBezTo>
                  <a:cubicBezTo>
                    <a:pt x="220" y="10"/>
                    <a:pt x="222" y="10"/>
                    <a:pt x="223" y="8"/>
                  </a:cubicBezTo>
                  <a:cubicBezTo>
                    <a:pt x="224" y="6"/>
                    <a:pt x="221" y="7"/>
                    <a:pt x="220" y="8"/>
                  </a:cubicBezTo>
                  <a:cubicBezTo>
                    <a:pt x="218" y="8"/>
                    <a:pt x="215" y="8"/>
                    <a:pt x="214" y="10"/>
                  </a:cubicBezTo>
                  <a:cubicBezTo>
                    <a:pt x="212" y="12"/>
                    <a:pt x="210" y="14"/>
                    <a:pt x="208" y="13"/>
                  </a:cubicBezTo>
                  <a:cubicBezTo>
                    <a:pt x="207" y="13"/>
                    <a:pt x="204" y="11"/>
                    <a:pt x="203" y="9"/>
                  </a:cubicBezTo>
                  <a:cubicBezTo>
                    <a:pt x="201" y="8"/>
                    <a:pt x="203" y="7"/>
                    <a:pt x="202" y="6"/>
                  </a:cubicBezTo>
                  <a:cubicBezTo>
                    <a:pt x="202" y="5"/>
                    <a:pt x="200" y="5"/>
                    <a:pt x="198" y="3"/>
                  </a:cubicBezTo>
                  <a:cubicBezTo>
                    <a:pt x="196" y="2"/>
                    <a:pt x="197" y="1"/>
                    <a:pt x="194" y="0"/>
                  </a:cubicBezTo>
                  <a:cubicBezTo>
                    <a:pt x="192" y="0"/>
                    <a:pt x="185" y="0"/>
                    <a:pt x="184" y="1"/>
                  </a:cubicBezTo>
                  <a:cubicBezTo>
                    <a:pt x="183" y="3"/>
                    <a:pt x="185" y="6"/>
                    <a:pt x="186" y="9"/>
                  </a:cubicBezTo>
                  <a:cubicBezTo>
                    <a:pt x="186" y="12"/>
                    <a:pt x="186" y="13"/>
                    <a:pt x="185" y="15"/>
                  </a:cubicBezTo>
                  <a:cubicBezTo>
                    <a:pt x="184" y="16"/>
                    <a:pt x="182" y="15"/>
                    <a:pt x="179" y="14"/>
                  </a:cubicBezTo>
                  <a:cubicBezTo>
                    <a:pt x="177" y="14"/>
                    <a:pt x="175" y="13"/>
                    <a:pt x="172" y="13"/>
                  </a:cubicBezTo>
                  <a:cubicBezTo>
                    <a:pt x="170" y="13"/>
                    <a:pt x="169" y="14"/>
                    <a:pt x="168" y="15"/>
                  </a:cubicBezTo>
                  <a:cubicBezTo>
                    <a:pt x="166" y="16"/>
                    <a:pt x="164" y="17"/>
                    <a:pt x="161" y="18"/>
                  </a:cubicBezTo>
                  <a:cubicBezTo>
                    <a:pt x="160" y="18"/>
                    <a:pt x="159" y="20"/>
                    <a:pt x="159" y="21"/>
                  </a:cubicBezTo>
                  <a:cubicBezTo>
                    <a:pt x="158" y="21"/>
                    <a:pt x="157" y="21"/>
                    <a:pt x="156" y="20"/>
                  </a:cubicBezTo>
                  <a:cubicBezTo>
                    <a:pt x="155" y="19"/>
                    <a:pt x="155" y="18"/>
                    <a:pt x="153" y="16"/>
                  </a:cubicBezTo>
                  <a:cubicBezTo>
                    <a:pt x="151" y="14"/>
                    <a:pt x="151" y="16"/>
                    <a:pt x="150" y="15"/>
                  </a:cubicBezTo>
                  <a:cubicBezTo>
                    <a:pt x="148" y="14"/>
                    <a:pt x="146" y="14"/>
                    <a:pt x="145" y="14"/>
                  </a:cubicBezTo>
                  <a:cubicBezTo>
                    <a:pt x="144" y="15"/>
                    <a:pt x="145" y="17"/>
                    <a:pt x="145" y="18"/>
                  </a:cubicBezTo>
                  <a:cubicBezTo>
                    <a:pt x="145" y="19"/>
                    <a:pt x="145" y="20"/>
                    <a:pt x="147" y="21"/>
                  </a:cubicBezTo>
                  <a:cubicBezTo>
                    <a:pt x="148" y="23"/>
                    <a:pt x="147" y="24"/>
                    <a:pt x="147" y="26"/>
                  </a:cubicBezTo>
                  <a:cubicBezTo>
                    <a:pt x="148" y="27"/>
                    <a:pt x="148" y="28"/>
                    <a:pt x="149" y="29"/>
                  </a:cubicBezTo>
                  <a:cubicBezTo>
                    <a:pt x="149" y="30"/>
                    <a:pt x="148" y="31"/>
                    <a:pt x="147" y="31"/>
                  </a:cubicBezTo>
                  <a:cubicBezTo>
                    <a:pt x="147" y="32"/>
                    <a:pt x="146" y="30"/>
                    <a:pt x="145" y="29"/>
                  </a:cubicBezTo>
                  <a:cubicBezTo>
                    <a:pt x="144" y="28"/>
                    <a:pt x="144" y="27"/>
                    <a:pt x="143" y="26"/>
                  </a:cubicBezTo>
                  <a:cubicBezTo>
                    <a:pt x="142" y="24"/>
                    <a:pt x="142" y="24"/>
                    <a:pt x="139" y="23"/>
                  </a:cubicBezTo>
                  <a:cubicBezTo>
                    <a:pt x="137" y="21"/>
                    <a:pt x="137" y="20"/>
                    <a:pt x="137" y="19"/>
                  </a:cubicBezTo>
                  <a:cubicBezTo>
                    <a:pt x="137" y="18"/>
                    <a:pt x="136" y="16"/>
                    <a:pt x="135" y="15"/>
                  </a:cubicBezTo>
                  <a:cubicBezTo>
                    <a:pt x="135" y="14"/>
                    <a:pt x="132" y="13"/>
                    <a:pt x="130" y="14"/>
                  </a:cubicBezTo>
                  <a:cubicBezTo>
                    <a:pt x="129" y="14"/>
                    <a:pt x="126" y="14"/>
                    <a:pt x="125" y="15"/>
                  </a:cubicBezTo>
                  <a:cubicBezTo>
                    <a:pt x="123" y="15"/>
                    <a:pt x="122" y="16"/>
                    <a:pt x="122" y="17"/>
                  </a:cubicBezTo>
                  <a:cubicBezTo>
                    <a:pt x="121" y="19"/>
                    <a:pt x="120" y="18"/>
                    <a:pt x="119" y="19"/>
                  </a:cubicBezTo>
                  <a:cubicBezTo>
                    <a:pt x="117" y="19"/>
                    <a:pt x="117" y="21"/>
                    <a:pt x="117" y="22"/>
                  </a:cubicBezTo>
                  <a:cubicBezTo>
                    <a:pt x="116" y="24"/>
                    <a:pt x="118" y="25"/>
                    <a:pt x="118" y="26"/>
                  </a:cubicBezTo>
                  <a:cubicBezTo>
                    <a:pt x="119" y="26"/>
                    <a:pt x="117" y="29"/>
                    <a:pt x="116" y="30"/>
                  </a:cubicBezTo>
                  <a:cubicBezTo>
                    <a:pt x="116" y="30"/>
                    <a:pt x="114" y="30"/>
                    <a:pt x="113" y="28"/>
                  </a:cubicBezTo>
                  <a:cubicBezTo>
                    <a:pt x="112" y="26"/>
                    <a:pt x="110" y="26"/>
                    <a:pt x="109" y="24"/>
                  </a:cubicBezTo>
                  <a:cubicBezTo>
                    <a:pt x="107" y="23"/>
                    <a:pt x="106" y="22"/>
                    <a:pt x="106" y="21"/>
                  </a:cubicBezTo>
                  <a:cubicBezTo>
                    <a:pt x="105" y="19"/>
                    <a:pt x="102" y="17"/>
                    <a:pt x="100" y="16"/>
                  </a:cubicBezTo>
                  <a:cubicBezTo>
                    <a:pt x="97" y="15"/>
                    <a:pt x="97" y="16"/>
                    <a:pt x="97" y="16"/>
                  </a:cubicBezTo>
                  <a:cubicBezTo>
                    <a:pt x="96" y="16"/>
                    <a:pt x="95" y="17"/>
                    <a:pt x="95" y="19"/>
                  </a:cubicBezTo>
                  <a:cubicBezTo>
                    <a:pt x="95" y="20"/>
                    <a:pt x="96" y="20"/>
                    <a:pt x="96" y="22"/>
                  </a:cubicBezTo>
                  <a:cubicBezTo>
                    <a:pt x="96" y="23"/>
                    <a:pt x="96" y="24"/>
                    <a:pt x="97" y="26"/>
                  </a:cubicBezTo>
                  <a:cubicBezTo>
                    <a:pt x="98" y="28"/>
                    <a:pt x="98" y="31"/>
                    <a:pt x="97" y="32"/>
                  </a:cubicBezTo>
                  <a:cubicBezTo>
                    <a:pt x="96" y="32"/>
                    <a:pt x="95" y="34"/>
                    <a:pt x="95" y="35"/>
                  </a:cubicBezTo>
                  <a:cubicBezTo>
                    <a:pt x="94" y="37"/>
                    <a:pt x="93" y="38"/>
                    <a:pt x="93" y="38"/>
                  </a:cubicBezTo>
                  <a:cubicBezTo>
                    <a:pt x="92" y="39"/>
                    <a:pt x="91" y="38"/>
                    <a:pt x="89" y="37"/>
                  </a:cubicBezTo>
                  <a:cubicBezTo>
                    <a:pt x="88" y="36"/>
                    <a:pt x="88" y="35"/>
                    <a:pt x="87" y="34"/>
                  </a:cubicBezTo>
                  <a:cubicBezTo>
                    <a:pt x="87" y="33"/>
                    <a:pt x="86" y="33"/>
                    <a:pt x="85" y="34"/>
                  </a:cubicBezTo>
                  <a:cubicBezTo>
                    <a:pt x="84" y="35"/>
                    <a:pt x="83" y="36"/>
                    <a:pt x="83" y="37"/>
                  </a:cubicBezTo>
                  <a:cubicBezTo>
                    <a:pt x="83" y="38"/>
                    <a:pt x="83" y="39"/>
                    <a:pt x="82" y="41"/>
                  </a:cubicBezTo>
                  <a:cubicBezTo>
                    <a:pt x="82" y="42"/>
                    <a:pt x="81" y="42"/>
                    <a:pt x="80" y="43"/>
                  </a:cubicBezTo>
                  <a:cubicBezTo>
                    <a:pt x="78" y="44"/>
                    <a:pt x="79" y="45"/>
                    <a:pt x="79" y="47"/>
                  </a:cubicBezTo>
                  <a:cubicBezTo>
                    <a:pt x="79" y="48"/>
                    <a:pt x="79" y="50"/>
                    <a:pt x="78" y="51"/>
                  </a:cubicBezTo>
                  <a:cubicBezTo>
                    <a:pt x="78" y="52"/>
                    <a:pt x="77" y="51"/>
                    <a:pt x="76" y="51"/>
                  </a:cubicBezTo>
                  <a:cubicBezTo>
                    <a:pt x="75" y="51"/>
                    <a:pt x="75" y="49"/>
                    <a:pt x="74" y="47"/>
                  </a:cubicBezTo>
                  <a:cubicBezTo>
                    <a:pt x="73" y="45"/>
                    <a:pt x="72" y="45"/>
                    <a:pt x="70" y="44"/>
                  </a:cubicBezTo>
                  <a:cubicBezTo>
                    <a:pt x="68" y="43"/>
                    <a:pt x="69" y="42"/>
                    <a:pt x="69" y="41"/>
                  </a:cubicBezTo>
                  <a:cubicBezTo>
                    <a:pt x="69" y="39"/>
                    <a:pt x="70" y="39"/>
                    <a:pt x="70" y="38"/>
                  </a:cubicBezTo>
                  <a:cubicBezTo>
                    <a:pt x="71" y="37"/>
                    <a:pt x="70" y="36"/>
                    <a:pt x="69" y="35"/>
                  </a:cubicBezTo>
                  <a:cubicBezTo>
                    <a:pt x="69" y="33"/>
                    <a:pt x="68" y="34"/>
                    <a:pt x="66" y="33"/>
                  </a:cubicBezTo>
                  <a:cubicBezTo>
                    <a:pt x="64" y="32"/>
                    <a:pt x="63" y="31"/>
                    <a:pt x="62" y="30"/>
                  </a:cubicBezTo>
                  <a:cubicBezTo>
                    <a:pt x="61" y="29"/>
                    <a:pt x="62" y="28"/>
                    <a:pt x="63" y="28"/>
                  </a:cubicBezTo>
                  <a:cubicBezTo>
                    <a:pt x="63" y="28"/>
                    <a:pt x="65" y="29"/>
                    <a:pt x="65" y="30"/>
                  </a:cubicBezTo>
                  <a:cubicBezTo>
                    <a:pt x="66" y="31"/>
                    <a:pt x="68" y="31"/>
                    <a:pt x="70" y="31"/>
                  </a:cubicBezTo>
                  <a:cubicBezTo>
                    <a:pt x="71" y="31"/>
                    <a:pt x="72" y="30"/>
                    <a:pt x="72" y="29"/>
                  </a:cubicBezTo>
                  <a:cubicBezTo>
                    <a:pt x="73" y="28"/>
                    <a:pt x="73" y="25"/>
                    <a:pt x="72" y="23"/>
                  </a:cubicBezTo>
                  <a:cubicBezTo>
                    <a:pt x="70" y="22"/>
                    <a:pt x="70" y="23"/>
                    <a:pt x="68" y="23"/>
                  </a:cubicBezTo>
                  <a:cubicBezTo>
                    <a:pt x="66" y="22"/>
                    <a:pt x="67" y="22"/>
                    <a:pt x="66" y="20"/>
                  </a:cubicBezTo>
                  <a:cubicBezTo>
                    <a:pt x="65" y="18"/>
                    <a:pt x="65" y="18"/>
                    <a:pt x="64" y="17"/>
                  </a:cubicBezTo>
                  <a:cubicBezTo>
                    <a:pt x="63" y="15"/>
                    <a:pt x="58" y="13"/>
                    <a:pt x="57" y="10"/>
                  </a:cubicBezTo>
                  <a:cubicBezTo>
                    <a:pt x="55" y="7"/>
                    <a:pt x="54" y="7"/>
                    <a:pt x="52" y="5"/>
                  </a:cubicBezTo>
                  <a:cubicBezTo>
                    <a:pt x="51" y="3"/>
                    <a:pt x="49" y="3"/>
                    <a:pt x="47" y="3"/>
                  </a:cubicBezTo>
                  <a:cubicBezTo>
                    <a:pt x="45" y="2"/>
                    <a:pt x="44" y="3"/>
                    <a:pt x="42" y="3"/>
                  </a:cubicBezTo>
                  <a:cubicBezTo>
                    <a:pt x="39" y="4"/>
                    <a:pt x="39" y="3"/>
                    <a:pt x="38" y="3"/>
                  </a:cubicBezTo>
                  <a:cubicBezTo>
                    <a:pt x="36" y="2"/>
                    <a:pt x="34" y="2"/>
                    <a:pt x="33" y="3"/>
                  </a:cubicBezTo>
                  <a:cubicBezTo>
                    <a:pt x="32" y="4"/>
                    <a:pt x="32" y="6"/>
                    <a:pt x="32" y="7"/>
                  </a:cubicBezTo>
                  <a:cubicBezTo>
                    <a:pt x="32" y="7"/>
                    <a:pt x="33" y="8"/>
                    <a:pt x="35" y="8"/>
                  </a:cubicBezTo>
                  <a:cubicBezTo>
                    <a:pt x="37" y="8"/>
                    <a:pt x="37" y="7"/>
                    <a:pt x="37" y="6"/>
                  </a:cubicBezTo>
                  <a:cubicBezTo>
                    <a:pt x="38" y="6"/>
                    <a:pt x="40" y="6"/>
                    <a:pt x="42" y="6"/>
                  </a:cubicBezTo>
                  <a:cubicBezTo>
                    <a:pt x="43" y="6"/>
                    <a:pt x="43" y="6"/>
                    <a:pt x="43" y="7"/>
                  </a:cubicBezTo>
                  <a:cubicBezTo>
                    <a:pt x="43" y="8"/>
                    <a:pt x="44" y="9"/>
                    <a:pt x="45" y="9"/>
                  </a:cubicBezTo>
                  <a:cubicBezTo>
                    <a:pt x="47" y="8"/>
                    <a:pt x="49" y="9"/>
                    <a:pt x="49" y="10"/>
                  </a:cubicBezTo>
                  <a:cubicBezTo>
                    <a:pt x="50" y="10"/>
                    <a:pt x="48" y="11"/>
                    <a:pt x="47" y="12"/>
                  </a:cubicBezTo>
                  <a:cubicBezTo>
                    <a:pt x="46" y="13"/>
                    <a:pt x="44" y="13"/>
                    <a:pt x="43" y="14"/>
                  </a:cubicBezTo>
                  <a:cubicBezTo>
                    <a:pt x="42" y="14"/>
                    <a:pt x="43" y="15"/>
                    <a:pt x="44" y="15"/>
                  </a:cubicBezTo>
                  <a:cubicBezTo>
                    <a:pt x="46" y="15"/>
                    <a:pt x="48" y="15"/>
                    <a:pt x="49" y="16"/>
                  </a:cubicBezTo>
                  <a:cubicBezTo>
                    <a:pt x="49" y="16"/>
                    <a:pt x="49" y="17"/>
                    <a:pt x="49" y="18"/>
                  </a:cubicBezTo>
                  <a:cubicBezTo>
                    <a:pt x="49" y="20"/>
                    <a:pt x="49" y="20"/>
                    <a:pt x="49" y="21"/>
                  </a:cubicBezTo>
                  <a:cubicBezTo>
                    <a:pt x="49" y="22"/>
                    <a:pt x="49" y="23"/>
                    <a:pt x="49" y="25"/>
                  </a:cubicBezTo>
                  <a:cubicBezTo>
                    <a:pt x="50" y="26"/>
                    <a:pt x="47" y="27"/>
                    <a:pt x="47" y="26"/>
                  </a:cubicBezTo>
                  <a:cubicBezTo>
                    <a:pt x="47" y="25"/>
                    <a:pt x="46" y="24"/>
                    <a:pt x="45" y="24"/>
                  </a:cubicBezTo>
                  <a:cubicBezTo>
                    <a:pt x="44" y="24"/>
                    <a:pt x="44" y="26"/>
                    <a:pt x="43" y="27"/>
                  </a:cubicBezTo>
                  <a:cubicBezTo>
                    <a:pt x="43" y="28"/>
                    <a:pt x="42" y="27"/>
                    <a:pt x="42" y="26"/>
                  </a:cubicBezTo>
                  <a:cubicBezTo>
                    <a:pt x="41" y="25"/>
                    <a:pt x="42" y="24"/>
                    <a:pt x="42" y="23"/>
                  </a:cubicBezTo>
                  <a:cubicBezTo>
                    <a:pt x="43" y="22"/>
                    <a:pt x="43" y="21"/>
                    <a:pt x="42" y="20"/>
                  </a:cubicBezTo>
                  <a:cubicBezTo>
                    <a:pt x="42" y="19"/>
                    <a:pt x="41" y="20"/>
                    <a:pt x="41" y="21"/>
                  </a:cubicBezTo>
                  <a:cubicBezTo>
                    <a:pt x="40" y="22"/>
                    <a:pt x="38" y="23"/>
                    <a:pt x="37" y="23"/>
                  </a:cubicBezTo>
                  <a:cubicBezTo>
                    <a:pt x="36" y="24"/>
                    <a:pt x="35" y="22"/>
                    <a:pt x="34" y="20"/>
                  </a:cubicBezTo>
                  <a:cubicBezTo>
                    <a:pt x="34" y="19"/>
                    <a:pt x="33" y="19"/>
                    <a:pt x="32" y="17"/>
                  </a:cubicBezTo>
                  <a:cubicBezTo>
                    <a:pt x="31" y="16"/>
                    <a:pt x="29" y="15"/>
                    <a:pt x="28" y="15"/>
                  </a:cubicBezTo>
                  <a:cubicBezTo>
                    <a:pt x="26" y="15"/>
                    <a:pt x="25" y="16"/>
                    <a:pt x="24" y="17"/>
                  </a:cubicBezTo>
                  <a:cubicBezTo>
                    <a:pt x="24" y="18"/>
                    <a:pt x="24" y="18"/>
                    <a:pt x="25" y="19"/>
                  </a:cubicBezTo>
                  <a:cubicBezTo>
                    <a:pt x="26" y="19"/>
                    <a:pt x="25" y="20"/>
                    <a:pt x="25" y="21"/>
                  </a:cubicBezTo>
                  <a:cubicBezTo>
                    <a:pt x="25" y="21"/>
                    <a:pt x="23" y="21"/>
                    <a:pt x="22" y="20"/>
                  </a:cubicBezTo>
                  <a:cubicBezTo>
                    <a:pt x="21" y="20"/>
                    <a:pt x="21" y="19"/>
                    <a:pt x="19" y="19"/>
                  </a:cubicBezTo>
                  <a:cubicBezTo>
                    <a:pt x="18" y="19"/>
                    <a:pt x="19" y="20"/>
                    <a:pt x="20" y="21"/>
                  </a:cubicBezTo>
                  <a:cubicBezTo>
                    <a:pt x="20" y="23"/>
                    <a:pt x="22" y="24"/>
                    <a:pt x="24" y="25"/>
                  </a:cubicBezTo>
                  <a:cubicBezTo>
                    <a:pt x="25" y="25"/>
                    <a:pt x="26" y="25"/>
                    <a:pt x="28" y="26"/>
                  </a:cubicBezTo>
                  <a:cubicBezTo>
                    <a:pt x="30" y="27"/>
                    <a:pt x="29" y="29"/>
                    <a:pt x="29" y="29"/>
                  </a:cubicBezTo>
                  <a:cubicBezTo>
                    <a:pt x="29" y="30"/>
                    <a:pt x="27" y="30"/>
                    <a:pt x="25" y="30"/>
                  </a:cubicBezTo>
                  <a:cubicBezTo>
                    <a:pt x="23" y="30"/>
                    <a:pt x="23" y="31"/>
                    <a:pt x="23" y="32"/>
                  </a:cubicBezTo>
                  <a:cubicBezTo>
                    <a:pt x="23" y="34"/>
                    <a:pt x="21" y="35"/>
                    <a:pt x="20" y="34"/>
                  </a:cubicBezTo>
                  <a:cubicBezTo>
                    <a:pt x="18" y="34"/>
                    <a:pt x="18" y="33"/>
                    <a:pt x="17" y="32"/>
                  </a:cubicBezTo>
                  <a:cubicBezTo>
                    <a:pt x="16" y="32"/>
                    <a:pt x="15" y="31"/>
                    <a:pt x="14" y="30"/>
                  </a:cubicBezTo>
                  <a:cubicBezTo>
                    <a:pt x="12" y="29"/>
                    <a:pt x="11" y="30"/>
                    <a:pt x="10" y="30"/>
                  </a:cubicBezTo>
                  <a:cubicBezTo>
                    <a:pt x="10" y="31"/>
                    <a:pt x="11" y="32"/>
                    <a:pt x="13" y="33"/>
                  </a:cubicBezTo>
                  <a:cubicBezTo>
                    <a:pt x="14" y="33"/>
                    <a:pt x="16" y="33"/>
                    <a:pt x="16" y="34"/>
                  </a:cubicBezTo>
                  <a:cubicBezTo>
                    <a:pt x="16" y="35"/>
                    <a:pt x="15" y="35"/>
                    <a:pt x="14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2" y="38"/>
                    <a:pt x="11" y="38"/>
                  </a:cubicBezTo>
                  <a:cubicBezTo>
                    <a:pt x="10" y="37"/>
                    <a:pt x="10" y="37"/>
                    <a:pt x="8" y="35"/>
                  </a:cubicBezTo>
                  <a:cubicBezTo>
                    <a:pt x="6" y="34"/>
                    <a:pt x="5" y="35"/>
                    <a:pt x="3" y="36"/>
                  </a:cubicBezTo>
                  <a:cubicBezTo>
                    <a:pt x="1" y="36"/>
                    <a:pt x="0" y="36"/>
                    <a:pt x="0" y="37"/>
                  </a:cubicBezTo>
                  <a:cubicBezTo>
                    <a:pt x="0" y="38"/>
                    <a:pt x="0" y="39"/>
                    <a:pt x="1" y="39"/>
                  </a:cubicBezTo>
                  <a:cubicBezTo>
                    <a:pt x="3" y="39"/>
                    <a:pt x="4" y="39"/>
                    <a:pt x="7" y="40"/>
                  </a:cubicBezTo>
                  <a:cubicBezTo>
                    <a:pt x="10" y="42"/>
                    <a:pt x="10" y="42"/>
                    <a:pt x="14" y="42"/>
                  </a:cubicBezTo>
                  <a:cubicBezTo>
                    <a:pt x="17" y="41"/>
                    <a:pt x="17" y="40"/>
                    <a:pt x="21" y="39"/>
                  </a:cubicBezTo>
                  <a:cubicBezTo>
                    <a:pt x="26" y="37"/>
                    <a:pt x="25" y="38"/>
                    <a:pt x="27" y="38"/>
                  </a:cubicBezTo>
                  <a:cubicBezTo>
                    <a:pt x="29" y="37"/>
                    <a:pt x="30" y="37"/>
                    <a:pt x="33" y="35"/>
                  </a:cubicBezTo>
                  <a:cubicBezTo>
                    <a:pt x="36" y="34"/>
                    <a:pt x="37" y="35"/>
                    <a:pt x="40" y="35"/>
                  </a:cubicBezTo>
                  <a:cubicBezTo>
                    <a:pt x="42" y="35"/>
                    <a:pt x="42" y="36"/>
                    <a:pt x="46" y="37"/>
                  </a:cubicBezTo>
                  <a:cubicBezTo>
                    <a:pt x="49" y="38"/>
                    <a:pt x="49" y="37"/>
                    <a:pt x="51" y="38"/>
                  </a:cubicBezTo>
                  <a:cubicBezTo>
                    <a:pt x="53" y="38"/>
                    <a:pt x="55" y="39"/>
                    <a:pt x="58" y="39"/>
                  </a:cubicBezTo>
                  <a:cubicBezTo>
                    <a:pt x="61" y="39"/>
                    <a:pt x="62" y="40"/>
                    <a:pt x="62" y="41"/>
                  </a:cubicBezTo>
                  <a:cubicBezTo>
                    <a:pt x="63" y="43"/>
                    <a:pt x="59" y="43"/>
                    <a:pt x="58" y="44"/>
                  </a:cubicBezTo>
                  <a:cubicBezTo>
                    <a:pt x="57" y="45"/>
                    <a:pt x="55" y="47"/>
                    <a:pt x="53" y="47"/>
                  </a:cubicBezTo>
                  <a:cubicBezTo>
                    <a:pt x="51" y="47"/>
                    <a:pt x="50" y="48"/>
                    <a:pt x="47" y="50"/>
                  </a:cubicBezTo>
                  <a:cubicBezTo>
                    <a:pt x="45" y="52"/>
                    <a:pt x="48" y="51"/>
                    <a:pt x="51" y="51"/>
                  </a:cubicBezTo>
                  <a:cubicBezTo>
                    <a:pt x="53" y="51"/>
                    <a:pt x="53" y="51"/>
                    <a:pt x="54" y="52"/>
                  </a:cubicBezTo>
                  <a:cubicBezTo>
                    <a:pt x="55" y="52"/>
                    <a:pt x="58" y="53"/>
                    <a:pt x="60" y="52"/>
                  </a:cubicBezTo>
                  <a:cubicBezTo>
                    <a:pt x="61" y="51"/>
                    <a:pt x="62" y="50"/>
                    <a:pt x="63" y="51"/>
                  </a:cubicBezTo>
                  <a:cubicBezTo>
                    <a:pt x="64" y="51"/>
                    <a:pt x="62" y="53"/>
                    <a:pt x="61" y="55"/>
                  </a:cubicBezTo>
                  <a:cubicBezTo>
                    <a:pt x="60" y="57"/>
                    <a:pt x="60" y="56"/>
                    <a:pt x="59" y="57"/>
                  </a:cubicBezTo>
                  <a:cubicBezTo>
                    <a:pt x="58" y="57"/>
                    <a:pt x="57" y="59"/>
                    <a:pt x="55" y="59"/>
                  </a:cubicBezTo>
                  <a:cubicBezTo>
                    <a:pt x="53" y="58"/>
                    <a:pt x="52" y="57"/>
                    <a:pt x="49" y="57"/>
                  </a:cubicBezTo>
                  <a:cubicBezTo>
                    <a:pt x="47" y="57"/>
                    <a:pt x="46" y="58"/>
                    <a:pt x="44" y="58"/>
                  </a:cubicBezTo>
                  <a:cubicBezTo>
                    <a:pt x="41" y="59"/>
                    <a:pt x="41" y="59"/>
                    <a:pt x="41" y="58"/>
                  </a:cubicBezTo>
                  <a:cubicBezTo>
                    <a:pt x="40" y="57"/>
                    <a:pt x="40" y="56"/>
                    <a:pt x="39" y="56"/>
                  </a:cubicBezTo>
                  <a:cubicBezTo>
                    <a:pt x="37" y="57"/>
                    <a:pt x="36" y="58"/>
                    <a:pt x="35" y="58"/>
                  </a:cubicBezTo>
                  <a:cubicBezTo>
                    <a:pt x="34" y="59"/>
                    <a:pt x="33" y="60"/>
                    <a:pt x="32" y="60"/>
                  </a:cubicBezTo>
                  <a:cubicBezTo>
                    <a:pt x="31" y="61"/>
                    <a:pt x="30" y="60"/>
                    <a:pt x="29" y="59"/>
                  </a:cubicBezTo>
                  <a:cubicBezTo>
                    <a:pt x="28" y="59"/>
                    <a:pt x="28" y="60"/>
                    <a:pt x="27" y="61"/>
                  </a:cubicBezTo>
                  <a:cubicBezTo>
                    <a:pt x="25" y="62"/>
                    <a:pt x="24" y="62"/>
                    <a:pt x="23" y="62"/>
                  </a:cubicBezTo>
                  <a:cubicBezTo>
                    <a:pt x="21" y="62"/>
                    <a:pt x="19" y="62"/>
                    <a:pt x="17" y="62"/>
                  </a:cubicBezTo>
                  <a:cubicBezTo>
                    <a:pt x="15" y="61"/>
                    <a:pt x="12" y="61"/>
                    <a:pt x="12" y="63"/>
                  </a:cubicBezTo>
                  <a:cubicBezTo>
                    <a:pt x="12" y="64"/>
                    <a:pt x="13" y="65"/>
                    <a:pt x="14" y="66"/>
                  </a:cubicBezTo>
                  <a:cubicBezTo>
                    <a:pt x="16" y="68"/>
                    <a:pt x="17" y="68"/>
                    <a:pt x="20" y="67"/>
                  </a:cubicBezTo>
                  <a:cubicBezTo>
                    <a:pt x="22" y="67"/>
                    <a:pt x="28" y="68"/>
                    <a:pt x="30" y="68"/>
                  </a:cubicBezTo>
                  <a:cubicBezTo>
                    <a:pt x="32" y="68"/>
                    <a:pt x="34" y="68"/>
                    <a:pt x="36" y="66"/>
                  </a:cubicBezTo>
                  <a:cubicBezTo>
                    <a:pt x="39" y="65"/>
                    <a:pt x="41" y="66"/>
                    <a:pt x="44" y="65"/>
                  </a:cubicBezTo>
                  <a:cubicBezTo>
                    <a:pt x="46" y="65"/>
                    <a:pt x="50" y="66"/>
                    <a:pt x="52" y="66"/>
                  </a:cubicBezTo>
                  <a:cubicBezTo>
                    <a:pt x="54" y="67"/>
                    <a:pt x="53" y="68"/>
                    <a:pt x="52" y="69"/>
                  </a:cubicBezTo>
                  <a:cubicBezTo>
                    <a:pt x="51" y="70"/>
                    <a:pt x="50" y="70"/>
                    <a:pt x="50" y="72"/>
                  </a:cubicBezTo>
                  <a:cubicBezTo>
                    <a:pt x="50" y="73"/>
                    <a:pt x="51" y="76"/>
                    <a:pt x="53" y="77"/>
                  </a:cubicBezTo>
                  <a:cubicBezTo>
                    <a:pt x="55" y="78"/>
                    <a:pt x="55" y="76"/>
                    <a:pt x="56" y="75"/>
                  </a:cubicBezTo>
                  <a:cubicBezTo>
                    <a:pt x="57" y="73"/>
                    <a:pt x="59" y="73"/>
                    <a:pt x="61" y="73"/>
                  </a:cubicBezTo>
                  <a:cubicBezTo>
                    <a:pt x="63" y="72"/>
                    <a:pt x="65" y="70"/>
                    <a:pt x="67" y="70"/>
                  </a:cubicBezTo>
                  <a:cubicBezTo>
                    <a:pt x="69" y="70"/>
                    <a:pt x="68" y="71"/>
                    <a:pt x="67" y="72"/>
                  </a:cubicBezTo>
                  <a:cubicBezTo>
                    <a:pt x="66" y="73"/>
                    <a:pt x="64" y="74"/>
                    <a:pt x="62" y="75"/>
                  </a:cubicBezTo>
                  <a:cubicBezTo>
                    <a:pt x="59" y="76"/>
                    <a:pt x="60" y="76"/>
                    <a:pt x="59" y="77"/>
                  </a:cubicBezTo>
                  <a:cubicBezTo>
                    <a:pt x="58" y="78"/>
                    <a:pt x="58" y="79"/>
                    <a:pt x="57" y="81"/>
                  </a:cubicBezTo>
                  <a:cubicBezTo>
                    <a:pt x="56" y="82"/>
                    <a:pt x="59" y="81"/>
                    <a:pt x="61" y="81"/>
                  </a:cubicBezTo>
                  <a:cubicBezTo>
                    <a:pt x="64" y="81"/>
                    <a:pt x="66" y="81"/>
                    <a:pt x="69" y="80"/>
                  </a:cubicBezTo>
                  <a:cubicBezTo>
                    <a:pt x="71" y="78"/>
                    <a:pt x="72" y="80"/>
                    <a:pt x="72" y="81"/>
                  </a:cubicBezTo>
                  <a:cubicBezTo>
                    <a:pt x="73" y="82"/>
                    <a:pt x="71" y="83"/>
                    <a:pt x="69" y="84"/>
                  </a:cubicBezTo>
                  <a:cubicBezTo>
                    <a:pt x="67" y="84"/>
                    <a:pt x="65" y="84"/>
                    <a:pt x="63" y="84"/>
                  </a:cubicBezTo>
                  <a:cubicBezTo>
                    <a:pt x="60" y="85"/>
                    <a:pt x="61" y="85"/>
                    <a:pt x="61" y="86"/>
                  </a:cubicBezTo>
                  <a:cubicBezTo>
                    <a:pt x="61" y="88"/>
                    <a:pt x="63" y="87"/>
                    <a:pt x="64" y="89"/>
                  </a:cubicBezTo>
                  <a:cubicBezTo>
                    <a:pt x="64" y="91"/>
                    <a:pt x="62" y="91"/>
                    <a:pt x="60" y="91"/>
                  </a:cubicBezTo>
                  <a:cubicBezTo>
                    <a:pt x="58" y="91"/>
                    <a:pt x="57" y="91"/>
                    <a:pt x="55" y="92"/>
                  </a:cubicBezTo>
                  <a:cubicBezTo>
                    <a:pt x="52" y="92"/>
                    <a:pt x="53" y="93"/>
                    <a:pt x="50" y="94"/>
                  </a:cubicBezTo>
                  <a:cubicBezTo>
                    <a:pt x="48" y="95"/>
                    <a:pt x="46" y="95"/>
                    <a:pt x="44" y="94"/>
                  </a:cubicBezTo>
                  <a:cubicBezTo>
                    <a:pt x="43" y="93"/>
                    <a:pt x="42" y="94"/>
                    <a:pt x="42" y="96"/>
                  </a:cubicBezTo>
                  <a:cubicBezTo>
                    <a:pt x="42" y="97"/>
                    <a:pt x="40" y="100"/>
                    <a:pt x="46" y="100"/>
                  </a:cubicBezTo>
                  <a:cubicBezTo>
                    <a:pt x="53" y="101"/>
                    <a:pt x="55" y="100"/>
                    <a:pt x="58" y="100"/>
                  </a:cubicBezTo>
                  <a:cubicBezTo>
                    <a:pt x="62" y="100"/>
                    <a:pt x="63" y="99"/>
                    <a:pt x="69" y="98"/>
                  </a:cubicBezTo>
                  <a:cubicBezTo>
                    <a:pt x="75" y="97"/>
                    <a:pt x="73" y="99"/>
                    <a:pt x="77" y="100"/>
                  </a:cubicBezTo>
                  <a:cubicBezTo>
                    <a:pt x="81" y="100"/>
                    <a:pt x="83" y="98"/>
                    <a:pt x="85" y="98"/>
                  </a:cubicBezTo>
                  <a:cubicBezTo>
                    <a:pt x="87" y="98"/>
                    <a:pt x="87" y="99"/>
                    <a:pt x="87" y="100"/>
                  </a:cubicBezTo>
                  <a:cubicBezTo>
                    <a:pt x="87" y="101"/>
                    <a:pt x="87" y="101"/>
                    <a:pt x="86" y="102"/>
                  </a:cubicBezTo>
                  <a:cubicBezTo>
                    <a:pt x="86" y="102"/>
                    <a:pt x="86" y="103"/>
                    <a:pt x="87" y="103"/>
                  </a:cubicBezTo>
                  <a:cubicBezTo>
                    <a:pt x="88" y="103"/>
                    <a:pt x="89" y="103"/>
                    <a:pt x="91" y="101"/>
                  </a:cubicBezTo>
                  <a:cubicBezTo>
                    <a:pt x="93" y="100"/>
                    <a:pt x="93" y="100"/>
                    <a:pt x="93" y="101"/>
                  </a:cubicBezTo>
                  <a:cubicBezTo>
                    <a:pt x="94" y="102"/>
                    <a:pt x="93" y="103"/>
                    <a:pt x="92" y="103"/>
                  </a:cubicBezTo>
                  <a:cubicBezTo>
                    <a:pt x="92" y="104"/>
                    <a:pt x="91" y="105"/>
                    <a:pt x="93" y="107"/>
                  </a:cubicBezTo>
                  <a:cubicBezTo>
                    <a:pt x="96" y="109"/>
                    <a:pt x="98" y="110"/>
                    <a:pt x="103" y="112"/>
                  </a:cubicBezTo>
                  <a:cubicBezTo>
                    <a:pt x="107" y="114"/>
                    <a:pt x="109" y="112"/>
                    <a:pt x="112" y="112"/>
                  </a:cubicBezTo>
                  <a:cubicBezTo>
                    <a:pt x="115" y="113"/>
                    <a:pt x="117" y="113"/>
                    <a:pt x="125" y="115"/>
                  </a:cubicBezTo>
                  <a:cubicBezTo>
                    <a:pt x="133" y="118"/>
                    <a:pt x="136" y="115"/>
                    <a:pt x="137" y="115"/>
                  </a:cubicBezTo>
                  <a:cubicBezTo>
                    <a:pt x="139" y="115"/>
                    <a:pt x="141" y="115"/>
                    <a:pt x="141" y="114"/>
                  </a:cubicBezTo>
                  <a:cubicBezTo>
                    <a:pt x="142" y="113"/>
                    <a:pt x="140" y="110"/>
                    <a:pt x="143" y="110"/>
                  </a:cubicBezTo>
                  <a:cubicBezTo>
                    <a:pt x="145" y="110"/>
                    <a:pt x="145" y="112"/>
                    <a:pt x="146" y="112"/>
                  </a:cubicBezTo>
                  <a:cubicBezTo>
                    <a:pt x="147" y="112"/>
                    <a:pt x="148" y="110"/>
                    <a:pt x="149" y="108"/>
                  </a:cubicBezTo>
                  <a:cubicBezTo>
                    <a:pt x="150" y="106"/>
                    <a:pt x="150" y="105"/>
                    <a:pt x="152" y="104"/>
                  </a:cubicBezTo>
                  <a:cubicBezTo>
                    <a:pt x="154" y="103"/>
                    <a:pt x="156" y="103"/>
                    <a:pt x="158" y="104"/>
                  </a:cubicBezTo>
                  <a:cubicBezTo>
                    <a:pt x="160" y="104"/>
                    <a:pt x="161" y="103"/>
                    <a:pt x="165" y="102"/>
                  </a:cubicBezTo>
                  <a:cubicBezTo>
                    <a:pt x="169" y="101"/>
                    <a:pt x="174" y="100"/>
                    <a:pt x="179" y="1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3315" y="2008198"/>
            <a:ext cx="3722506" cy="3898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With the recent addition of Belgium, the Netherlands and Luxembourg, </a:t>
            </a:r>
            <a:r>
              <a:rPr lang="en-US" sz="1800" b="1" dirty="0" smtClean="0">
                <a:latin typeface="+mj-lt"/>
              </a:rPr>
              <a:t>21 of the 27 </a:t>
            </a:r>
            <a:r>
              <a:rPr lang="en-US" sz="1800" dirty="0" smtClean="0">
                <a:latin typeface="+mj-lt"/>
              </a:rPr>
              <a:t>EU Member States have a screening mechanism in </a:t>
            </a:r>
            <a:r>
              <a:rPr lang="en-US" sz="1800" dirty="0" smtClean="0">
                <a:latin typeface="+mj-lt"/>
              </a:rPr>
              <a:t>place.</a:t>
            </a:r>
            <a:endParaRPr lang="en-US" sz="1800" dirty="0" smtClean="0">
              <a:latin typeface="+mj-lt"/>
            </a:endParaRPr>
          </a:p>
          <a:p>
            <a:pPr>
              <a:spcBef>
                <a:spcPts val="400"/>
              </a:spcBef>
            </a:pPr>
            <a:endParaRPr lang="en-US" sz="1800" dirty="0" smtClean="0">
              <a:latin typeface="+mj-lt"/>
            </a:endParaRP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j-lt"/>
              </a:rPr>
              <a:t>National regimes are very </a:t>
            </a:r>
            <a:r>
              <a:rPr lang="en-US" sz="1800" b="1" dirty="0" smtClean="0">
                <a:latin typeface="+mj-lt"/>
              </a:rPr>
              <a:t>heterogeneous</a:t>
            </a:r>
            <a:r>
              <a:rPr lang="en-US" sz="1800" dirty="0" smtClean="0">
                <a:latin typeface="+mj-lt"/>
              </a:rPr>
              <a:t> both in terms of process and substantive </a:t>
            </a:r>
            <a:r>
              <a:rPr lang="en-US" sz="1800" dirty="0" smtClean="0">
                <a:latin typeface="+mj-lt"/>
              </a:rPr>
              <a:t>assessment.</a:t>
            </a:r>
            <a:endParaRPr lang="en-US" sz="1800" dirty="0" smtClean="0">
              <a:latin typeface="+mj-lt"/>
            </a:endParaRP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+mj-lt"/>
            </a:endParaRPr>
          </a:p>
          <a:p>
            <a:pPr marL="285750" indent="-28575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+mj-lt"/>
              </a:rPr>
              <a:t>UK</a:t>
            </a:r>
            <a:r>
              <a:rPr lang="en-US" sz="1800" dirty="0" smtClean="0">
                <a:latin typeface="+mj-lt"/>
              </a:rPr>
              <a:t> with a very active ‘Non-EU’ </a:t>
            </a:r>
            <a:r>
              <a:rPr lang="en-US" sz="1800" dirty="0" smtClean="0">
                <a:latin typeface="+mj-lt"/>
              </a:rPr>
              <a:t>regime.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40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FDI </a:t>
            </a:r>
            <a:r>
              <a:rPr lang="en-AE" dirty="0" smtClean="0"/>
              <a:t>–</a:t>
            </a:r>
            <a:r>
              <a:rPr lang="en-US" dirty="0" smtClean="0"/>
              <a:t> Multijurisdictional Complexities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z="1350" smtClean="0"/>
              <a:pPr/>
              <a:t>3</a:t>
            </a:fld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609601" y="1319005"/>
            <a:ext cx="10972799" cy="4157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121920" rIns="243840" bIns="121920" rtlCol="0" anchor="ctr"/>
          <a:lstStyle/>
          <a:p>
            <a:pPr algn="ctr">
              <a:spcAft>
                <a:spcPts val="800"/>
              </a:spcAft>
            </a:pPr>
            <a:r>
              <a:rPr lang="en-US" sz="1350" b="1" dirty="0">
                <a:solidFill>
                  <a:schemeClr val="tx1"/>
                </a:solidFill>
                <a:latin typeface="+mj-lt"/>
              </a:rPr>
              <a:t>Filing obligations and gun-jumping risks</a:t>
            </a:r>
          </a:p>
        </p:txBody>
      </p:sp>
      <p:sp>
        <p:nvSpPr>
          <p:cNvPr id="6" name="Rectangle 5"/>
          <p:cNvSpPr/>
          <p:nvPr/>
        </p:nvSpPr>
        <p:spPr>
          <a:xfrm>
            <a:off x="431371" y="2121550"/>
            <a:ext cx="2962539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sz="1350" b="1" dirty="0" smtClean="0">
                <a:solidFill>
                  <a:schemeClr val="tx2"/>
                </a:solidFill>
                <a:latin typeface="+mj-lt"/>
              </a:rPr>
              <a:t>Complex FDI filing </a:t>
            </a:r>
          </a:p>
          <a:p>
            <a:pPr algn="ctr">
              <a:buClr>
                <a:schemeClr val="accent4"/>
              </a:buClr>
            </a:pPr>
            <a:r>
              <a:rPr lang="en-US" sz="1350" b="1" dirty="0" smtClean="0">
                <a:solidFill>
                  <a:schemeClr val="tx2"/>
                </a:solidFill>
                <a:latin typeface="+mj-lt"/>
              </a:rPr>
              <a:t>assessment</a:t>
            </a:r>
            <a:endParaRPr lang="en-US" sz="135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1637" y="2802625"/>
            <a:ext cx="3168352" cy="2698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38179" lvl="1" indent="-228594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350" dirty="0">
                <a:latin typeface="+mj-lt"/>
              </a:rPr>
              <a:t>Different definitions of </a:t>
            </a:r>
            <a:r>
              <a:rPr lang="en-GB" sz="1350" b="1" dirty="0">
                <a:latin typeface="+mj-lt"/>
              </a:rPr>
              <a:t>“foreign”</a:t>
            </a:r>
            <a:r>
              <a:rPr lang="en-GB" sz="1350" dirty="0">
                <a:latin typeface="+mj-lt"/>
              </a:rPr>
              <a:t> – typically, all investors from non-EU countries are foreign</a:t>
            </a:r>
            <a:endParaRPr lang="en-US" sz="1350" dirty="0">
              <a:latin typeface="+mj-lt"/>
            </a:endParaRPr>
          </a:p>
          <a:p>
            <a:pPr marL="838179" lvl="1" indent="-228594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GB" sz="1350" b="1" dirty="0" smtClean="0">
                <a:latin typeface="+mj-lt"/>
              </a:rPr>
              <a:t>Other concepts</a:t>
            </a:r>
            <a:r>
              <a:rPr lang="en-GB" sz="1350" dirty="0" smtClean="0">
                <a:latin typeface="+mj-lt"/>
              </a:rPr>
              <a:t>:  </a:t>
            </a:r>
            <a:endParaRPr lang="en-GB" sz="1350" dirty="0">
              <a:latin typeface="+mj-lt"/>
            </a:endParaRPr>
          </a:p>
          <a:p>
            <a:pPr marL="853419" lvl="1">
              <a:spcBef>
                <a:spcPts val="400"/>
              </a:spcBef>
              <a:buClr>
                <a:schemeClr val="accent4"/>
              </a:buClr>
            </a:pPr>
            <a:r>
              <a:rPr lang="en-GB" sz="1350" dirty="0">
                <a:latin typeface="+mj-lt"/>
              </a:rPr>
              <a:t>- </a:t>
            </a:r>
            <a:r>
              <a:rPr lang="en-GB" sz="1350" dirty="0" smtClean="0">
                <a:latin typeface="+mj-lt"/>
              </a:rPr>
              <a:t>Non-EEA / -EFTA / -OECD</a:t>
            </a:r>
            <a:endParaRPr lang="en-GB" sz="1350" dirty="0">
              <a:latin typeface="+mj-lt"/>
            </a:endParaRPr>
          </a:p>
          <a:p>
            <a:pPr marL="853419" lvl="1">
              <a:spcBef>
                <a:spcPts val="400"/>
              </a:spcBef>
              <a:buClr>
                <a:schemeClr val="accent4"/>
              </a:buClr>
            </a:pPr>
            <a:r>
              <a:rPr lang="en-GB" sz="1350" dirty="0" smtClean="0">
                <a:latin typeface="+mj-lt"/>
              </a:rPr>
              <a:t>- All non-national or simply all investors incl. nationals)</a:t>
            </a:r>
            <a:endParaRPr lang="en-US" sz="1350" dirty="0">
              <a:latin typeface="+mj-lt"/>
            </a:endParaRPr>
          </a:p>
          <a:p>
            <a:pPr marL="838179" lvl="1" indent="-228594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u="sng" dirty="0">
                <a:latin typeface="+mj-lt"/>
              </a:rPr>
              <a:t>Indirect acquisitions</a:t>
            </a:r>
            <a:r>
              <a:rPr lang="en-US" sz="1350" dirty="0">
                <a:latin typeface="+mj-lt"/>
              </a:rPr>
              <a:t> are</a:t>
            </a:r>
            <a:r>
              <a:rPr lang="en-US" sz="1350" b="1" dirty="0">
                <a:latin typeface="+mj-lt"/>
              </a:rPr>
              <a:t> </a:t>
            </a:r>
            <a:r>
              <a:rPr lang="en-US" sz="1350" dirty="0">
                <a:latin typeface="+mj-lt"/>
              </a:rPr>
              <a:t>typically caught</a:t>
            </a:r>
            <a:r>
              <a:rPr lang="en-US" sz="1350" b="1" dirty="0">
                <a:latin typeface="+mj-lt"/>
              </a:rPr>
              <a:t> – even if made through European affiliates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192011" y="2808050"/>
            <a:ext cx="2400267" cy="31136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594" indent="-239994" defTabSz="527987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dirty="0">
                <a:latin typeface="+mj-lt"/>
              </a:rPr>
              <a:t>Acquisition of </a:t>
            </a:r>
            <a:r>
              <a:rPr lang="en-US" sz="1350" b="1" dirty="0">
                <a:latin typeface="+mj-lt"/>
              </a:rPr>
              <a:t>10%</a:t>
            </a:r>
            <a:r>
              <a:rPr lang="en-US" sz="1350" dirty="0">
                <a:latin typeface="+mj-lt"/>
              </a:rPr>
              <a:t> (or even less) of voting or capital rights may trigger a filing obligation</a:t>
            </a: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>
                <a:latin typeface="+mj-lt"/>
              </a:rPr>
              <a:t>Asset deals</a:t>
            </a:r>
            <a:r>
              <a:rPr lang="en-US" sz="1350" dirty="0">
                <a:latin typeface="+mj-lt"/>
              </a:rPr>
              <a:t> usually </a:t>
            </a:r>
            <a:r>
              <a:rPr lang="en-US" sz="1350" dirty="0" smtClean="0">
                <a:latin typeface="+mj-lt"/>
              </a:rPr>
              <a:t>captured </a:t>
            </a:r>
            <a:r>
              <a:rPr lang="en-AE" sz="1350" dirty="0" smtClean="0">
                <a:latin typeface="+mj-lt"/>
              </a:rPr>
              <a:t>–</a:t>
            </a:r>
            <a:r>
              <a:rPr lang="en-US" sz="1350" dirty="0" smtClean="0">
                <a:latin typeface="+mj-lt"/>
              </a:rPr>
              <a:t> but different concepts</a:t>
            </a:r>
            <a:endParaRPr lang="en-US" sz="1350" dirty="0">
              <a:latin typeface="+mj-lt"/>
            </a:endParaRP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>
                <a:latin typeface="+mj-lt"/>
              </a:rPr>
              <a:t>No or only </a:t>
            </a:r>
            <a:r>
              <a:rPr lang="en-US" sz="1350" b="1" i="1" dirty="0">
                <a:latin typeface="+mj-lt"/>
              </a:rPr>
              <a:t>de-</a:t>
            </a:r>
            <a:r>
              <a:rPr lang="en-US" sz="1350" b="1" i="1" dirty="0" err="1">
                <a:latin typeface="+mj-lt"/>
              </a:rPr>
              <a:t>minimis</a:t>
            </a:r>
            <a:r>
              <a:rPr lang="en-US" sz="1350" b="1" i="1" dirty="0">
                <a:latin typeface="+mj-lt"/>
              </a:rPr>
              <a:t> </a:t>
            </a:r>
            <a:r>
              <a:rPr lang="en-US" sz="1350" b="1" dirty="0">
                <a:latin typeface="+mj-lt"/>
              </a:rPr>
              <a:t>transaction value </a:t>
            </a:r>
            <a:r>
              <a:rPr lang="en-US" sz="1350" b="1" dirty="0" smtClean="0">
                <a:latin typeface="+mj-lt"/>
              </a:rPr>
              <a:t>thresholds </a:t>
            </a:r>
            <a:endParaRPr lang="en-US" sz="1350" dirty="0" smtClean="0">
              <a:latin typeface="+mj-lt"/>
            </a:endParaRP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 smtClean="0">
                <a:latin typeface="+mj-lt"/>
              </a:rPr>
              <a:t>Call-in powers </a:t>
            </a:r>
            <a:r>
              <a:rPr lang="en-US" sz="1350" dirty="0" smtClean="0">
                <a:latin typeface="+mj-lt"/>
              </a:rPr>
              <a:t>in some MS even for ‘non-sensitive’ activities</a:t>
            </a:r>
            <a:endParaRPr lang="en-US" sz="1350" b="1" dirty="0">
              <a:latin typeface="+mj-lt"/>
            </a:endParaRPr>
          </a:p>
          <a:p>
            <a:pPr defTabSz="527987">
              <a:spcBef>
                <a:spcPts val="400"/>
              </a:spcBef>
              <a:buClr>
                <a:schemeClr val="accent4"/>
              </a:buClr>
            </a:pPr>
            <a:r>
              <a:rPr lang="en-US" sz="1350" dirty="0">
                <a:latin typeface="+mj-lt"/>
              </a:rPr>
              <a:t> 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05611" y="2660915"/>
            <a:ext cx="2414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63129" y="2660915"/>
            <a:ext cx="2414059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54308" y="2660915"/>
            <a:ext cx="241405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03771" y="2660915"/>
            <a:ext cx="241405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705611" y="2808049"/>
            <a:ext cx="2414059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594" indent="-228594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dirty="0" smtClean="0">
                <a:latin typeface="+mj-lt"/>
              </a:rPr>
              <a:t>FDI </a:t>
            </a:r>
            <a:r>
              <a:rPr lang="en-US" sz="1350" dirty="0">
                <a:latin typeface="+mj-lt"/>
              </a:rPr>
              <a:t>filing assessment is much more ‘</a:t>
            </a:r>
            <a:r>
              <a:rPr lang="en-US" sz="1350" b="1" dirty="0">
                <a:latin typeface="+mj-lt"/>
              </a:rPr>
              <a:t>qualitative</a:t>
            </a:r>
            <a:r>
              <a:rPr lang="en-US" sz="1350" dirty="0">
                <a:latin typeface="+mj-lt"/>
              </a:rPr>
              <a:t>’ than for merger control </a:t>
            </a:r>
          </a:p>
          <a:p>
            <a:pPr marL="228594" indent="-228594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dirty="0" smtClean="0">
                <a:latin typeface="+mj-lt"/>
              </a:rPr>
              <a:t>Required information often not contained in data room</a:t>
            </a:r>
          </a:p>
          <a:p>
            <a:pPr marL="228594" indent="-228594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 smtClean="0">
                <a:latin typeface="+mj-lt"/>
              </a:rPr>
              <a:t>Legal </a:t>
            </a:r>
            <a:r>
              <a:rPr lang="en-US" sz="1350" b="1" dirty="0">
                <a:latin typeface="+mj-lt"/>
              </a:rPr>
              <a:t>uncertainty</a:t>
            </a:r>
            <a:r>
              <a:rPr lang="en-US" sz="1350" dirty="0">
                <a:latin typeface="+mj-lt"/>
              </a:rPr>
              <a:t> whether or not to file, as the assessment is still not </a:t>
            </a:r>
            <a:r>
              <a:rPr lang="en-US" sz="1350" dirty="0" smtClean="0">
                <a:latin typeface="+mj-lt"/>
              </a:rPr>
              <a:t>mature</a:t>
            </a:r>
          </a:p>
          <a:p>
            <a:pPr>
              <a:spcBef>
                <a:spcPts val="400"/>
              </a:spcBef>
              <a:buClr>
                <a:schemeClr val="accent4"/>
              </a:buClr>
            </a:pPr>
            <a:r>
              <a:rPr lang="en-US" sz="1350" dirty="0" smtClean="0">
                <a:latin typeface="+mj-lt"/>
              </a:rPr>
              <a:t>     - </a:t>
            </a:r>
            <a:r>
              <a:rPr lang="en-US" sz="1350" b="1" dirty="0" smtClean="0">
                <a:latin typeface="+mj-lt"/>
              </a:rPr>
              <a:t>Consequence</a:t>
            </a:r>
            <a:r>
              <a:rPr lang="en-US" sz="1350" dirty="0">
                <a:latin typeface="+mj-lt"/>
              </a:rPr>
              <a:t>: </a:t>
            </a:r>
            <a:r>
              <a:rPr lang="en-US" sz="1350" dirty="0" smtClean="0">
                <a:latin typeface="+mj-lt"/>
              </a:rPr>
              <a:t>Frequent </a:t>
            </a:r>
            <a:br>
              <a:rPr lang="en-US" sz="1350" dirty="0" smtClean="0">
                <a:latin typeface="+mj-lt"/>
              </a:rPr>
            </a:br>
            <a:r>
              <a:rPr lang="en-US" sz="1350" dirty="0" smtClean="0">
                <a:latin typeface="+mj-lt"/>
              </a:rPr>
              <a:t>        </a:t>
            </a:r>
            <a:r>
              <a:rPr lang="en-US" sz="1350" u="sng" dirty="0" smtClean="0">
                <a:latin typeface="+mj-lt"/>
              </a:rPr>
              <a:t>voluntary</a:t>
            </a:r>
            <a:r>
              <a:rPr lang="en-US" sz="1350" dirty="0" smtClean="0">
                <a:latin typeface="+mj-lt"/>
              </a:rPr>
              <a:t> or </a:t>
            </a:r>
            <a:r>
              <a:rPr lang="en-US" sz="1350" u="sng" dirty="0" smtClean="0">
                <a:latin typeface="+mj-lt"/>
              </a:rPr>
              <a:t>precautionary</a:t>
            </a:r>
            <a:br>
              <a:rPr lang="en-US" sz="1350" u="sng" dirty="0" smtClean="0">
                <a:latin typeface="+mj-lt"/>
              </a:rPr>
            </a:br>
            <a:r>
              <a:rPr lang="en-US" sz="1350" dirty="0" smtClean="0">
                <a:latin typeface="+mj-lt"/>
              </a:rPr>
              <a:t>        filings to</a:t>
            </a:r>
            <a:r>
              <a:rPr lang="en-US" sz="1350" dirty="0">
                <a:latin typeface="+mj-lt"/>
              </a:rPr>
              <a:t> </a:t>
            </a:r>
            <a:r>
              <a:rPr lang="en-US" sz="1350" dirty="0" smtClean="0">
                <a:latin typeface="+mj-lt"/>
              </a:rPr>
              <a:t>get legal certainty</a:t>
            </a:r>
            <a:endParaRPr lang="en-US" sz="135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63129" y="2042452"/>
            <a:ext cx="2414059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sz="1350" b="1" dirty="0">
                <a:solidFill>
                  <a:schemeClr val="tx2"/>
                </a:solidFill>
                <a:latin typeface="+mj-lt"/>
              </a:rPr>
              <a:t>Applies </a:t>
            </a:r>
            <a:r>
              <a:rPr lang="en-US" sz="1350" b="1" dirty="0" smtClean="0">
                <a:solidFill>
                  <a:schemeClr val="tx2"/>
                </a:solidFill>
                <a:latin typeface="+mj-lt"/>
              </a:rPr>
              <a:t>to </a:t>
            </a:r>
            <a:r>
              <a:rPr lang="en-US" sz="1350" b="1" dirty="0">
                <a:solidFill>
                  <a:schemeClr val="tx2"/>
                </a:solidFill>
                <a:latin typeface="+mj-lt"/>
              </a:rPr>
              <a:t>all “foreign” investors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2047965"/>
            <a:ext cx="2414059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sz="1350" b="1" dirty="0">
                <a:solidFill>
                  <a:schemeClr val="tx2"/>
                </a:solidFill>
                <a:latin typeface="+mj-lt"/>
              </a:rPr>
              <a:t>Very low filing thresholds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011928" y="2039303"/>
            <a:ext cx="2414059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chemeClr val="accent4"/>
              </a:buClr>
            </a:pPr>
            <a:r>
              <a:rPr lang="en-US" sz="1350" b="1" dirty="0">
                <a:solidFill>
                  <a:schemeClr val="tx2"/>
                </a:solidFill>
                <a:latin typeface="+mj-lt"/>
              </a:rPr>
              <a:t>Significant standstill obligations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03771" y="2813425"/>
            <a:ext cx="2477404" cy="28546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594" indent="-239994" defTabSz="527987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dirty="0">
                <a:latin typeface="+mj-lt"/>
              </a:rPr>
              <a:t>Most EU regimes with</a:t>
            </a:r>
            <a:r>
              <a:rPr lang="en-US" sz="1350" b="1" dirty="0">
                <a:latin typeface="+mj-lt"/>
              </a:rPr>
              <a:t> mandatory filing requirements</a:t>
            </a: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 smtClean="0">
                <a:latin typeface="+mj-lt"/>
              </a:rPr>
              <a:t>Gun-jumping </a:t>
            </a:r>
            <a:r>
              <a:rPr lang="en-US" sz="1350" b="1" dirty="0">
                <a:latin typeface="+mj-lt"/>
              </a:rPr>
              <a:t>rules</a:t>
            </a:r>
            <a:r>
              <a:rPr lang="en-US" sz="1350" dirty="0">
                <a:latin typeface="+mj-lt"/>
              </a:rPr>
              <a:t> trigger waiting periods for approval </a:t>
            </a:r>
            <a:r>
              <a:rPr lang="en-US" sz="1350" dirty="0" smtClean="0">
                <a:latin typeface="+mj-lt"/>
              </a:rPr>
              <a:t>decisions (suspension effect)</a:t>
            </a:r>
            <a:endParaRPr lang="en-US" sz="1350" dirty="0">
              <a:latin typeface="+mj-lt"/>
            </a:endParaRP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b="1" dirty="0">
                <a:latin typeface="+mj-lt"/>
              </a:rPr>
              <a:t>Time periods vary </a:t>
            </a:r>
            <a:r>
              <a:rPr lang="en-US" sz="1350" dirty="0" smtClean="0">
                <a:latin typeface="+mj-lt"/>
              </a:rPr>
              <a:t>among </a:t>
            </a:r>
            <a:r>
              <a:rPr lang="en-US" sz="1350" dirty="0">
                <a:latin typeface="+mj-lt"/>
              </a:rPr>
              <a:t>European countries – e.g., 30 business days (France) </a:t>
            </a:r>
            <a:r>
              <a:rPr lang="en-US" sz="1350" dirty="0" smtClean="0">
                <a:latin typeface="+mj-lt"/>
              </a:rPr>
              <a:t>or </a:t>
            </a:r>
            <a:r>
              <a:rPr lang="en-US" sz="1350" dirty="0">
                <a:latin typeface="+mj-lt"/>
              </a:rPr>
              <a:t>up to </a:t>
            </a:r>
            <a:r>
              <a:rPr lang="en-US" sz="1350" dirty="0" smtClean="0">
                <a:latin typeface="+mj-lt"/>
              </a:rPr>
              <a:t>3 </a:t>
            </a:r>
            <a:r>
              <a:rPr lang="en-US" sz="1350" dirty="0">
                <a:latin typeface="+mj-lt"/>
              </a:rPr>
              <a:t>months (</a:t>
            </a:r>
            <a:r>
              <a:rPr lang="en-US" sz="1350" dirty="0" smtClean="0">
                <a:latin typeface="+mj-lt"/>
              </a:rPr>
              <a:t>Spain </a:t>
            </a:r>
            <a:r>
              <a:rPr lang="en-AE" sz="1350" dirty="0" smtClean="0">
                <a:latin typeface="+mj-lt"/>
              </a:rPr>
              <a:t>–since </a:t>
            </a:r>
            <a:r>
              <a:rPr lang="en-US" sz="1350" dirty="0" smtClean="0">
                <a:latin typeface="+mj-lt"/>
              </a:rPr>
              <a:t>1 September 2023)</a:t>
            </a:r>
          </a:p>
          <a:p>
            <a:pPr marL="228594" indent="-239994" defTabSz="527987">
              <a:spcBef>
                <a:spcPts val="400"/>
              </a:spcBef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1350" dirty="0" smtClean="0">
                <a:latin typeface="+mj-lt"/>
              </a:rPr>
              <a:t>Frequent: </a:t>
            </a:r>
            <a:r>
              <a:rPr lang="en-US" sz="1350" b="1" dirty="0" smtClean="0">
                <a:latin typeface="+mj-lt"/>
              </a:rPr>
              <a:t>Stop-the-clock </a:t>
            </a:r>
            <a:r>
              <a:rPr lang="en-US" sz="1350" dirty="0" smtClean="0">
                <a:latin typeface="+mj-lt"/>
              </a:rPr>
              <a:t>mechanisms </a:t>
            </a:r>
            <a:endParaRPr lang="en-US" sz="135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5697177"/>
            <a:ext cx="10972797" cy="453059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121920" rIns="243840" bIns="121920" rtlCol="0" anchor="ctr"/>
          <a:lstStyle/>
          <a:p>
            <a:pPr algn="ctr">
              <a:spcAft>
                <a:spcPts val="800"/>
              </a:spcAft>
            </a:pPr>
            <a:r>
              <a:rPr lang="en-GB" sz="1350" b="1" dirty="0">
                <a:solidFill>
                  <a:schemeClr val="tx1"/>
                </a:solidFill>
                <a:latin typeface="+mj-lt"/>
              </a:rPr>
              <a:t>Country-by-country assessment necessary</a:t>
            </a:r>
          </a:p>
        </p:txBody>
      </p:sp>
    </p:spTree>
    <p:extLst>
      <p:ext uri="{BB962C8B-B14F-4D97-AF65-F5344CB8AC3E}">
        <p14:creationId xmlns:p14="http://schemas.microsoft.com/office/powerpoint/2010/main" val="32641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Increased Complexity: France, Italy &amp; UK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450" y="1467803"/>
            <a:ext cx="5735444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France: </a:t>
            </a:r>
          </a:p>
          <a:p>
            <a:r>
              <a:rPr lang="en-US" sz="1600" dirty="0" smtClean="0">
                <a:latin typeface="+mj-lt"/>
              </a:rPr>
              <a:t>24 sensitive sectors</a:t>
            </a:r>
          </a:p>
          <a:p>
            <a:r>
              <a:rPr lang="en-US" sz="1600" dirty="0" smtClean="0">
                <a:latin typeface="+mj-lt"/>
              </a:rPr>
              <a:t>In 2022 the </a:t>
            </a:r>
            <a:r>
              <a:rPr lang="en-US" sz="1600" dirty="0" err="1" smtClean="0">
                <a:latin typeface="+mj-lt"/>
              </a:rPr>
              <a:t>MINEFI</a:t>
            </a:r>
            <a:r>
              <a:rPr lang="en-US" sz="1600" dirty="0" smtClean="0">
                <a:latin typeface="+mj-lt"/>
              </a:rPr>
              <a:t> reviewed:</a:t>
            </a:r>
            <a:endParaRPr lang="en-US" sz="1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325 notifications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131 of them were eligible for FDI control  (</a:t>
            </a:r>
            <a:r>
              <a:rPr lang="en-US" sz="1600" b="1" dirty="0" smtClean="0">
                <a:latin typeface="+mj-lt"/>
              </a:rPr>
              <a:t>~40%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70 Conditional authorizations  (</a:t>
            </a:r>
            <a:r>
              <a:rPr lang="en-US" sz="1600" b="1" dirty="0" smtClean="0">
                <a:latin typeface="+mj-lt"/>
              </a:rPr>
              <a:t>~53%</a:t>
            </a:r>
            <a:r>
              <a:rPr lang="en-US" sz="1600" dirty="0" smtClean="0">
                <a:latin typeface="+mj-lt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6674" y="3134982"/>
            <a:ext cx="603281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Italy:</a:t>
            </a:r>
          </a:p>
          <a:p>
            <a:r>
              <a:rPr lang="en-US" sz="1600" dirty="0" smtClean="0">
                <a:latin typeface="+mj-lt"/>
              </a:rPr>
              <a:t>10 sensitive sectors</a:t>
            </a:r>
          </a:p>
          <a:p>
            <a:r>
              <a:rPr lang="en-US" sz="1600" dirty="0" smtClean="0">
                <a:latin typeface="+mj-lt"/>
              </a:rPr>
              <a:t>In </a:t>
            </a:r>
            <a:r>
              <a:rPr lang="en-US" sz="1600" dirty="0">
                <a:latin typeface="+mj-lt"/>
              </a:rPr>
              <a:t>2022 the </a:t>
            </a:r>
            <a:r>
              <a:rPr lang="en-US" sz="1600" dirty="0" smtClean="0">
                <a:latin typeface="+mj-lt"/>
              </a:rPr>
              <a:t>Italian government </a:t>
            </a:r>
            <a:r>
              <a:rPr lang="en-US" sz="1600" dirty="0">
                <a:latin typeface="+mj-lt"/>
              </a:rPr>
              <a:t>reviewed</a:t>
            </a:r>
            <a:r>
              <a:rPr lang="en-US" sz="1600" dirty="0" smtClean="0">
                <a:latin typeface="+mj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608 notifications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294 of them were eligible for FDI control  (</a:t>
            </a:r>
            <a:r>
              <a:rPr lang="en-US" sz="1600" b="1" dirty="0" smtClean="0">
                <a:latin typeface="+mj-lt"/>
              </a:rPr>
              <a:t>~48%</a:t>
            </a:r>
            <a:r>
              <a:rPr lang="en-US" sz="1600" dirty="0" smtClean="0">
                <a:latin typeface="+mj-lt"/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23 </a:t>
            </a:r>
            <a:r>
              <a:rPr lang="en-US" sz="1600" dirty="0">
                <a:latin typeface="+mj-lt"/>
              </a:rPr>
              <a:t>Conditional </a:t>
            </a:r>
            <a:r>
              <a:rPr lang="en-US" sz="1600" dirty="0" smtClean="0">
                <a:latin typeface="+mj-lt"/>
              </a:rPr>
              <a:t>authorizations  (</a:t>
            </a:r>
            <a:r>
              <a:rPr lang="en-US" sz="1600" b="1" dirty="0" smtClean="0">
                <a:latin typeface="+mj-lt"/>
              </a:rPr>
              <a:t>~8%</a:t>
            </a:r>
            <a:r>
              <a:rPr lang="en-US" sz="1600" dirty="0" smtClean="0">
                <a:latin typeface="+mj-lt"/>
              </a:rPr>
              <a:t>)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3735542" y="4880930"/>
            <a:ext cx="7527847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UK:</a:t>
            </a:r>
            <a:r>
              <a:rPr lang="en-US" sz="1600" dirty="0" smtClean="0">
                <a:latin typeface="+mj-lt"/>
              </a:rPr>
              <a:t> </a:t>
            </a:r>
          </a:p>
          <a:p>
            <a:r>
              <a:rPr lang="en-US" sz="1600" dirty="0" smtClean="0">
                <a:latin typeface="+mj-lt"/>
              </a:rPr>
              <a:t>Relatively </a:t>
            </a:r>
            <a:r>
              <a:rPr lang="en-US" sz="1600" dirty="0">
                <a:latin typeface="+mj-lt"/>
              </a:rPr>
              <a:t>new regime </a:t>
            </a:r>
            <a:r>
              <a:rPr lang="en-AE" sz="1600" dirty="0">
                <a:latin typeface="+mj-lt"/>
              </a:rPr>
              <a:t>–</a:t>
            </a:r>
            <a:r>
              <a:rPr lang="en-US" sz="1600" dirty="0">
                <a:latin typeface="+mj-lt"/>
              </a:rPr>
              <a:t> 17 sensitive sectors</a:t>
            </a:r>
          </a:p>
          <a:p>
            <a:r>
              <a:rPr lang="en-US" sz="1600" dirty="0">
                <a:latin typeface="+mj-lt"/>
              </a:rPr>
              <a:t>From 1 April 2022 - 31 March 2023 the Investment Security Unit (</a:t>
            </a:r>
            <a:r>
              <a:rPr lang="en-US" sz="1600" dirty="0" err="1">
                <a:latin typeface="+mj-lt"/>
              </a:rPr>
              <a:t>ISU</a:t>
            </a:r>
            <a:r>
              <a:rPr lang="en-US" sz="1600" dirty="0">
                <a:latin typeface="+mj-lt"/>
              </a:rPr>
              <a:t>) reviewed: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766 notifications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65 Cases in Phase 2 (8,5%)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Intervened 15 times (~2%), blocking or unwinding 5 </a:t>
            </a:r>
            <a:r>
              <a:rPr lang="en-US" sz="1600" dirty="0" smtClean="0">
                <a:latin typeface="+mj-lt"/>
              </a:rPr>
              <a:t>transactions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122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German Trends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31151"/>
            <a:ext cx="10972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Over the last five years, the number of screening cases has almost quadrupled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27 sensitive sectors (plus defense)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In 2022, </a:t>
            </a:r>
            <a:r>
              <a:rPr lang="en-US" sz="1500" b="1" dirty="0">
                <a:latin typeface="+mj-lt"/>
              </a:rPr>
              <a:t>306 investments</a:t>
            </a:r>
            <a:r>
              <a:rPr lang="en-US" sz="1500" dirty="0">
                <a:latin typeface="+mj-lt"/>
              </a:rPr>
              <a:t> were notified to the BMWK (same number as in 2021)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Approximately </a:t>
            </a:r>
            <a:r>
              <a:rPr lang="en-US" sz="1500" b="1" dirty="0">
                <a:latin typeface="+mj-lt"/>
              </a:rPr>
              <a:t>90% </a:t>
            </a:r>
            <a:r>
              <a:rPr lang="en-US" sz="1500" dirty="0">
                <a:latin typeface="+mj-lt"/>
              </a:rPr>
              <a:t>of notifications are cleared within 2 months and without conditions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Known </a:t>
            </a:r>
            <a:r>
              <a:rPr lang="en-US" sz="1600" b="1" dirty="0">
                <a:latin typeface="+mj-lt"/>
              </a:rPr>
              <a:t>interventions</a:t>
            </a:r>
            <a:r>
              <a:rPr lang="en-US" sz="1600" dirty="0">
                <a:latin typeface="+mj-lt"/>
              </a:rPr>
              <a:t> by the German government </a:t>
            </a:r>
            <a:r>
              <a:rPr lang="en-US" sz="1600" dirty="0" smtClean="0">
                <a:latin typeface="+mj-lt"/>
              </a:rPr>
              <a:t>mainly </a:t>
            </a:r>
            <a:r>
              <a:rPr lang="en-US" sz="1600" dirty="0">
                <a:latin typeface="+mj-lt"/>
              </a:rPr>
              <a:t>concerned Chinese or Russian </a:t>
            </a:r>
            <a:r>
              <a:rPr lang="en-US" sz="1600" dirty="0" smtClean="0">
                <a:latin typeface="+mj-lt"/>
              </a:rPr>
              <a:t>investments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Interventions covered </a:t>
            </a:r>
            <a:r>
              <a:rPr lang="en-US" sz="1500" b="1" dirty="0" smtClean="0">
                <a:latin typeface="+mj-lt"/>
              </a:rPr>
              <a:t>sectors</a:t>
            </a:r>
            <a:r>
              <a:rPr lang="en-US" sz="1500" dirty="0" smtClean="0">
                <a:latin typeface="+mj-lt"/>
              </a:rPr>
              <a:t> such as semiconductors, port infrastructure (COSCO / Hamburg container terminal), satellite technology, health (respiratory machines)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In </a:t>
            </a:r>
            <a:r>
              <a:rPr lang="en-US" sz="1500" b="1" dirty="0" smtClean="0">
                <a:latin typeface="+mj-lt"/>
              </a:rPr>
              <a:t>semiconductors</a:t>
            </a:r>
            <a:r>
              <a:rPr lang="en-US" sz="1500" dirty="0">
                <a:latin typeface="+mj-lt"/>
              </a:rPr>
              <a:t>, Taiwanese </a:t>
            </a:r>
            <a:r>
              <a:rPr lang="en-US" sz="1500" dirty="0" err="1">
                <a:latin typeface="+mj-lt"/>
              </a:rPr>
              <a:t>GlobalWafers</a:t>
            </a:r>
            <a:r>
              <a:rPr lang="en-US" sz="1500" dirty="0">
                <a:latin typeface="+mj-lt"/>
              </a:rPr>
              <a:t> </a:t>
            </a:r>
            <a:r>
              <a:rPr lang="en-US" sz="1500" dirty="0" smtClean="0">
                <a:latin typeface="+mj-lt"/>
              </a:rPr>
              <a:t>failed in its acquisition </a:t>
            </a:r>
            <a:r>
              <a:rPr lang="en-US" sz="1500" dirty="0">
                <a:latin typeface="+mj-lt"/>
              </a:rPr>
              <a:t>of </a:t>
            </a:r>
            <a:r>
              <a:rPr lang="en-US" sz="1500" dirty="0" err="1" smtClean="0">
                <a:latin typeface="+mj-lt"/>
              </a:rPr>
              <a:t>Siltronic</a:t>
            </a:r>
            <a:r>
              <a:rPr lang="en-US" sz="1500" dirty="0" smtClean="0">
                <a:latin typeface="+mj-lt"/>
              </a:rPr>
              <a:t> after more than a year </a:t>
            </a:r>
            <a:r>
              <a:rPr lang="en-US" sz="1500" dirty="0">
                <a:latin typeface="+mj-lt"/>
              </a:rPr>
              <a:t>of proceedings due to the absence of a German FDI decision before the </a:t>
            </a:r>
            <a:r>
              <a:rPr lang="en-US" sz="1500" dirty="0" smtClean="0">
                <a:latin typeface="+mj-lt"/>
              </a:rPr>
              <a:t>deal’s long-stop date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In </a:t>
            </a:r>
            <a:r>
              <a:rPr lang="en-US" sz="1500" b="1" dirty="0" smtClean="0">
                <a:latin typeface="+mj-lt"/>
              </a:rPr>
              <a:t>September 2023</a:t>
            </a:r>
            <a:r>
              <a:rPr lang="en-US" sz="1500" dirty="0" smtClean="0">
                <a:latin typeface="+mj-lt"/>
              </a:rPr>
              <a:t>, Germany prohibited the acquisition of a 45% share-package in </a:t>
            </a:r>
            <a:r>
              <a:rPr lang="en-US" sz="1500" dirty="0" err="1" smtClean="0">
                <a:latin typeface="+mj-lt"/>
              </a:rPr>
              <a:t>Kleo</a:t>
            </a:r>
            <a:r>
              <a:rPr lang="en-US" sz="1500" dirty="0" smtClean="0">
                <a:latin typeface="+mj-lt"/>
              </a:rPr>
              <a:t> Connect (German satellite data communication start-up), despite the fact that the Chinese </a:t>
            </a:r>
            <a:r>
              <a:rPr lang="en-US" sz="1500" dirty="0">
                <a:latin typeface="+mj-lt"/>
              </a:rPr>
              <a:t>acquiror Shanghai </a:t>
            </a:r>
            <a:r>
              <a:rPr lang="en-US" sz="1500" dirty="0" err="1">
                <a:latin typeface="+mj-lt"/>
              </a:rPr>
              <a:t>Spacecom</a:t>
            </a:r>
            <a:r>
              <a:rPr lang="en-US" sz="1500" dirty="0">
                <a:latin typeface="+mj-lt"/>
              </a:rPr>
              <a:t> Satellite </a:t>
            </a:r>
            <a:r>
              <a:rPr lang="en-US" sz="1500" dirty="0" smtClean="0">
                <a:latin typeface="+mj-lt"/>
              </a:rPr>
              <a:t>Technology (</a:t>
            </a:r>
            <a:r>
              <a:rPr lang="en-US" sz="1500" dirty="0" err="1" smtClean="0">
                <a:latin typeface="+mj-lt"/>
              </a:rPr>
              <a:t>SSST</a:t>
            </a:r>
            <a:r>
              <a:rPr lang="en-US" sz="1500" dirty="0" smtClean="0">
                <a:latin typeface="+mj-lt"/>
              </a:rPr>
              <a:t>) already owned 53% of the shares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But Chinese investments </a:t>
            </a:r>
            <a:r>
              <a:rPr lang="en-US" sz="1600" dirty="0">
                <a:latin typeface="+mj-lt"/>
              </a:rPr>
              <a:t>do </a:t>
            </a:r>
            <a:r>
              <a:rPr lang="en-US" sz="1600" b="1" dirty="0">
                <a:latin typeface="+mj-lt"/>
              </a:rPr>
              <a:t>not necessarily reach </a:t>
            </a:r>
            <a:r>
              <a:rPr lang="en-US" sz="1600" b="1" dirty="0" smtClean="0">
                <a:latin typeface="+mj-lt"/>
              </a:rPr>
              <a:t>Phase 2</a:t>
            </a:r>
            <a:endParaRPr lang="en-US" sz="1600" b="1" dirty="0">
              <a:latin typeface="+mj-lt"/>
            </a:endParaRP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BMWK is very conscious that for an intervention to be justified, there must be a potential harm to national security (i.e. in line with the </a:t>
            </a:r>
            <a:r>
              <a:rPr lang="en-US" sz="1500" dirty="0" err="1" smtClean="0">
                <a:latin typeface="+mj-lt"/>
              </a:rPr>
              <a:t>ECJ’s</a:t>
            </a:r>
            <a:r>
              <a:rPr lang="en-US" sz="1500" dirty="0" smtClean="0">
                <a:latin typeface="+mj-lt"/>
              </a:rPr>
              <a:t> “</a:t>
            </a:r>
            <a:r>
              <a:rPr lang="en-US" sz="1500" dirty="0" err="1" smtClean="0">
                <a:latin typeface="+mj-lt"/>
              </a:rPr>
              <a:t>Xella</a:t>
            </a:r>
            <a:r>
              <a:rPr lang="en-US" sz="1500" dirty="0" smtClean="0">
                <a:latin typeface="+mj-lt"/>
              </a:rPr>
              <a:t>”-Judgement and previous case-law)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For </a:t>
            </a:r>
            <a:r>
              <a:rPr lang="en-US" sz="1500" u="sng" dirty="0" smtClean="0">
                <a:latin typeface="+mj-lt"/>
              </a:rPr>
              <a:t>example</a:t>
            </a:r>
            <a:r>
              <a:rPr lang="en-US" sz="1500" dirty="0" smtClean="0">
                <a:latin typeface="+mj-lt"/>
              </a:rPr>
              <a:t>, </a:t>
            </a:r>
            <a:r>
              <a:rPr lang="en-US" sz="1500" dirty="0">
                <a:latin typeface="+mj-lt"/>
              </a:rPr>
              <a:t>a</a:t>
            </a:r>
            <a:r>
              <a:rPr lang="en-US" sz="1500" dirty="0" smtClean="0">
                <a:latin typeface="+mj-lt"/>
              </a:rPr>
              <a:t>cquisition of high-tech supplier to (‘sacrosanct’) </a:t>
            </a:r>
            <a:r>
              <a:rPr lang="en-US" sz="1500" dirty="0">
                <a:latin typeface="+mj-lt"/>
              </a:rPr>
              <a:t>car industry</a:t>
            </a:r>
            <a:r>
              <a:rPr lang="en-US" sz="1500" dirty="0" smtClean="0">
                <a:latin typeface="+mj-lt"/>
              </a:rPr>
              <a:t> even if </a:t>
            </a:r>
            <a:r>
              <a:rPr lang="en-US" sz="1500" u="sng" dirty="0" smtClean="0">
                <a:latin typeface="+mj-lt"/>
              </a:rPr>
              <a:t>known for production and IP transfer to China</a:t>
            </a:r>
            <a:r>
              <a:rPr lang="en-US" sz="1500" dirty="0" smtClean="0">
                <a:latin typeface="+mj-lt"/>
              </a:rPr>
              <a:t> is </a:t>
            </a:r>
            <a:r>
              <a:rPr lang="en-US" sz="1500" dirty="0">
                <a:latin typeface="+mj-lt"/>
              </a:rPr>
              <a:t>not </a:t>
            </a:r>
            <a:r>
              <a:rPr lang="en-US" sz="1500" dirty="0" smtClean="0">
                <a:latin typeface="+mj-lt"/>
              </a:rPr>
              <a:t>a concern per se: at least </a:t>
            </a:r>
            <a:r>
              <a:rPr lang="en-US" sz="1500" dirty="0">
                <a:latin typeface="+mj-lt"/>
              </a:rPr>
              <a:t>as long as the knowledge is already available in China and remains </a:t>
            </a:r>
            <a:r>
              <a:rPr lang="en-US" sz="1500" dirty="0" smtClean="0">
                <a:latin typeface="+mj-lt"/>
              </a:rPr>
              <a:t>available </a:t>
            </a:r>
            <a:r>
              <a:rPr lang="en-US" sz="1500" dirty="0">
                <a:latin typeface="+mj-lt"/>
              </a:rPr>
              <a:t>in </a:t>
            </a:r>
            <a:r>
              <a:rPr lang="en-US" sz="1500" dirty="0" smtClean="0">
                <a:latin typeface="+mj-lt"/>
              </a:rPr>
              <a:t>Germany</a:t>
            </a:r>
            <a:r>
              <a:rPr lang="en-US" sz="1500" dirty="0">
                <a:latin typeface="+mj-lt"/>
              </a:rPr>
              <a:t> </a:t>
            </a:r>
            <a:r>
              <a:rPr lang="en-US" sz="1500" dirty="0" smtClean="0">
                <a:latin typeface="+mj-lt"/>
              </a:rPr>
              <a:t>because </a:t>
            </a:r>
            <a:r>
              <a:rPr lang="en-US" sz="1500" dirty="0">
                <a:latin typeface="+mj-lt"/>
              </a:rPr>
              <a:t>there are still other </a:t>
            </a:r>
            <a:r>
              <a:rPr lang="en-US" sz="1500" dirty="0" smtClean="0">
                <a:latin typeface="+mj-lt"/>
              </a:rPr>
              <a:t>providers </a:t>
            </a:r>
            <a:r>
              <a:rPr lang="en-US" sz="1500" dirty="0">
                <a:latin typeface="+mj-lt"/>
              </a:rPr>
              <a:t>in the </a:t>
            </a:r>
            <a:r>
              <a:rPr lang="en-US" sz="1500" dirty="0" smtClean="0">
                <a:latin typeface="+mj-lt"/>
              </a:rPr>
              <a:t>German market</a:t>
            </a:r>
          </a:p>
        </p:txBody>
      </p:sp>
    </p:spTree>
    <p:extLst>
      <p:ext uri="{BB962C8B-B14F-4D97-AF65-F5344CB8AC3E}">
        <p14:creationId xmlns:p14="http://schemas.microsoft.com/office/powerpoint/2010/main" val="18565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German Trends - Eckpunktepapier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15069"/>
            <a:ext cx="10972800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New </a:t>
            </a:r>
            <a:r>
              <a:rPr lang="en-US" sz="1600" b="1" dirty="0" smtClean="0">
                <a:latin typeface="+mj-lt"/>
              </a:rPr>
              <a:t>BMWK position paper</a:t>
            </a:r>
            <a:r>
              <a:rPr lang="en-US" sz="1600" dirty="0" smtClean="0">
                <a:latin typeface="+mj-lt"/>
              </a:rPr>
              <a:t> (‘Eckpunktepapier’) sets out plans </a:t>
            </a:r>
            <a:r>
              <a:rPr lang="en-US" sz="1600" dirty="0">
                <a:latin typeface="+mj-lt"/>
              </a:rPr>
              <a:t>to significantly tighten FDI </a:t>
            </a:r>
            <a:r>
              <a:rPr lang="en-US" sz="1600" dirty="0" smtClean="0">
                <a:latin typeface="+mj-lt"/>
              </a:rPr>
              <a:t>review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Position paper only reflects </a:t>
            </a:r>
            <a:r>
              <a:rPr lang="en-US" sz="1500" u="sng" dirty="0" smtClean="0">
                <a:latin typeface="+mj-lt"/>
              </a:rPr>
              <a:t>BMWK’s views</a:t>
            </a:r>
            <a:r>
              <a:rPr lang="en-US" sz="1500" dirty="0" smtClean="0">
                <a:latin typeface="+mj-lt"/>
              </a:rPr>
              <a:t> </a:t>
            </a:r>
            <a:r>
              <a:rPr lang="en-AE" sz="1500" dirty="0" smtClean="0">
                <a:latin typeface="+mj-lt"/>
              </a:rPr>
              <a:t>–</a:t>
            </a:r>
            <a:r>
              <a:rPr lang="en-US" sz="1500" dirty="0" smtClean="0">
                <a:latin typeface="+mj-lt"/>
              </a:rPr>
              <a:t> no coordination beyond this ministry for this paper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All proposals are discussion points </a:t>
            </a:r>
            <a:r>
              <a:rPr lang="en-AE" sz="1500" dirty="0" smtClean="0">
                <a:latin typeface="+mj-lt"/>
              </a:rPr>
              <a:t>–</a:t>
            </a:r>
            <a:r>
              <a:rPr lang="en-US" sz="1500" dirty="0" smtClean="0">
                <a:latin typeface="+mj-lt"/>
              </a:rPr>
              <a:t> the Eckpunktepapier is </a:t>
            </a:r>
            <a:r>
              <a:rPr lang="en-US" sz="1500" u="sng" dirty="0" smtClean="0">
                <a:latin typeface="+mj-lt"/>
              </a:rPr>
              <a:t>not a draft bill</a:t>
            </a:r>
            <a:endParaRPr lang="en-US" sz="1500" b="1" u="sng" dirty="0" smtClean="0">
              <a:latin typeface="+mj-lt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Lower Thresholds </a:t>
            </a:r>
            <a:r>
              <a:rPr lang="en-US" sz="1600" dirty="0" smtClean="0">
                <a:latin typeface="+mj-lt"/>
              </a:rPr>
              <a:t>? </a:t>
            </a:r>
            <a:endParaRPr lang="en-AE" sz="1600" dirty="0">
              <a:latin typeface="+mj-lt"/>
            </a:endParaRP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Discussion of filing requirements for sensitive </a:t>
            </a:r>
            <a:r>
              <a:rPr lang="en-US" sz="1500" u="sng" dirty="0" smtClean="0">
                <a:latin typeface="+mj-lt"/>
              </a:rPr>
              <a:t>greenfield</a:t>
            </a:r>
            <a:r>
              <a:rPr lang="en-US" sz="1500" dirty="0" smtClean="0">
                <a:latin typeface="+mj-lt"/>
              </a:rPr>
              <a:t> investments (high-tech sectors)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Taking into account of "</a:t>
            </a:r>
            <a:r>
              <a:rPr lang="en-US" sz="1500" u="sng" dirty="0" smtClean="0">
                <a:latin typeface="+mj-lt"/>
              </a:rPr>
              <a:t>de </a:t>
            </a:r>
            <a:r>
              <a:rPr lang="en-US" sz="1500" u="sng" dirty="0">
                <a:latin typeface="+mj-lt"/>
              </a:rPr>
              <a:t>facto" presences</a:t>
            </a:r>
            <a:r>
              <a:rPr lang="en-US" sz="1500" dirty="0">
                <a:latin typeface="+mj-lt"/>
              </a:rPr>
              <a:t> in shareholder </a:t>
            </a:r>
            <a:r>
              <a:rPr lang="en-US" sz="1500" dirty="0" smtClean="0">
                <a:latin typeface="+mj-lt"/>
              </a:rPr>
              <a:t>meetings to calculate percentage thresholds for notifications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E</a:t>
            </a:r>
            <a:r>
              <a:rPr lang="en-US" sz="1500" u="sng" dirty="0" smtClean="0">
                <a:latin typeface="+mj-lt"/>
              </a:rPr>
              <a:t>xtension of ‘atypical’ control acquisition</a:t>
            </a:r>
            <a:r>
              <a:rPr lang="en-US" sz="1500" dirty="0" smtClean="0">
                <a:latin typeface="+mj-lt"/>
              </a:rPr>
              <a:t> (mere rights could be sufficient </a:t>
            </a:r>
            <a:r>
              <a:rPr lang="en-AE" sz="1500" dirty="0" smtClean="0">
                <a:latin typeface="+mj-lt"/>
              </a:rPr>
              <a:t>–</a:t>
            </a:r>
            <a:r>
              <a:rPr lang="en-US" sz="1500" dirty="0" smtClean="0">
                <a:latin typeface="+mj-lt"/>
              </a:rPr>
              <a:t> no acquisition of shares required; could become a mandatory filing requirement </a:t>
            </a:r>
            <a:r>
              <a:rPr lang="en-AE" sz="1500" dirty="0" smtClean="0">
                <a:latin typeface="+mj-lt"/>
              </a:rPr>
              <a:t>–</a:t>
            </a:r>
            <a:r>
              <a:rPr lang="en-US" sz="1500" dirty="0" smtClean="0">
                <a:latin typeface="+mj-lt"/>
              </a:rPr>
              <a:t> this is currently only required in the wider defense sector)</a:t>
            </a: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Evaluation of extension of FDI screening to critical cooperation in </a:t>
            </a:r>
            <a:r>
              <a:rPr lang="en-US" sz="1500" u="sng" dirty="0" smtClean="0">
                <a:latin typeface="+mj-lt"/>
              </a:rPr>
              <a:t>academic research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Evaluation of the definitions of the 27 </a:t>
            </a:r>
            <a:r>
              <a:rPr lang="en-US" sz="1600" b="1" dirty="0" smtClean="0">
                <a:latin typeface="+mj-lt"/>
              </a:rPr>
              <a:t>sensitive sectors</a:t>
            </a:r>
            <a:endParaRPr lang="en-US" sz="1600" b="1" dirty="0">
              <a:latin typeface="+mj-lt"/>
            </a:endParaRPr>
          </a:p>
          <a:p>
            <a:pPr marL="952485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Introduction of a </a:t>
            </a:r>
            <a:r>
              <a:rPr lang="en-US" sz="1500" u="sng" dirty="0" smtClean="0">
                <a:latin typeface="+mj-lt"/>
              </a:rPr>
              <a:t>legal presumption</a:t>
            </a:r>
            <a:r>
              <a:rPr lang="en-US" sz="1500" dirty="0" smtClean="0">
                <a:latin typeface="+mj-lt"/>
              </a:rPr>
              <a:t> of a likely effect on national security for </a:t>
            </a:r>
            <a:r>
              <a:rPr lang="en-US" sz="1500" dirty="0">
                <a:latin typeface="+mj-lt"/>
              </a:rPr>
              <a:t>some sectors  </a:t>
            </a:r>
            <a:r>
              <a:rPr lang="en-US" sz="1500" dirty="0" smtClean="0">
                <a:latin typeface="+mj-lt"/>
              </a:rPr>
              <a:t>such as quantum </a:t>
            </a:r>
            <a:r>
              <a:rPr lang="en-US" sz="1500" dirty="0">
                <a:latin typeface="+mj-lt"/>
              </a:rPr>
              <a:t>technology, </a:t>
            </a:r>
            <a:r>
              <a:rPr lang="en-US" sz="1500" dirty="0" smtClean="0">
                <a:latin typeface="+mj-lt"/>
              </a:rPr>
              <a:t>semiconductor</a:t>
            </a:r>
            <a:r>
              <a:rPr lang="en-US" sz="1500" dirty="0">
                <a:latin typeface="+mj-lt"/>
              </a:rPr>
              <a:t>, AI (= change in the burden of proof)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</a:rPr>
              <a:t>Outbound investment</a:t>
            </a:r>
            <a:r>
              <a:rPr lang="en-US" sz="1600" dirty="0" smtClean="0">
                <a:latin typeface="+mj-lt"/>
              </a:rPr>
              <a:t> is excluded from this scope; dealt with at EU level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Possible introduction of a provision allowing for </a:t>
            </a:r>
            <a:r>
              <a:rPr lang="en-US" sz="1600" b="1" dirty="0" smtClean="0">
                <a:latin typeface="+mj-lt"/>
              </a:rPr>
              <a:t>information exchange with non-EU states</a:t>
            </a:r>
            <a:r>
              <a:rPr lang="en-US" sz="1600" dirty="0" smtClean="0">
                <a:latin typeface="+mj-lt"/>
              </a:rPr>
              <a:t> to cooperate on specific matters (based on a waiver of the parties)</a:t>
            </a:r>
            <a:endParaRPr lang="de-D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14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Spanish</a:t>
            </a:r>
            <a:r>
              <a:rPr lang="de-DE" dirty="0" smtClean="0">
                <a:solidFill>
                  <a:schemeClr val="tx1"/>
                </a:solidFill>
              </a:rPr>
              <a:t> Trends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7450"/>
            <a:ext cx="10972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+mj-lt"/>
              </a:rPr>
              <a:t>Considerable</a:t>
            </a:r>
            <a:r>
              <a:rPr lang="en-US" sz="17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700" b="1" dirty="0">
                <a:solidFill>
                  <a:schemeClr val="tx2"/>
                </a:solidFill>
                <a:latin typeface="+mj-lt"/>
              </a:rPr>
              <a:t>amount of filings</a:t>
            </a:r>
            <a:r>
              <a:rPr lang="en-US" sz="1700" dirty="0" smtClean="0">
                <a:latin typeface="+mj-lt"/>
              </a:rPr>
              <a:t>. Wide scope of application (difference with Portugal). </a:t>
            </a:r>
            <a:endParaRPr lang="en-US" sz="1700" dirty="0">
              <a:latin typeface="+mj-lt"/>
            </a:endParaRPr>
          </a:p>
          <a:p>
            <a:endParaRPr lang="en-US" sz="600" dirty="0" smtClean="0">
              <a:latin typeface="+mj-lt"/>
            </a:endParaRPr>
          </a:p>
          <a:p>
            <a:pPr lvl="1"/>
            <a:r>
              <a:rPr lang="en-US" sz="1500" dirty="0" smtClean="0">
                <a:latin typeface="+mj-lt"/>
              </a:rPr>
              <a:t>In </a:t>
            </a:r>
            <a:r>
              <a:rPr lang="en-US" sz="1500" dirty="0">
                <a:latin typeface="+mj-lt"/>
              </a:rPr>
              <a:t>2022 the Spanish regulator reviewed</a:t>
            </a:r>
            <a:r>
              <a:rPr lang="en-US" sz="1500" dirty="0" smtClean="0">
                <a:latin typeface="+mj-lt"/>
              </a:rPr>
              <a:t>:</a:t>
            </a:r>
            <a:endParaRPr lang="en-US" sz="1500" dirty="0">
              <a:solidFill>
                <a:srgbClr val="FF0000"/>
              </a:solidFill>
              <a:latin typeface="+mj-lt"/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sz="1500" dirty="0">
                <a:latin typeface="+mj-lt"/>
              </a:rPr>
              <a:t>98 </a:t>
            </a:r>
            <a:r>
              <a:rPr lang="en-US" sz="1500" dirty="0" smtClean="0">
                <a:latin typeface="+mj-lt"/>
              </a:rPr>
              <a:t>notifications, 27% more than previous year.</a:t>
            </a:r>
            <a:endParaRPr lang="en-US" sz="1500" dirty="0">
              <a:latin typeface="+mj-lt"/>
            </a:endParaRP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of the 73 cases formally screened, 86</a:t>
            </a:r>
            <a:r>
              <a:rPr lang="en-US" sz="1500" dirty="0">
                <a:latin typeface="+mj-lt"/>
              </a:rPr>
              <a:t>% cleared unconditionally, 12% cleared conditionally and 1% </a:t>
            </a:r>
            <a:r>
              <a:rPr lang="en-US" sz="1500" dirty="0" smtClean="0">
                <a:latin typeface="+mj-lt"/>
              </a:rPr>
              <a:t>prohibited (concerning Russian investor).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+mj-lt"/>
              </a:rPr>
              <a:t>Focus on sectors such as energy, telecom, pharma, but also AI, data, semiconductors.</a:t>
            </a:r>
          </a:p>
          <a:p>
            <a:endParaRPr lang="en-US" sz="1000" dirty="0">
              <a:solidFill>
                <a:srgbClr val="FF0000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en-US" sz="1700" dirty="0" smtClean="0">
                <a:latin typeface="+mj-lt"/>
              </a:rPr>
              <a:t>Experience has allowed recent review and simplification, in force since 1 September 2023.</a:t>
            </a:r>
            <a:endParaRPr lang="en-US" sz="1700" u="sng" dirty="0">
              <a:latin typeface="+mj-lt"/>
            </a:endParaRPr>
          </a:p>
          <a:p>
            <a:endParaRPr lang="en-US" sz="1700" dirty="0" smtClean="0"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97116" y="3427655"/>
            <a:ext cx="87947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700" b="1" dirty="0">
                <a:solidFill>
                  <a:schemeClr val="tx2"/>
                </a:solidFill>
                <a:latin typeface="+mj-lt"/>
              </a:rPr>
              <a:t>Timing</a:t>
            </a:r>
            <a:r>
              <a:rPr lang="en-US" sz="1700" dirty="0">
                <a:latin typeface="+mj-lt"/>
              </a:rPr>
              <a:t>: </a:t>
            </a:r>
            <a:r>
              <a:rPr lang="en-US" sz="1700" dirty="0" smtClean="0">
                <a:latin typeface="+mj-lt"/>
              </a:rPr>
              <a:t>reduced from 6 </a:t>
            </a:r>
            <a:r>
              <a:rPr lang="en-US" sz="1700" dirty="0">
                <a:latin typeface="+mj-lt"/>
              </a:rPr>
              <a:t>to </a:t>
            </a:r>
            <a:r>
              <a:rPr lang="en-US" sz="1700" u="sng" dirty="0">
                <a:latin typeface="+mj-lt"/>
              </a:rPr>
              <a:t>3 months</a:t>
            </a:r>
            <a:r>
              <a:rPr lang="en-US" sz="1700" dirty="0">
                <a:latin typeface="+mj-lt"/>
              </a:rPr>
              <a:t> </a:t>
            </a:r>
            <a:r>
              <a:rPr lang="en-US" sz="1700" dirty="0" smtClean="0">
                <a:latin typeface="+mj-lt"/>
              </a:rPr>
              <a:t>(</a:t>
            </a:r>
            <a:r>
              <a:rPr lang="en-US" sz="1700" dirty="0" err="1" smtClean="0">
                <a:latin typeface="+mj-lt"/>
              </a:rPr>
              <a:t>RFIs</a:t>
            </a:r>
            <a:r>
              <a:rPr lang="en-US" sz="1700" dirty="0" smtClean="0">
                <a:latin typeface="+mj-lt"/>
              </a:rPr>
              <a:t> suspend deadline). </a:t>
            </a:r>
            <a:endParaRPr lang="en-US" sz="17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endParaRPr lang="en-US" sz="6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b="1" dirty="0">
                <a:solidFill>
                  <a:schemeClr val="tx2"/>
                </a:solidFill>
                <a:latin typeface="+mj-lt"/>
              </a:rPr>
              <a:t>Exemptions</a:t>
            </a:r>
            <a:r>
              <a:rPr lang="en-US" sz="1700" dirty="0">
                <a:latin typeface="+mj-lt"/>
              </a:rPr>
              <a:t>: </a:t>
            </a:r>
            <a:endParaRPr lang="en-US" sz="1700" dirty="0" smtClean="0">
              <a:latin typeface="+mj-lt"/>
            </a:endParaRPr>
          </a:p>
          <a:p>
            <a:endParaRPr lang="en-US" sz="400" dirty="0" smtClean="0">
              <a:latin typeface="+mj-lt"/>
            </a:endParaRPr>
          </a:p>
          <a:p>
            <a:pPr marL="625475" lvl="1" indent="-268288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+mj-lt"/>
              </a:rPr>
              <a:t>New </a:t>
            </a:r>
            <a:r>
              <a:rPr lang="en-US" sz="1700" dirty="0">
                <a:latin typeface="+mj-lt"/>
              </a:rPr>
              <a:t>system of exemptions </a:t>
            </a:r>
            <a:r>
              <a:rPr lang="en-US" sz="1700" dirty="0" smtClean="0">
                <a:latin typeface="+mj-lt"/>
              </a:rPr>
              <a:t>according </a:t>
            </a:r>
            <a:r>
              <a:rPr lang="en-US" sz="1700" dirty="0">
                <a:latin typeface="+mj-lt"/>
              </a:rPr>
              <a:t>to </a:t>
            </a:r>
            <a:r>
              <a:rPr lang="en-US" sz="1700" u="sng" dirty="0" smtClean="0">
                <a:latin typeface="+mj-lt"/>
              </a:rPr>
              <a:t>sector</a:t>
            </a:r>
            <a:r>
              <a:rPr lang="en-US" sz="1700" dirty="0" smtClean="0">
                <a:latin typeface="+mj-lt"/>
              </a:rPr>
              <a:t> </a:t>
            </a:r>
            <a:r>
              <a:rPr lang="en-US" sz="1700" dirty="0">
                <a:latin typeface="+mj-lt"/>
              </a:rPr>
              <a:t>of </a:t>
            </a:r>
            <a:r>
              <a:rPr lang="en-US" sz="1700" dirty="0" smtClean="0">
                <a:latin typeface="+mj-lt"/>
              </a:rPr>
              <a:t>activity. </a:t>
            </a:r>
          </a:p>
          <a:p>
            <a:pPr marL="625475" lvl="1" indent="-268288">
              <a:buFont typeface="Arial" panose="020B0604020202020204" pitchFamily="34" charset="0"/>
              <a:buChar char="•"/>
            </a:pPr>
            <a:r>
              <a:rPr lang="en-US" sz="1700" u="sng" dirty="0" smtClean="0">
                <a:latin typeface="+mj-lt"/>
              </a:rPr>
              <a:t>Exemptions </a:t>
            </a:r>
            <a:r>
              <a:rPr lang="en-US" sz="1700" u="sng" dirty="0">
                <a:latin typeface="+mj-lt"/>
              </a:rPr>
              <a:t>from </a:t>
            </a:r>
            <a:r>
              <a:rPr lang="en-US" sz="1700" u="sng" dirty="0" smtClean="0">
                <a:latin typeface="+mj-lt"/>
              </a:rPr>
              <a:t>defense </a:t>
            </a:r>
            <a:r>
              <a:rPr lang="en-US" sz="1700" u="sng" dirty="0">
                <a:latin typeface="+mj-lt"/>
              </a:rPr>
              <a:t>control</a:t>
            </a:r>
            <a:r>
              <a:rPr lang="en-US" sz="1700" dirty="0">
                <a:latin typeface="+mj-lt"/>
              </a:rPr>
              <a:t> for investments that do not reach 5% of companies and, subject to certain </a:t>
            </a:r>
            <a:r>
              <a:rPr lang="en-US" sz="1700" dirty="0" smtClean="0">
                <a:latin typeface="+mj-lt"/>
              </a:rPr>
              <a:t>conditions </a:t>
            </a:r>
            <a:r>
              <a:rPr lang="en-US" sz="1700" dirty="0">
                <a:latin typeface="+mj-lt"/>
              </a:rPr>
              <a:t>when they reach between 5% and 10</a:t>
            </a:r>
            <a:r>
              <a:rPr lang="en-US" sz="1700" dirty="0" smtClean="0">
                <a:latin typeface="+mj-lt"/>
              </a:rPr>
              <a:t>%.</a:t>
            </a:r>
          </a:p>
          <a:p>
            <a:pPr marL="357187" lvl="1"/>
            <a:endParaRPr lang="en-US" sz="40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700" b="1" dirty="0" smtClean="0">
                <a:solidFill>
                  <a:schemeClr val="tx2"/>
                </a:solidFill>
                <a:latin typeface="+mj-lt"/>
              </a:rPr>
              <a:t>Interpretation</a:t>
            </a:r>
            <a:r>
              <a:rPr lang="en-US" sz="1700" dirty="0" smtClean="0">
                <a:latin typeface="+mj-lt"/>
              </a:rPr>
              <a:t>: sets out interpretative criteria already applied by the authority. </a:t>
            </a:r>
          </a:p>
          <a:p>
            <a:endParaRPr lang="en-US" sz="40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sz="1700" b="1" dirty="0" smtClean="0">
                <a:solidFill>
                  <a:schemeClr val="tx2"/>
                </a:solidFill>
                <a:latin typeface="+mj-lt"/>
              </a:rPr>
              <a:t>Authority</a:t>
            </a:r>
            <a:r>
              <a:rPr lang="en-US" sz="1700" dirty="0" smtClean="0">
                <a:latin typeface="+mj-lt"/>
              </a:rPr>
              <a:t>: Council </a:t>
            </a:r>
            <a:r>
              <a:rPr lang="en-US" sz="1700" dirty="0">
                <a:latin typeface="+mj-lt"/>
              </a:rPr>
              <a:t>of Ministers or General Directorate for International </a:t>
            </a:r>
            <a:r>
              <a:rPr lang="en-US" sz="1700" dirty="0" smtClean="0">
                <a:latin typeface="+mj-lt"/>
              </a:rPr>
              <a:t>Trade </a:t>
            </a:r>
            <a:r>
              <a:rPr lang="en-US" sz="1700" dirty="0">
                <a:latin typeface="+mj-lt"/>
              </a:rPr>
              <a:t>and </a:t>
            </a:r>
            <a:r>
              <a:rPr lang="en-US" sz="1700" dirty="0" smtClean="0">
                <a:latin typeface="+mj-lt"/>
              </a:rPr>
              <a:t>Investments are competent depending on the amount of the investment.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97116" y="5949502"/>
            <a:ext cx="108852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u="sng" dirty="0" smtClean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CAUTION</a:t>
            </a:r>
            <a:r>
              <a:rPr lang="en-US" sz="1700" dirty="0" smtClean="0">
                <a:latin typeface="+mj-lt"/>
                <a:sym typeface="Wingdings" panose="05000000000000000000" pitchFamily="2" charset="2"/>
              </a:rPr>
              <a:t>! </a:t>
            </a:r>
            <a:r>
              <a:rPr lang="en-US" sz="1700" dirty="0">
                <a:latin typeface="+mj-lt"/>
                <a:sym typeface="Wingdings" panose="05000000000000000000" pitchFamily="2" charset="2"/>
              </a:rPr>
              <a:t>T</a:t>
            </a:r>
            <a:r>
              <a:rPr lang="en-US" sz="1700" dirty="0" smtClean="0">
                <a:latin typeface="+mj-lt"/>
                <a:sym typeface="Wingdings" panose="05000000000000000000" pitchFamily="2" charset="2"/>
              </a:rPr>
              <a:t>ransactions raise </a:t>
            </a:r>
            <a:r>
              <a:rPr lang="en-US" sz="1700" dirty="0">
                <a:latin typeface="+mj-lt"/>
                <a:sym typeface="Wingdings" panose="05000000000000000000" pitchFamily="2" charset="2"/>
              </a:rPr>
              <a:t>alarm when </a:t>
            </a:r>
            <a:r>
              <a:rPr lang="en-US" sz="1700" dirty="0" smtClean="0">
                <a:latin typeface="+mj-lt"/>
                <a:sym typeface="Wingdings" panose="05000000000000000000" pitchFamily="2" charset="2"/>
              </a:rPr>
              <a:t>made public </a:t>
            </a:r>
            <a:r>
              <a:rPr lang="en-US" sz="1700" dirty="0">
                <a:latin typeface="+mj-lt"/>
                <a:sym typeface="Wingdings" panose="05000000000000000000" pitchFamily="2" charset="2"/>
              </a:rPr>
              <a:t>(</a:t>
            </a:r>
            <a:r>
              <a:rPr lang="en-US" sz="1700" i="1" dirty="0" err="1" smtClean="0">
                <a:latin typeface="+mj-lt"/>
                <a:sym typeface="Wingdings" panose="05000000000000000000" pitchFamily="2" charset="2"/>
              </a:rPr>
              <a:t>Telefónica</a:t>
            </a:r>
            <a:r>
              <a:rPr lang="en-US" sz="1700" i="1" dirty="0" smtClean="0">
                <a:latin typeface="+mj-lt"/>
                <a:sym typeface="Wingdings" panose="05000000000000000000" pitchFamily="2" charset="2"/>
              </a:rPr>
              <a:t>/Saudi investors</a:t>
            </a:r>
            <a:r>
              <a:rPr lang="en-US" sz="1700" dirty="0" smtClean="0">
                <a:latin typeface="+mj-lt"/>
                <a:sym typeface="Wingdings" panose="05000000000000000000" pitchFamily="2" charset="2"/>
              </a:rPr>
              <a:t>) 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95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EU Coordination Mechanism –Wish list (Part 1)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34312"/>
            <a:ext cx="10972800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 smtClean="0">
                <a:latin typeface="+mj-lt"/>
              </a:rPr>
              <a:t>EU FDI Reg. to facilitate </a:t>
            </a:r>
            <a:r>
              <a:rPr lang="en-US" sz="1750" b="1" dirty="0" smtClean="0">
                <a:latin typeface="+mj-lt"/>
              </a:rPr>
              <a:t>alignment of national legislative processes </a:t>
            </a:r>
            <a:r>
              <a:rPr lang="en-US" sz="1750" dirty="0" smtClean="0">
                <a:latin typeface="+mj-lt"/>
              </a:rPr>
              <a:t>and</a:t>
            </a:r>
            <a:r>
              <a:rPr lang="en-US" sz="1750" b="1" dirty="0" smtClean="0">
                <a:latin typeface="+mj-lt"/>
              </a:rPr>
              <a:t> coordinated application</a:t>
            </a:r>
            <a:r>
              <a:rPr lang="en-US" sz="1750" dirty="0" smtClean="0">
                <a:latin typeface="+mj-lt"/>
              </a:rPr>
              <a:t>.</a:t>
            </a:r>
          </a:p>
          <a:p>
            <a:endParaRPr lang="en-US" sz="800" dirty="0" smtClean="0">
              <a:latin typeface="+mj-lt"/>
            </a:endParaRPr>
          </a:p>
          <a:p>
            <a:endParaRPr lang="en-US" sz="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</a:rPr>
              <a:t>Cooperation mechanism has worked well, allowed discovering non notified </a:t>
            </a:r>
            <a:r>
              <a:rPr lang="en-US" sz="1750" dirty="0" smtClean="0">
                <a:latin typeface="+mj-lt"/>
              </a:rPr>
              <a:t>transactions.</a:t>
            </a:r>
            <a:endParaRPr lang="en-US" sz="175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</a:rPr>
              <a:t>But still major differences between national regimes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 inefficient, time-consuming and </a:t>
            </a: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unpredictable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Different jurisdictions often have </a:t>
            </a: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different priorities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 and areas of </a:t>
            </a: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political sensitiveness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.</a:t>
            </a: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 </a:t>
            </a:r>
          </a:p>
          <a:p>
            <a:endParaRPr lang="en-US" sz="1750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sz="1750" dirty="0" smtClean="0">
                <a:latin typeface="+mj-lt"/>
                <a:sym typeface="Wingdings" panose="05000000000000000000" pitchFamily="2" charset="2"/>
              </a:rPr>
              <a:t>These issues should be addressed. Aim at a streamlined system, as in merger control:  </a:t>
            </a:r>
          </a:p>
          <a:p>
            <a:endParaRPr lang="en-US" sz="17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50" b="1" dirty="0" smtClean="0">
                <a:solidFill>
                  <a:schemeClr val="tx2"/>
                </a:solidFill>
                <a:latin typeface="+mj-lt"/>
              </a:rPr>
              <a:t>Simplification</a:t>
            </a:r>
            <a:r>
              <a:rPr lang="en-US" sz="1750" dirty="0" smtClean="0">
                <a:latin typeface="+mj-lt"/>
              </a:rPr>
              <a:t>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 focus on </a:t>
            </a:r>
            <a:r>
              <a:rPr lang="en-US" sz="1750" dirty="0">
                <a:latin typeface="+mj-lt"/>
                <a:sym typeface="Wingdings" panose="05000000000000000000" pitchFamily="2" charset="2"/>
              </a:rPr>
              <a:t>transactions that require </a:t>
            </a:r>
            <a:r>
              <a:rPr lang="en-US" sz="1750" b="1" dirty="0">
                <a:latin typeface="+mj-lt"/>
                <a:sym typeface="Wingdings" panose="05000000000000000000" pitchFamily="2" charset="2"/>
              </a:rPr>
              <a:t>in-depth analysis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. Easier to achieve once regimes have more experience identifying problematic cases. </a:t>
            </a:r>
          </a:p>
          <a:p>
            <a:pPr marL="625475" lvl="1" indent="-268288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Examples of simplification recently in Spain and last year in Italy.</a:t>
            </a:r>
          </a:p>
          <a:p>
            <a:pPr marL="625475" lvl="1" indent="-268288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EU 2021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only 7% of cases with commitments (although in France 53%!) and 1% prohibited.</a:t>
            </a:r>
          </a:p>
          <a:p>
            <a:pPr marL="357187" lvl="1"/>
            <a:endParaRPr lang="en-US" sz="1750" dirty="0" smtClean="0">
              <a:latin typeface="+mj-lt"/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50" b="1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Coherence</a:t>
            </a:r>
            <a:r>
              <a:rPr lang="en-US" sz="1750" dirty="0" smtClean="0">
                <a:sym typeface="Wingdings" panose="05000000000000000000" pitchFamily="2" charset="2"/>
              </a:rPr>
              <a:t> </a:t>
            </a:r>
            <a:r>
              <a:rPr lang="en-US" sz="1750" dirty="0">
                <a:latin typeface="+mj-lt"/>
                <a:sym typeface="Wingdings" panose="05000000000000000000" pitchFamily="2" charset="2"/>
              </a:rPr>
              <a:t> despite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national </a:t>
            </a:r>
            <a:r>
              <a:rPr lang="en-US" sz="1750" dirty="0">
                <a:latin typeface="+mj-lt"/>
                <a:sym typeface="Wingdings" panose="05000000000000000000" pitchFamily="2" charset="2"/>
              </a:rPr>
              <a:t>specificities and interests, the system would benefit from increased alignment among Member States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. Also in relation to treatment of </a:t>
            </a: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investments from EU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. </a:t>
            </a:r>
            <a:endParaRPr lang="en-US" sz="17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59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EU Coordination Mechanism –Wish list (Part 2)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724373"/>
            <a:ext cx="109728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750" b="1" dirty="0" smtClean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Transparency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  visibility on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process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within the regulator and factors considered for final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decision. </a:t>
            </a:r>
            <a:endParaRPr lang="en-US" sz="1750" dirty="0" smtClean="0">
              <a:latin typeface="+mj-lt"/>
              <a:sym typeface="Wingdings" panose="05000000000000000000" pitchFamily="2" charset="2"/>
            </a:endParaRPr>
          </a:p>
          <a:p>
            <a:endParaRPr lang="en-US" sz="800" dirty="0" smtClean="0">
              <a:latin typeface="+mj-lt"/>
              <a:sym typeface="Wingdings" panose="05000000000000000000" pitchFamily="2" charset="2"/>
            </a:endParaRPr>
          </a:p>
          <a:p>
            <a:pPr marL="893763" lvl="1" indent="-268288">
              <a:buFont typeface="Arial" panose="020B0604020202020204" pitchFamily="34" charset="0"/>
              <a:buChar char="•"/>
            </a:pP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Publishing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 more reasoned decisions to be used as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precedent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and provide understanding of key issues. </a:t>
            </a:r>
          </a:p>
          <a:p>
            <a:pPr marL="893763" lvl="1" indent="-268288">
              <a:buFont typeface="Arial" panose="020B0604020202020204" pitchFamily="34" charset="0"/>
              <a:buChar char="•"/>
            </a:pPr>
            <a:r>
              <a:rPr lang="en-US" sz="1750" u="sng" dirty="0" smtClean="0">
                <a:latin typeface="+mj-lt"/>
                <a:sym typeface="Wingdings" panose="05000000000000000000" pitchFamily="2" charset="2"/>
              </a:rPr>
              <a:t>Confidentiality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: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to be solved through redaction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(</a:t>
            </a:r>
            <a:r>
              <a:rPr lang="en-US" sz="1750" dirty="0" smtClean="0">
                <a:latin typeface="+mj-lt"/>
              </a:rPr>
              <a:t>~ merger control</a:t>
            </a:r>
            <a:r>
              <a:rPr lang="en-US" sz="1750" dirty="0" smtClean="0">
                <a:latin typeface="+mj-lt"/>
              </a:rPr>
              <a:t>).</a:t>
            </a:r>
            <a:endParaRPr lang="en-US" sz="1750" dirty="0" smtClean="0">
              <a:latin typeface="+mj-lt"/>
            </a:endParaRPr>
          </a:p>
          <a:p>
            <a:pPr marL="357187" lvl="1"/>
            <a:endParaRPr lang="en-US" sz="1750" dirty="0" smtClean="0">
              <a:latin typeface="+mj-lt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sz="1750" b="1" dirty="0" smtClean="0">
                <a:solidFill>
                  <a:schemeClr val="tx2"/>
                </a:solidFill>
                <a:latin typeface="+mj-lt"/>
              </a:rPr>
              <a:t>Coordination outside the EU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 significant </a:t>
            </a:r>
            <a:r>
              <a:rPr lang="en-US" sz="1750" b="1" dirty="0" smtClean="0">
                <a:latin typeface="+mj-lt"/>
                <a:sym typeface="Wingdings" panose="05000000000000000000" pitchFamily="2" charset="2"/>
              </a:rPr>
              <a:t>disparities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 on scope of FDI screening mechanisms. </a:t>
            </a:r>
          </a:p>
          <a:p>
            <a:endParaRPr lang="en-US" sz="800" dirty="0">
              <a:latin typeface="+mj-lt"/>
              <a:sym typeface="Wingdings" panose="05000000000000000000" pitchFamily="2" charset="2"/>
            </a:endParaRP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Contacts: EU-US and UK</a:t>
            </a:r>
            <a:r>
              <a:rPr lang="en-US" sz="175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to harmonize investment screening in security risks, i.e. China technology. 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Cooperation system with non EU-States as in Germany (with waivers).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Further coordination in the future?</a:t>
            </a:r>
            <a:r>
              <a:rPr lang="en-US" sz="175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Agreement of list of “welcome” and “unwelcome”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investors, most concerning industries or </a:t>
            </a:r>
            <a:r>
              <a:rPr lang="en-US" sz="1750" dirty="0" smtClean="0">
                <a:latin typeface="+mj-lt"/>
                <a:sym typeface="Wingdings" panose="05000000000000000000" pitchFamily="2" charset="2"/>
              </a:rPr>
              <a:t>potentially common rules. </a:t>
            </a:r>
          </a:p>
        </p:txBody>
      </p:sp>
    </p:spTree>
    <p:extLst>
      <p:ext uri="{BB962C8B-B14F-4D97-AF65-F5344CB8AC3E}">
        <p14:creationId xmlns:p14="http://schemas.microsoft.com/office/powerpoint/2010/main" val="2817082216"/>
      </p:ext>
    </p:extLst>
  </p:cSld>
  <p:clrMapOvr>
    <a:masterClrMapping/>
  </p:clrMapOvr>
</p:sld>
</file>

<file path=ppt/theme/theme1.xml><?xml version="1.0" encoding="utf-8"?>
<a:theme xmlns:a="http://schemas.openxmlformats.org/drawingml/2006/main" name="[Covington16x9]">
  <a:themeElements>
    <a:clrScheme name="Covington2021">
      <a:dk1>
        <a:srgbClr val="000000"/>
      </a:dk1>
      <a:lt1>
        <a:srgbClr val="FFFFFF"/>
      </a:lt1>
      <a:dk2>
        <a:srgbClr val="0F4859"/>
      </a:dk2>
      <a:lt2>
        <a:srgbClr val="F0F0F0"/>
      </a:lt2>
      <a:accent1>
        <a:srgbClr val="007A96"/>
      </a:accent1>
      <a:accent2>
        <a:srgbClr val="582C83"/>
      </a:accent2>
      <a:accent3>
        <a:srgbClr val="00B2A9"/>
      </a:accent3>
      <a:accent4>
        <a:srgbClr val="A0A0A0"/>
      </a:accent4>
      <a:accent5>
        <a:srgbClr val="8BD3F5"/>
      </a:accent5>
      <a:accent6>
        <a:srgbClr val="90C6A2"/>
      </a:accent6>
      <a:hlink>
        <a:srgbClr val="0F4859"/>
      </a:hlink>
      <a:folHlink>
        <a:srgbClr val="0F4859"/>
      </a:folHlink>
    </a:clrScheme>
    <a:fontScheme name="[CovingtonFonts]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[Covington16x9]" id="{2A345E5B-6E63-4A76-8146-FF37C8250BDC}" vid="{9A851D8C-474A-4176-A4AB-D8A5D683EF9B}"/>
    </a:ext>
  </a:extLst>
</a:theme>
</file>

<file path=ppt/theme/theme2.xml><?xml version="1.0" encoding="utf-8"?>
<a:theme xmlns:a="http://schemas.openxmlformats.org/drawingml/2006/main" name="1_[Covington16x9]">
  <a:themeElements>
    <a:clrScheme name="Covington2021">
      <a:dk1>
        <a:srgbClr val="000000"/>
      </a:dk1>
      <a:lt1>
        <a:srgbClr val="FFFFFF"/>
      </a:lt1>
      <a:dk2>
        <a:srgbClr val="0F4859"/>
      </a:dk2>
      <a:lt2>
        <a:srgbClr val="F0F0F0"/>
      </a:lt2>
      <a:accent1>
        <a:srgbClr val="007A96"/>
      </a:accent1>
      <a:accent2>
        <a:srgbClr val="582C83"/>
      </a:accent2>
      <a:accent3>
        <a:srgbClr val="00B2A9"/>
      </a:accent3>
      <a:accent4>
        <a:srgbClr val="A0A0A0"/>
      </a:accent4>
      <a:accent5>
        <a:srgbClr val="8BD3F5"/>
      </a:accent5>
      <a:accent6>
        <a:srgbClr val="90C6A2"/>
      </a:accent6>
      <a:hlink>
        <a:srgbClr val="0F4859"/>
      </a:hlink>
      <a:folHlink>
        <a:srgbClr val="0F4859"/>
      </a:folHlink>
    </a:clrScheme>
    <a:fontScheme name="[CovingtonFonts]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[Covington16x9]" id="{2A345E5B-6E63-4A76-8146-FF37C8250BDC}" vid="{9A851D8C-474A-4176-A4AB-D8A5D683EF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 E M E A ! 2 2 5 8 0 7 3 . 2 < / d o c u m e n t i d >  
     < s e n d e r i d > R E I S T < / s e n d e r i d >  
     < s e n d e r e m a i l > T R E I S @ C O V . C O M < / s e n d e r e m a i l >  
     < l a s t m o d i f i e d > 2 0 2 3 - 0 9 - 0 4 T 1 6 : 2 2 : 1 2 . 0 0 0 0 0 0 0 + 0 2 : 0 0 < / l a s t m o d i f i e d >  
     < d a t a b a s e > E M E A < / d a t a b a s e >  
 < / p r o p e r t i e s > 
</file>

<file path=customXml/itemProps1.xml><?xml version="1.0" encoding="utf-8"?>
<ds:datastoreItem xmlns:ds="http://schemas.openxmlformats.org/officeDocument/2006/customXml" ds:itemID="{CA91C775-48B9-48E4-8758-8046310E901D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[Covington16x9]</Template>
  <TotalTime>3640</TotalTime>
  <Words>2107</Words>
  <Application>Microsoft Office PowerPoint</Application>
  <PresentationFormat>Panorámica</PresentationFormat>
  <Paragraphs>182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[Covington16x9]</vt:lpstr>
      <vt:lpstr>1_[Covington16x9]</vt:lpstr>
      <vt:lpstr>GCLC Lunch Talk:  European Perspectives on FDI </vt:lpstr>
      <vt:lpstr>Heterogeneous FDI landscape</vt:lpstr>
      <vt:lpstr>FDI – Multijurisdictional Complexities</vt:lpstr>
      <vt:lpstr>Increased Complexity: France, Italy &amp; UK</vt:lpstr>
      <vt:lpstr>German Trends</vt:lpstr>
      <vt:lpstr>German Trends - Eckpunktepapier</vt:lpstr>
      <vt:lpstr>Spanish Trends</vt:lpstr>
      <vt:lpstr>EU Coordination Mechanism –Wish list (Part 1)</vt:lpstr>
      <vt:lpstr>EU Coordination Mechanism –Wish list (Part 2)</vt:lpstr>
      <vt:lpstr>Presentación de PowerPoint</vt:lpstr>
    </vt:vector>
  </TitlesOfParts>
  <Company>Covington &amp; Burling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basis for private enforcement of the DMA  - 11th amendment of the ARC</dc:title>
  <dc:creator>Reis, Tristan</dc:creator>
  <cp:lastModifiedBy>PAJARES DE DIOS TARANCON, Ines</cp:lastModifiedBy>
  <cp:revision>165</cp:revision>
  <dcterms:created xsi:type="dcterms:W3CDTF">2022-10-24T13:25:04Z</dcterms:created>
  <dcterms:modified xsi:type="dcterms:W3CDTF">2023-09-18T10:52:02Z</dcterms:modified>
</cp:coreProperties>
</file>