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heme/theme2.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xml" ContentType="application/vnd.openxmlformats-officedocument.presentationml.notesSlide+xml"/>
  <Override PartName="/ppt/tags/tag140.xml" ContentType="application/vnd.openxmlformats-officedocument.presentationml.tags+xml"/>
  <Override PartName="/ppt/notesSlides/notesSlide2.xml" ContentType="application/vnd.openxmlformats-officedocument.presentationml.notesSlide+xml"/>
  <Override PartName="/ppt/tags/tag141.xml" ContentType="application/vnd.openxmlformats-officedocument.presentationml.tags+xml"/>
  <Override PartName="/ppt/notesSlides/notesSlide3.xml" ContentType="application/vnd.openxmlformats-officedocument.presentationml.notesSlide+xml"/>
  <Override PartName="/ppt/tags/tag142.xml" ContentType="application/vnd.openxmlformats-officedocument.presentationml.tags+xml"/>
  <Override PartName="/ppt/notesSlides/notesSlide4.xml" ContentType="application/vnd.openxmlformats-officedocument.presentationml.notesSlide+xml"/>
  <Override PartName="/ppt/tags/tag143.xml" ContentType="application/vnd.openxmlformats-officedocument.presentationml.tags+xml"/>
  <Override PartName="/ppt/notesSlides/notesSlide5.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6.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sldIdLst>
    <p:sldId id="274" r:id="rId5"/>
    <p:sldId id="340" r:id="rId6"/>
    <p:sldId id="792" r:id="rId7"/>
    <p:sldId id="793" r:id="rId8"/>
    <p:sldId id="794" r:id="rId9"/>
    <p:sldId id="372" r:id="rId10"/>
    <p:sldId id="790"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E0E4"/>
    <a:srgbClr val="DDDDDD"/>
    <a:srgbClr val="DC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141"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BE005-DD76-45B4-B785-A0FEB7131C79}"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3E7DE-77E2-4476-B2DD-B9E7E24A7D19}" type="slidenum">
              <a:rPr lang="en-GB" smtClean="0"/>
              <a:t>‹#›</a:t>
            </a:fld>
            <a:endParaRPr lang="en-GB"/>
          </a:p>
        </p:txBody>
      </p:sp>
    </p:spTree>
    <p:extLst>
      <p:ext uri="{BB962C8B-B14F-4D97-AF65-F5344CB8AC3E}">
        <p14:creationId xmlns:p14="http://schemas.microsoft.com/office/powerpoint/2010/main" val="98591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1</a:t>
            </a:fld>
            <a:endParaRPr lang="en-GB" dirty="0"/>
          </a:p>
        </p:txBody>
      </p:sp>
    </p:spTree>
    <p:extLst>
      <p:ext uri="{BB962C8B-B14F-4D97-AF65-F5344CB8AC3E}">
        <p14:creationId xmlns:p14="http://schemas.microsoft.com/office/powerpoint/2010/main" val="7849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2</a:t>
            </a:fld>
            <a:endParaRPr lang="en-GB" dirty="0"/>
          </a:p>
        </p:txBody>
      </p:sp>
    </p:spTree>
    <p:extLst>
      <p:ext uri="{BB962C8B-B14F-4D97-AF65-F5344CB8AC3E}">
        <p14:creationId xmlns:p14="http://schemas.microsoft.com/office/powerpoint/2010/main" val="62219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3</a:t>
            </a:fld>
            <a:endParaRPr lang="en-GB" dirty="0"/>
          </a:p>
        </p:txBody>
      </p:sp>
    </p:spTree>
    <p:extLst>
      <p:ext uri="{BB962C8B-B14F-4D97-AF65-F5344CB8AC3E}">
        <p14:creationId xmlns:p14="http://schemas.microsoft.com/office/powerpoint/2010/main" val="184013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4</a:t>
            </a:fld>
            <a:endParaRPr lang="en-GB" dirty="0"/>
          </a:p>
        </p:txBody>
      </p:sp>
    </p:spTree>
    <p:extLst>
      <p:ext uri="{BB962C8B-B14F-4D97-AF65-F5344CB8AC3E}">
        <p14:creationId xmlns:p14="http://schemas.microsoft.com/office/powerpoint/2010/main" val="127318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5</a:t>
            </a:fld>
            <a:endParaRPr lang="en-GB" dirty="0"/>
          </a:p>
        </p:txBody>
      </p:sp>
    </p:spTree>
    <p:extLst>
      <p:ext uri="{BB962C8B-B14F-4D97-AF65-F5344CB8AC3E}">
        <p14:creationId xmlns:p14="http://schemas.microsoft.com/office/powerpoint/2010/main" val="351470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a:t>Thank you very much for your attention!</a:t>
            </a:r>
          </a:p>
        </p:txBody>
      </p:sp>
      <p:sp>
        <p:nvSpPr>
          <p:cNvPr id="4" name="Slide Number Placeholder 3"/>
          <p:cNvSpPr>
            <a:spLocks noGrp="1"/>
          </p:cNvSpPr>
          <p:nvPr>
            <p:ph type="sldNum" sz="quarter" idx="10"/>
          </p:nvPr>
        </p:nvSpPr>
        <p:spPr/>
        <p:txBody>
          <a:bodyPr/>
          <a:lstStyle/>
          <a:p>
            <a:fld id="{5B1B492F-E6BA-4409-9212-AB9CAE5B4C56}" type="slidenum">
              <a:rPr lang="en-GB" smtClean="0"/>
              <a:pPr/>
              <a:t>6</a:t>
            </a:fld>
            <a:endParaRPr lang="en-GB" dirty="0"/>
          </a:p>
        </p:txBody>
      </p:sp>
    </p:spTree>
    <p:extLst>
      <p:ext uri="{BB962C8B-B14F-4D97-AF65-F5344CB8AC3E}">
        <p14:creationId xmlns:p14="http://schemas.microsoft.com/office/powerpoint/2010/main" val="493569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7</a:t>
            </a:fld>
            <a:endParaRPr lang="en-GB" dirty="0"/>
          </a:p>
        </p:txBody>
      </p:sp>
    </p:spTree>
    <p:extLst>
      <p:ext uri="{BB962C8B-B14F-4D97-AF65-F5344CB8AC3E}">
        <p14:creationId xmlns:p14="http://schemas.microsoft.com/office/powerpoint/2010/main" val="25231227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2.sv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slideMaster" Target="../slideMasters/slideMaster1.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slideMaster" Target="../slideMasters/slideMaster1.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103.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slideMaster" Target="../slideMasters/slideMaster1.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Master" Target="../slideMasters/slideMaster1.xml"/><Relationship Id="rId5" Type="http://schemas.openxmlformats.org/officeDocument/2006/relationships/tags" Target="../tags/tag110.xml"/><Relationship Id="rId4" Type="http://schemas.openxmlformats.org/officeDocument/2006/relationships/tags" Target="../tags/tag10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slideMaster" Target="../slideMasters/slideMaster1.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image" Target="../media/image2.svg"/><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image" Target="../media/image1.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slideMaster" Target="../slideMasters/slideMaster1.xml"/><Relationship Id="rId5" Type="http://schemas.openxmlformats.org/officeDocument/2006/relationships/tags" Target="../tags/tag12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5" Type="http://schemas.openxmlformats.org/officeDocument/2006/relationships/tags" Target="../tags/tag131.xml"/><Relationship Id="rId10" Type="http://schemas.openxmlformats.org/officeDocument/2006/relationships/image" Target="../media/image2.svg"/><Relationship Id="rId4" Type="http://schemas.openxmlformats.org/officeDocument/2006/relationships/tags" Target="../tags/tag130.xml"/><Relationship Id="rId9"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3.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slideMaster" Target="../slideMasters/slideMaster1.xml"/><Relationship Id="rId4" Type="http://schemas.openxmlformats.org/officeDocument/2006/relationships/tags" Target="../tags/tag34.xml"/><Relationship Id="rId9" Type="http://schemas.openxmlformats.org/officeDocument/2006/relationships/tags" Target="../tags/tag39.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slideMaster" Target="../slideMasters/slideMaster1.xml"/><Relationship Id="rId5" Type="http://schemas.openxmlformats.org/officeDocument/2006/relationships/tags" Target="../tags/tag4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slideMaster" Target="../slideMasters/slideMaster1.xml"/><Relationship Id="rId5" Type="http://schemas.openxmlformats.org/officeDocument/2006/relationships/tags" Target="../tags/tag6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slideMaster" Target="../slideMasters/slideMaster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A695923-004C-4E08-982D-4DA8B503A24A}"/>
              </a:ext>
            </a:extLst>
          </p:cNvPr>
          <p:cNvCxnSpPr>
            <a:cxnSpLocks/>
          </p:cNvCxnSpPr>
          <p:nvPr userDrawn="1">
            <p:custDataLst>
              <p:tags r:id="rId1"/>
            </p:custDataLst>
          </p:nvPr>
        </p:nvCxnSpPr>
        <p:spPr>
          <a:xfrm>
            <a:off x="366317" y="6258985"/>
            <a:ext cx="900354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722F281-E8C0-489D-9F1B-972444865F85}"/>
              </a:ext>
            </a:extLst>
          </p:cNvPr>
          <p:cNvSpPr/>
          <p:nvPr userDrawn="1">
            <p:custDataLst>
              <p:tags r:id="rId2"/>
            </p:custDataLst>
          </p:nvPr>
        </p:nvSpPr>
        <p:spPr>
          <a:xfrm>
            <a:off x="366317" y="6231985"/>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uthors">
            <a:extLst>
              <a:ext uri="{FF2B5EF4-FFF2-40B4-BE49-F238E27FC236}">
                <a16:creationId xmlns:a16="http://schemas.microsoft.com/office/drawing/2014/main" id="{DD1CC337-66B0-4ECD-BF77-50CB29621A4C}"/>
              </a:ext>
            </a:extLst>
          </p:cNvPr>
          <p:cNvSpPr>
            <a:spLocks noGrp="1"/>
          </p:cNvSpPr>
          <p:nvPr>
            <p:ph type="body" sz="quarter" idx="11" hasCustomPrompt="1"/>
            <p:custDataLst>
              <p:tags r:id="rId3"/>
            </p:custDataLst>
          </p:nvPr>
        </p:nvSpPr>
        <p:spPr>
          <a:xfrm>
            <a:off x="360000" y="4910570"/>
            <a:ext cx="6146800" cy="195751"/>
          </a:xfrm>
        </p:spPr>
        <p:txBody>
          <a:bodyPr/>
          <a:lstStyle>
            <a:lvl1pPr marL="0" indent="0">
              <a:spcAft>
                <a:spcPts val="0"/>
              </a:spcAft>
              <a:buNone/>
              <a:defRPr sz="1200" b="1">
                <a:solidFill>
                  <a:schemeClr val="tx2"/>
                </a:solidFill>
              </a:defRPr>
            </a:lvl1pPr>
            <a:lvl2pPr marL="0" indent="0">
              <a:spcAft>
                <a:spcPts val="0"/>
              </a:spcAft>
              <a:buNone/>
              <a:defRPr sz="1200" b="1">
                <a:solidFill>
                  <a:schemeClr val="tx2"/>
                </a:solidFill>
              </a:defRPr>
            </a:lvl2pPr>
            <a:lvl3pPr marL="0" indent="0">
              <a:spcBef>
                <a:spcPts val="0"/>
              </a:spcBef>
              <a:spcAft>
                <a:spcPts val="0"/>
              </a:spcAft>
              <a:buNone/>
              <a:defRPr sz="1200" b="1">
                <a:solidFill>
                  <a:schemeClr val="tx2"/>
                </a:solidFill>
              </a:defRPr>
            </a:lvl3pPr>
            <a:lvl4pPr marL="0" indent="0">
              <a:spcBef>
                <a:spcPts val="0"/>
              </a:spcBef>
              <a:spcAft>
                <a:spcPts val="0"/>
              </a:spcAft>
              <a:buNone/>
              <a:defRPr sz="1200" b="1">
                <a:solidFill>
                  <a:schemeClr val="tx2"/>
                </a:solidFill>
              </a:defRPr>
            </a:lvl4pPr>
            <a:lvl5pPr marL="0" indent="0">
              <a:spcAft>
                <a:spcPts val="0"/>
              </a:spcAft>
              <a:buNone/>
              <a:defRPr sz="1200" b="1">
                <a:solidFill>
                  <a:schemeClr val="tx2"/>
                </a:solidFill>
              </a:defRPr>
            </a:lvl5pPr>
            <a:lvl6pPr marL="180975" indent="0">
              <a:spcAft>
                <a:spcPts val="0"/>
              </a:spcAft>
              <a:buNone/>
              <a:defRPr sz="1200" b="1">
                <a:solidFill>
                  <a:schemeClr val="tx2"/>
                </a:solidFill>
              </a:defRPr>
            </a:lvl6pPr>
            <a:lvl7pPr marL="0" indent="0">
              <a:spcAft>
                <a:spcPts val="0"/>
              </a:spcAft>
              <a:buNone/>
              <a:defRPr sz="1200" b="1">
                <a:solidFill>
                  <a:schemeClr val="tx2"/>
                </a:solidFill>
              </a:defRPr>
            </a:lvl7pPr>
            <a:lvl8pPr marL="0" indent="0">
              <a:spcAft>
                <a:spcPts val="0"/>
              </a:spcAft>
              <a:buNone/>
              <a:defRPr sz="1200" b="1">
                <a:solidFill>
                  <a:schemeClr val="tx2"/>
                </a:solidFill>
              </a:defRPr>
            </a:lvl8pPr>
            <a:lvl9pPr marL="0" indent="0">
              <a:spcAft>
                <a:spcPts val="0"/>
              </a:spcAft>
              <a:buNone/>
              <a:defRPr sz="1200" b="1">
                <a:solidFill>
                  <a:schemeClr val="tx2"/>
                </a:solidFill>
              </a:defRPr>
            </a:lvl9pPr>
          </a:lstStyle>
          <a:p>
            <a:pPr lvl="0"/>
            <a:r>
              <a:rPr lang="en-GB" dirty="0"/>
              <a:t>Authors</a:t>
            </a:r>
          </a:p>
        </p:txBody>
      </p:sp>
      <p:pic>
        <p:nvPicPr>
          <p:cNvPr id="23" name="Graphic 22">
            <a:extLst>
              <a:ext uri="{FF2B5EF4-FFF2-40B4-BE49-F238E27FC236}">
                <a16:creationId xmlns:a16="http://schemas.microsoft.com/office/drawing/2014/main" id="{2B28C616-33F8-496C-95EB-2ECA0960D3F0}"/>
              </a:ext>
            </a:extLst>
          </p:cNvPr>
          <p:cNvPicPr>
            <a:picLocks noChangeAspect="1"/>
          </p:cNvPicPr>
          <p:nvPr userDrawn="1">
            <p:custDataLst>
              <p:tags r:id="rId4"/>
            </p:custDataLst>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547877" y="5993139"/>
            <a:ext cx="2304000" cy="531692"/>
          </a:xfrm>
          <a:prstGeom prst="rect">
            <a:avLst/>
          </a:prstGeom>
        </p:spPr>
      </p:pic>
      <p:sp>
        <p:nvSpPr>
          <p:cNvPr id="4" name="Guides" hidden="1">
            <a:extLst>
              <a:ext uri="{FF2B5EF4-FFF2-40B4-BE49-F238E27FC236}">
                <a16:creationId xmlns:a16="http://schemas.microsoft.com/office/drawing/2014/main" id="{9FDB696B-1AD3-4AF7-992E-190BCC0B628D}"/>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6" name="Status">
            <a:extLst>
              <a:ext uri="{FF2B5EF4-FFF2-40B4-BE49-F238E27FC236}">
                <a16:creationId xmlns:a16="http://schemas.microsoft.com/office/drawing/2014/main" id="{16A66A00-664A-4142-AC2F-F6575B1DD106}"/>
              </a:ext>
            </a:extLst>
          </p:cNvPr>
          <p:cNvSpPr txBox="1"/>
          <p:nvPr userDrawn="1">
            <p:custDataLst>
              <p:tags r:id="rId6"/>
            </p:custDataLst>
          </p:nvPr>
        </p:nvSpPr>
        <p:spPr>
          <a:xfrm>
            <a:off x="359999" y="5607780"/>
            <a:ext cx="6146800" cy="195751"/>
          </a:xfrm>
          <a:prstGeom prst="rect">
            <a:avLst/>
          </a:prstGeom>
        </p:spPr>
        <p:txBody>
          <a:bodyPr vert="horz" lIns="0" tIns="0" rIns="0" bIns="0" rtlCol="0">
            <a:noAutofit/>
          </a:bodyPr>
          <a:lstStyle>
            <a:lvl1pPr lvl="0" indent="0">
              <a:lnSpc>
                <a:spcPct val="102000"/>
              </a:lnSpc>
              <a:spcBef>
                <a:spcPts val="0"/>
              </a:spcBef>
              <a:spcAft>
                <a:spcPts val="0"/>
              </a:spcAft>
              <a:buClr>
                <a:schemeClr val="tx2"/>
              </a:buClr>
              <a:buFont typeface="Wingdings" panose="05000000000000000000" pitchFamily="2" charset="2"/>
              <a:buNone/>
              <a:defRPr sz="1200" b="1" cap="all" baseline="0">
                <a:solidFill>
                  <a:schemeClr val="tx2"/>
                </a:solidFill>
              </a:defRPr>
            </a:lvl1pPr>
            <a:lvl2pPr marL="0" indent="0">
              <a:lnSpc>
                <a:spcPct val="102000"/>
              </a:lnSpc>
              <a:spcBef>
                <a:spcPts val="0"/>
              </a:spcBef>
              <a:spcAft>
                <a:spcPts val="0"/>
              </a:spcAft>
              <a:buFont typeface="Wingdings" panose="05000000000000000000" pitchFamily="2" charset="2"/>
              <a:buNone/>
              <a:defRPr sz="1200" b="1">
                <a:solidFill>
                  <a:schemeClr val="tx2"/>
                </a:solidFill>
              </a:defRPr>
            </a:lvl2pPr>
            <a:lvl3pPr marL="0" indent="0">
              <a:lnSpc>
                <a:spcPct val="102000"/>
              </a:lnSpc>
              <a:spcBef>
                <a:spcPts val="0"/>
              </a:spcBef>
              <a:spcAft>
                <a:spcPts val="0"/>
              </a:spcAft>
              <a:buFont typeface="Wingdings" panose="05000000000000000000" pitchFamily="2" charset="2"/>
              <a:buNone/>
              <a:defRPr sz="1200" b="1">
                <a:solidFill>
                  <a:schemeClr val="tx2"/>
                </a:solidFill>
              </a:defRPr>
            </a:lvl3pPr>
            <a:lvl4pPr marL="0" indent="0">
              <a:lnSpc>
                <a:spcPct val="102000"/>
              </a:lnSpc>
              <a:spcBef>
                <a:spcPts val="0"/>
              </a:spcBef>
              <a:spcAft>
                <a:spcPts val="0"/>
              </a:spcAft>
              <a:buFont typeface="Wingdings" panose="05000000000000000000" pitchFamily="2" charset="2"/>
              <a:buNone/>
              <a:defRPr sz="1200" b="1">
                <a:solidFill>
                  <a:schemeClr val="tx2"/>
                </a:solidFill>
              </a:defRPr>
            </a:lvl4pPr>
            <a:lvl5pPr marL="0" indent="0">
              <a:lnSpc>
                <a:spcPct val="102000"/>
              </a:lnSpc>
              <a:spcBef>
                <a:spcPts val="0"/>
              </a:spcBef>
              <a:spcAft>
                <a:spcPts val="0"/>
              </a:spcAft>
              <a:buFont typeface="Wingdings" panose="05000000000000000000" pitchFamily="2" charset="2"/>
              <a:buNone/>
              <a:defRPr sz="1200" b="1">
                <a:solidFill>
                  <a:schemeClr val="tx2"/>
                </a:solidFill>
              </a:defRPr>
            </a:lvl5pPr>
            <a:lvl6pPr marL="180975" indent="0">
              <a:lnSpc>
                <a:spcPct val="102000"/>
              </a:lnSpc>
              <a:spcBef>
                <a:spcPts val="0"/>
              </a:spcBef>
              <a:spcAft>
                <a:spcPts val="0"/>
              </a:spcAft>
              <a:buFont typeface="Arial" panose="020B0604020202020204" pitchFamily="34" charset="0"/>
              <a:buNone/>
              <a:defRPr sz="1200" b="1">
                <a:solidFill>
                  <a:schemeClr val="tx2"/>
                </a:solidFill>
              </a:defRPr>
            </a:lvl6pPr>
            <a:lvl7pPr marL="0" indent="0">
              <a:lnSpc>
                <a:spcPct val="102000"/>
              </a:lnSpc>
              <a:spcBef>
                <a:spcPts val="0"/>
              </a:spcBef>
              <a:spcAft>
                <a:spcPts val="0"/>
              </a:spcAft>
              <a:buFont typeface="Arial" panose="020B0604020202020204" pitchFamily="34" charset="0"/>
              <a:buNone/>
              <a:defRPr sz="1200" b="1">
                <a:solidFill>
                  <a:schemeClr val="tx2"/>
                </a:solidFill>
              </a:defRPr>
            </a:lvl7pPr>
            <a:lvl8pPr marL="0" indent="0">
              <a:lnSpc>
                <a:spcPct val="102000"/>
              </a:lnSpc>
              <a:spcBef>
                <a:spcPts val="0"/>
              </a:spcBef>
              <a:spcAft>
                <a:spcPts val="0"/>
              </a:spcAft>
              <a:buFont typeface="Arial" panose="020B0604020202020204" pitchFamily="34" charset="0"/>
              <a:buNone/>
              <a:defRPr sz="1200" b="1">
                <a:solidFill>
                  <a:schemeClr val="tx2"/>
                </a:solidFill>
              </a:defRPr>
            </a:lvl8pPr>
            <a:lvl9pPr marL="0" indent="0">
              <a:lnSpc>
                <a:spcPct val="102000"/>
              </a:lnSpc>
              <a:spcBef>
                <a:spcPts val="0"/>
              </a:spcBef>
              <a:spcAft>
                <a:spcPts val="0"/>
              </a:spcAft>
              <a:buFont typeface="Arial" panose="020B0604020202020204" pitchFamily="34" charset="0"/>
              <a:buNone/>
              <a:defRPr sz="1200" b="1">
                <a:solidFill>
                  <a:schemeClr val="tx2"/>
                </a:solidFill>
              </a:defRPr>
            </a:lvl9pPr>
          </a:lstStyle>
          <a:p>
            <a:r>
              <a:rPr lang="en-GB" dirty="0"/>
              <a:t>Privileged and Confidential</a:t>
            </a:r>
          </a:p>
        </p:txBody>
      </p:sp>
      <p:sp>
        <p:nvSpPr>
          <p:cNvPr id="3" name="CoverPicture">
            <a:extLst>
              <a:ext uri="{FF2B5EF4-FFF2-40B4-BE49-F238E27FC236}">
                <a16:creationId xmlns:a16="http://schemas.microsoft.com/office/drawing/2014/main" id="{BDBA5211-2670-49C9-B3CF-3E1393B61D3C}"/>
              </a:ext>
            </a:extLst>
          </p:cNvPr>
          <p:cNvSpPr>
            <a:spLocks noGrp="1"/>
          </p:cNvSpPr>
          <p:nvPr>
            <p:ph type="pic" sz="quarter" idx="16" hasCustomPrompt="1"/>
          </p:nvPr>
        </p:nvSpPr>
        <p:spPr>
          <a:xfrm>
            <a:off x="-1" y="-1"/>
            <a:ext cx="12192000" cy="3420001"/>
          </a:xfrm>
        </p:spPr>
        <p:txBody>
          <a:bodyPr/>
          <a:lstStyle>
            <a:lvl1pPr marL="0" indent="0">
              <a:buNone/>
              <a:defRPr/>
            </a:lvl1pPr>
          </a:lstStyle>
          <a:p>
            <a:r>
              <a:rPr lang="en-GB" dirty="0"/>
              <a:t>Insert pictures from FP/Library</a:t>
            </a:r>
          </a:p>
        </p:txBody>
      </p:sp>
      <p:sp>
        <p:nvSpPr>
          <p:cNvPr id="2" name="Title">
            <a:extLst>
              <a:ext uri="{FF2B5EF4-FFF2-40B4-BE49-F238E27FC236}">
                <a16:creationId xmlns:a16="http://schemas.microsoft.com/office/drawing/2014/main" id="{7285178C-378C-4996-81E5-61A857CF7CB7}"/>
              </a:ext>
            </a:extLst>
          </p:cNvPr>
          <p:cNvSpPr>
            <a:spLocks noGrp="1"/>
          </p:cNvSpPr>
          <p:nvPr>
            <p:ph type="title" hasCustomPrompt="1"/>
            <p:custDataLst>
              <p:tags r:id="rId7"/>
            </p:custDataLst>
          </p:nvPr>
        </p:nvSpPr>
        <p:spPr>
          <a:xfrm>
            <a:off x="360002" y="3760251"/>
            <a:ext cx="9089683" cy="360000"/>
          </a:xfrm>
        </p:spPr>
        <p:txBody>
          <a:bodyPr/>
          <a:lstStyle>
            <a:lvl1pPr>
              <a:defRPr cap="none" baseline="0"/>
            </a:lvl1pPr>
          </a:lstStyle>
          <a:p>
            <a:r>
              <a:rPr lang="en-GB" dirty="0"/>
              <a:t>Type title</a:t>
            </a:r>
          </a:p>
        </p:txBody>
      </p:sp>
      <p:sp>
        <p:nvSpPr>
          <p:cNvPr id="12" name="SubTitle">
            <a:extLst>
              <a:ext uri="{FF2B5EF4-FFF2-40B4-BE49-F238E27FC236}">
                <a16:creationId xmlns:a16="http://schemas.microsoft.com/office/drawing/2014/main" id="{A247C146-B90D-4C68-81E5-2010A0A02EDD}"/>
              </a:ext>
            </a:extLst>
          </p:cNvPr>
          <p:cNvSpPr>
            <a:spLocks noGrp="1"/>
          </p:cNvSpPr>
          <p:nvPr>
            <p:ph type="body" sz="quarter" idx="17" hasCustomPrompt="1"/>
            <p:custDataLst>
              <p:tags r:id="rId8"/>
            </p:custDataLst>
          </p:nvPr>
        </p:nvSpPr>
        <p:spPr>
          <a:xfrm>
            <a:off x="360001" y="4120252"/>
            <a:ext cx="9089683" cy="326314"/>
          </a:xfrm>
        </p:spPr>
        <p:txBody>
          <a:bodyPr vert="horz" lIns="0" tIns="0" rIns="0" bIns="0" rtlCol="0" anchor="t" anchorCtr="0">
            <a:noAutofit/>
          </a:bodyPr>
          <a:lstStyle>
            <a:lvl1pPr>
              <a:defRPr lang="en-GB" sz="2100" cap="none" baseline="0" dirty="0">
                <a:solidFill>
                  <a:schemeClr val="accent2"/>
                </a:solidFill>
              </a:defRPr>
            </a:lvl1pPr>
          </a:lstStyle>
          <a:p>
            <a:pPr marL="0" lvl="0" indent="0">
              <a:spcAft>
                <a:spcPts val="1200"/>
              </a:spcAft>
              <a:buClr>
                <a:schemeClr val="tx2"/>
              </a:buClr>
              <a:buNone/>
            </a:pPr>
            <a:r>
              <a:rPr lang="en-GB" dirty="0"/>
              <a:t>Type Subtitle</a:t>
            </a:r>
          </a:p>
        </p:txBody>
      </p:sp>
      <p:sp>
        <p:nvSpPr>
          <p:cNvPr id="13" name="WebPage">
            <a:extLst>
              <a:ext uri="{FF2B5EF4-FFF2-40B4-BE49-F238E27FC236}">
                <a16:creationId xmlns:a16="http://schemas.microsoft.com/office/drawing/2014/main" id="{09F7131B-060B-401B-B057-E8892A92BFCB}"/>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Date">
            <a:extLst>
              <a:ext uri="{FF2B5EF4-FFF2-40B4-BE49-F238E27FC236}">
                <a16:creationId xmlns:a16="http://schemas.microsoft.com/office/drawing/2014/main" id="{C2D7DE70-ABEA-4AC9-9E43-5D17E5AA2B4B}"/>
              </a:ext>
            </a:extLst>
          </p:cNvPr>
          <p:cNvSpPr>
            <a:spLocks noGrp="1"/>
          </p:cNvSpPr>
          <p:nvPr>
            <p:ph type="body" sz="quarter" idx="18" hasCustomPrompt="1"/>
            <p:custDataLst>
              <p:tags r:id="rId10"/>
            </p:custDataLst>
          </p:nvPr>
        </p:nvSpPr>
        <p:spPr>
          <a:xfrm>
            <a:off x="359999" y="5133321"/>
            <a:ext cx="6146800" cy="195752"/>
          </a:xfrm>
        </p:spPr>
        <p:txBody>
          <a:bodyPr vert="horz" lIns="0" tIns="0" rIns="0" bIns="0" rtlCol="0">
            <a:noAutofit/>
          </a:bodyPr>
          <a:lstStyle>
            <a:lvl1pPr>
              <a:defRPr lang="en-GB" dirty="0">
                <a:solidFill>
                  <a:schemeClr val="tx2"/>
                </a:solidFill>
              </a:defRPr>
            </a:lvl1pPr>
          </a:lstStyle>
          <a:p>
            <a:r>
              <a:rPr lang="en-GB" dirty="0"/>
              <a:t>11 October 2022</a:t>
            </a:r>
          </a:p>
        </p:txBody>
      </p:sp>
    </p:spTree>
    <p:extLst>
      <p:ext uri="{BB962C8B-B14F-4D97-AF65-F5344CB8AC3E}">
        <p14:creationId xmlns:p14="http://schemas.microsoft.com/office/powerpoint/2010/main" val="2010456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ography x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Picture Placeholder 8">
            <a:extLst>
              <a:ext uri="{FF2B5EF4-FFF2-40B4-BE49-F238E27FC236}">
                <a16:creationId xmlns:a16="http://schemas.microsoft.com/office/drawing/2014/main" id="{BDE1DAC0-B00E-40BA-BEE2-8D336F554D07}"/>
              </a:ext>
            </a:extLst>
          </p:cNvPr>
          <p:cNvSpPr>
            <a:spLocks noGrp="1"/>
          </p:cNvSpPr>
          <p:nvPr>
            <p:ph type="pic" sz="quarter" idx="13"/>
            <p:custDataLst>
              <p:tags r:id="rId6"/>
            </p:custDataLst>
          </p:nvPr>
        </p:nvSpPr>
        <p:spPr>
          <a:xfrm>
            <a:off x="971550" y="1655763"/>
            <a:ext cx="2243138" cy="2243137"/>
          </a:xfrm>
        </p:spPr>
        <p:txBody>
          <a:bodyPr tIns="144000"/>
          <a:lstStyle>
            <a:lvl1pPr marL="0" indent="0" algn="ctr">
              <a:buFont typeface="+mj-lt"/>
              <a:buNone/>
              <a:defRPr/>
            </a:lvl1pPr>
          </a:lstStyle>
          <a:p>
            <a:r>
              <a:rPr lang="en-GB" dirty="0"/>
              <a:t>Click icon to add picture</a:t>
            </a:r>
          </a:p>
        </p:txBody>
      </p:sp>
      <p:sp>
        <p:nvSpPr>
          <p:cNvPr id="12" name="Text Placeholder 11">
            <a:extLst>
              <a:ext uri="{FF2B5EF4-FFF2-40B4-BE49-F238E27FC236}">
                <a16:creationId xmlns:a16="http://schemas.microsoft.com/office/drawing/2014/main" id="{6C5E193E-D21E-4120-9633-82B832A29948}"/>
              </a:ext>
            </a:extLst>
          </p:cNvPr>
          <p:cNvSpPr>
            <a:spLocks noGrp="1"/>
          </p:cNvSpPr>
          <p:nvPr>
            <p:ph type="body" sz="quarter" idx="14" hasCustomPrompt="1"/>
            <p:custDataLst>
              <p:tags r:id="rId7"/>
            </p:custDataLst>
          </p:nvPr>
        </p:nvSpPr>
        <p:spPr>
          <a:xfrm>
            <a:off x="971550" y="4013201"/>
            <a:ext cx="2743200" cy="1747838"/>
          </a:xfrm>
        </p:spPr>
        <p:txBody>
          <a:bodyPr/>
          <a:lstStyle>
            <a:lvl1pPr marL="0" indent="0">
              <a:spcAft>
                <a:spcPts val="600"/>
              </a:spcAft>
              <a:buNone/>
              <a:defRPr sz="1200" b="1" cap="all" baseline="0">
                <a:solidFill>
                  <a:schemeClr val="tx2"/>
                </a:solidFill>
              </a:defRPr>
            </a:lvl1pPr>
            <a:lvl2pPr marL="0" indent="0">
              <a:spcAft>
                <a:spcPts val="600"/>
              </a:spcAft>
              <a:buNone/>
              <a:defRPr sz="1000" b="0">
                <a:solidFill>
                  <a:schemeClr val="accent2"/>
                </a:solidFill>
              </a:defRPr>
            </a:lvl2pPr>
            <a:lvl3pPr marL="0" indent="0">
              <a:spcBef>
                <a:spcPts val="0"/>
              </a:spcBef>
              <a:spcAft>
                <a:spcPts val="600"/>
              </a:spcAft>
              <a:buNone/>
              <a:defRPr sz="1000" b="0">
                <a:solidFill>
                  <a:schemeClr val="accent2"/>
                </a:solidFill>
              </a:defRPr>
            </a:lvl3pPr>
            <a:lvl4pPr marL="0" indent="0">
              <a:spcBef>
                <a:spcPts val="0"/>
              </a:spcBef>
              <a:spcAft>
                <a:spcPts val="600"/>
              </a:spcAft>
              <a:buNone/>
              <a:defRPr sz="1000" b="0">
                <a:solidFill>
                  <a:schemeClr val="accent2"/>
                </a:solidFill>
              </a:defRPr>
            </a:lvl4pPr>
            <a:lvl5pPr marL="0" indent="0">
              <a:spcAft>
                <a:spcPts val="0"/>
              </a:spcAft>
              <a:buNone/>
              <a:defRPr sz="1000" b="0">
                <a:solidFill>
                  <a:schemeClr val="accent2"/>
                </a:solidFill>
              </a:defRPr>
            </a:lvl5pPr>
            <a:lvl6pPr marL="0" indent="0">
              <a:spcAft>
                <a:spcPts val="0"/>
              </a:spcAft>
              <a:buNone/>
              <a:defRPr sz="1000">
                <a:solidFill>
                  <a:schemeClr val="accent2"/>
                </a:solidFill>
              </a:defRPr>
            </a:lvl6pPr>
            <a:lvl7pPr marL="0" indent="0">
              <a:spcAft>
                <a:spcPts val="0"/>
              </a:spcAft>
              <a:buNone/>
              <a:defRPr sz="1000">
                <a:solidFill>
                  <a:schemeClr val="accent2"/>
                </a:solidFill>
              </a:defRPr>
            </a:lvl7pPr>
            <a:lvl8pPr marL="0" indent="0">
              <a:spcAft>
                <a:spcPts val="0"/>
              </a:spcAft>
              <a:buNone/>
              <a:defRPr sz="1000" b="0">
                <a:solidFill>
                  <a:schemeClr val="accent2"/>
                </a:solidFill>
              </a:defRPr>
            </a:lvl8pPr>
            <a:lvl9pPr marL="0" indent="0">
              <a:buNone/>
              <a:defRPr sz="1000">
                <a:solidFill>
                  <a:schemeClr val="accent2"/>
                </a:solidFill>
              </a:defRPr>
            </a:lvl9pPr>
          </a:lstStyle>
          <a:p>
            <a:pPr lvl="0"/>
            <a:r>
              <a:rPr lang="en-GB" dirty="0"/>
              <a:t>name</a:t>
            </a:r>
          </a:p>
          <a:p>
            <a:pPr lvl="1"/>
            <a:r>
              <a:rPr lang="en-GB" dirty="0"/>
              <a:t>Job Title</a:t>
            </a:r>
          </a:p>
          <a:p>
            <a:pPr lvl="2"/>
            <a:r>
              <a:rPr lang="en-GB" dirty="0"/>
              <a:t>Email</a:t>
            </a:r>
          </a:p>
          <a:p>
            <a:pPr lvl="3"/>
            <a:r>
              <a:rPr lang="en-GB" dirty="0"/>
              <a:t>Tel. No</a:t>
            </a:r>
          </a:p>
          <a:p>
            <a:pPr lvl="4"/>
            <a:r>
              <a:rPr lang="en-GB" dirty="0"/>
              <a:t>Address</a:t>
            </a:r>
          </a:p>
        </p:txBody>
      </p:sp>
      <p:sp>
        <p:nvSpPr>
          <p:cNvPr id="14" name="Text Placeholder 13">
            <a:extLst>
              <a:ext uri="{FF2B5EF4-FFF2-40B4-BE49-F238E27FC236}">
                <a16:creationId xmlns:a16="http://schemas.microsoft.com/office/drawing/2014/main" id="{2A2AD9A0-AFD5-41BC-A0FB-D057BC4368D8}"/>
              </a:ext>
            </a:extLst>
          </p:cNvPr>
          <p:cNvSpPr>
            <a:spLocks noGrp="1"/>
          </p:cNvSpPr>
          <p:nvPr>
            <p:ph type="body" sz="quarter" idx="15" hasCustomPrompt="1"/>
            <p:custDataLst>
              <p:tags r:id="rId8"/>
            </p:custDataLst>
          </p:nvPr>
        </p:nvSpPr>
        <p:spPr>
          <a:xfrm>
            <a:off x="3984000" y="1654176"/>
            <a:ext cx="7848000" cy="4121150"/>
          </a:xfrm>
        </p:spPr>
        <p:txBody>
          <a:bodyPr numCol="2" spcCol="216000"/>
          <a:lstStyle>
            <a:lvl1pPr>
              <a:spcAft>
                <a:spcPts val="600"/>
              </a:spcAft>
              <a:defRPr lang="en-US" sz="1200" b="0" kern="1200" dirty="0" smtClean="0">
                <a:solidFill>
                  <a:schemeClr val="tx1"/>
                </a:solidFill>
                <a:latin typeface="+mn-lt"/>
                <a:ea typeface="+mn-ea"/>
                <a:cs typeface="+mn-cs"/>
              </a:defRPr>
            </a:lvl1pPr>
            <a:lvl2pPr>
              <a:spcAft>
                <a:spcPts val="1200"/>
              </a:spcAft>
              <a:defRPr lang="en-US" sz="1400" b="1" kern="1200" dirty="0" smtClean="0">
                <a:solidFill>
                  <a:schemeClr val="tx2"/>
                </a:solidFill>
                <a:latin typeface="+mn-lt"/>
                <a:ea typeface="+mn-ea"/>
                <a:cs typeface="+mn-cs"/>
              </a:defRPr>
            </a:lvl2pPr>
            <a:lvl3pPr marL="361950" indent="-180975">
              <a:buClr>
                <a:schemeClr val="tx1"/>
              </a:buClr>
              <a:buFont typeface="Wingdings" panose="05000000000000000000" pitchFamily="2" charset="2"/>
              <a:buChar char="§"/>
              <a:defRPr sz="1200"/>
            </a:lvl3pPr>
            <a:lvl4pPr marL="534988" indent="-180975">
              <a:buClr>
                <a:schemeClr val="tx1"/>
              </a:buClr>
              <a:buFont typeface="Arial" panose="020B0604020202020204" pitchFamily="34" charset="0"/>
              <a:buChar char="–"/>
              <a:defRPr lang="en-US" sz="1000" b="0" kern="1200" dirty="0">
                <a:solidFill>
                  <a:schemeClr val="tx1"/>
                </a:solidFill>
                <a:latin typeface="+mn-lt"/>
                <a:ea typeface="+mn-ea"/>
                <a:cs typeface="+mn-cs"/>
              </a:defRPr>
            </a:lvl4pPr>
            <a:lvl5pPr>
              <a:defRPr sz="1400">
                <a:solidFill>
                  <a:schemeClr val="accent2"/>
                </a:solidFill>
              </a:defRPr>
            </a:lvl5pPr>
            <a:lvl6pPr>
              <a:defRPr sz="1000"/>
            </a:lvl6pPr>
            <a:lvl7pPr>
              <a:defRPr sz="1000"/>
            </a:lvl7pPr>
          </a:lstStyle>
          <a:p>
            <a:pPr lvl="0"/>
            <a:r>
              <a:rPr lang="en-GB" dirty="0"/>
              <a:t>Body text</a:t>
            </a:r>
          </a:p>
          <a:p>
            <a:pPr lvl="1"/>
            <a:r>
              <a:rPr lang="en-GB" dirty="0"/>
              <a:t>Intro text</a:t>
            </a:r>
          </a:p>
          <a:p>
            <a:pPr lvl="2"/>
            <a:r>
              <a:rPr lang="en-GB" dirty="0"/>
              <a:t>Third level</a:t>
            </a:r>
          </a:p>
          <a:p>
            <a:pPr lvl="3"/>
            <a:r>
              <a:rPr lang="en-GB" dirty="0"/>
              <a:t>Fourth level</a:t>
            </a:r>
          </a:p>
          <a:p>
            <a:pPr lvl="4"/>
            <a:r>
              <a:rPr lang="en-GB" dirty="0"/>
              <a:t>Fifth level</a:t>
            </a:r>
          </a:p>
        </p:txBody>
      </p:sp>
      <p:sp>
        <p:nvSpPr>
          <p:cNvPr id="10" name="Text Placeholder 8">
            <a:extLst>
              <a:ext uri="{FF2B5EF4-FFF2-40B4-BE49-F238E27FC236}">
                <a16:creationId xmlns:a16="http://schemas.microsoft.com/office/drawing/2014/main" id="{53E904FC-006A-4FF6-B416-C47E3DDD92B9}"/>
              </a:ext>
            </a:extLst>
          </p:cNvPr>
          <p:cNvSpPr>
            <a:spLocks noGrp="1"/>
          </p:cNvSpPr>
          <p:nvPr>
            <p:ph type="body" sz="quarter" idx="16" hasCustomPrompt="1"/>
            <p:custDataLst>
              <p:tags r:id="rId9"/>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13" name="WebPage">
            <a:extLst>
              <a:ext uri="{FF2B5EF4-FFF2-40B4-BE49-F238E27FC236}">
                <a16:creationId xmlns:a16="http://schemas.microsoft.com/office/drawing/2014/main" id="{26D98914-A9AF-44B2-B88E-7DCF651F829E}"/>
              </a:ext>
            </a:extLst>
          </p:cNvPr>
          <p:cNvSpPr txBox="1"/>
          <p:nvPr userDrawn="1">
            <p:custDataLst>
              <p:tags r:id="rId10"/>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6" name="FP_Sensitivity">
            <a:extLst>
              <a:ext uri="{FF2B5EF4-FFF2-40B4-BE49-F238E27FC236}">
                <a16:creationId xmlns:a16="http://schemas.microsoft.com/office/drawing/2014/main" id="{8B2ECFBB-CFAF-40D9-8BEB-37EDDA916D66}"/>
              </a:ext>
            </a:extLst>
          </p:cNvPr>
          <p:cNvSpPr txBox="1"/>
          <p:nvPr userDrawn="1">
            <p:custDataLst>
              <p:tags r:id="rId11"/>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3168828307"/>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092" userDrawn="1">
          <p15:clr>
            <a:srgbClr val="FF96FF"/>
          </p15:clr>
        </p15:guide>
        <p15:guide id="7" pos="1319" userDrawn="1">
          <p15:clr>
            <a:srgbClr val="FF96FF"/>
          </p15:clr>
        </p15:guide>
        <p15:guide id="8" pos="1799" userDrawn="1">
          <p15:clr>
            <a:srgbClr val="FF96FF"/>
          </p15:clr>
        </p15:guide>
        <p15:guide id="9" pos="2025" userDrawn="1">
          <p15:clr>
            <a:srgbClr val="FF96FF"/>
          </p15:clr>
        </p15:guide>
        <p15:guide id="10" pos="2505" userDrawn="1">
          <p15:clr>
            <a:srgbClr val="FF96FF"/>
          </p15:clr>
        </p15:guide>
        <p15:guide id="11" pos="2732" userDrawn="1">
          <p15:clr>
            <a:srgbClr val="FF96FF"/>
          </p15:clr>
        </p15:guide>
        <p15:guide id="12" pos="3205" userDrawn="1">
          <p15:clr>
            <a:srgbClr val="FF96FF"/>
          </p15:clr>
        </p15:guide>
        <p15:guide id="13" pos="3439" userDrawn="1">
          <p15:clr>
            <a:srgbClr val="FF96FF"/>
          </p15:clr>
        </p15:guide>
        <p15:guide id="14" pos="3919" userDrawn="1">
          <p15:clr>
            <a:srgbClr val="FF96FF"/>
          </p15:clr>
        </p15:guide>
        <p15:guide id="15" pos="4146" userDrawn="1">
          <p15:clr>
            <a:srgbClr val="FF96FF"/>
          </p15:clr>
        </p15:guide>
        <p15:guide id="16" pos="4626" userDrawn="1">
          <p15:clr>
            <a:srgbClr val="FF96FF"/>
          </p15:clr>
        </p15:guide>
        <p15:guide id="17" pos="4852" userDrawn="1">
          <p15:clr>
            <a:srgbClr val="FF96FF"/>
          </p15:clr>
        </p15:guide>
        <p15:guide id="18" pos="5332" userDrawn="1">
          <p15:clr>
            <a:srgbClr val="FF96FF"/>
          </p15:clr>
        </p15:guide>
        <p15:guide id="19" pos="5559" userDrawn="1">
          <p15:clr>
            <a:srgbClr val="FF96FF"/>
          </p15:clr>
        </p15:guide>
        <p15:guide id="20" pos="6039" userDrawn="1">
          <p15:clr>
            <a:srgbClr val="FF96FF"/>
          </p15:clr>
        </p15:guide>
        <p15:guide id="21" pos="6266" userDrawn="1">
          <p15:clr>
            <a:srgbClr val="FF96FF"/>
          </p15:clr>
        </p15:guide>
        <p15:guide id="22" pos="6746" userDrawn="1">
          <p15:clr>
            <a:srgbClr val="FF96FF"/>
          </p15:clr>
        </p15:guide>
        <p15:guide id="23" pos="6973" userDrawn="1">
          <p15:clr>
            <a:srgbClr val="FF96FF"/>
          </p15:clr>
        </p15:guide>
        <p15:guide id="24" pos="7453"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ography 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Picture Placeholder 8">
            <a:extLst>
              <a:ext uri="{FF2B5EF4-FFF2-40B4-BE49-F238E27FC236}">
                <a16:creationId xmlns:a16="http://schemas.microsoft.com/office/drawing/2014/main" id="{BDE1DAC0-B00E-40BA-BEE2-8D336F554D07}"/>
              </a:ext>
            </a:extLst>
          </p:cNvPr>
          <p:cNvSpPr>
            <a:spLocks noGrp="1"/>
          </p:cNvSpPr>
          <p:nvPr>
            <p:ph type="pic" sz="quarter" idx="13"/>
            <p:custDataLst>
              <p:tags r:id="rId6"/>
            </p:custDataLst>
          </p:nvPr>
        </p:nvSpPr>
        <p:spPr>
          <a:xfrm>
            <a:off x="971550" y="1655763"/>
            <a:ext cx="2243138" cy="2243137"/>
          </a:xfrm>
        </p:spPr>
        <p:txBody>
          <a:bodyPr tIns="144000"/>
          <a:lstStyle>
            <a:lvl1pPr marL="0" indent="0" algn="ctr">
              <a:buFont typeface="+mj-lt"/>
              <a:buNone/>
              <a:defRPr/>
            </a:lvl1pPr>
          </a:lstStyle>
          <a:p>
            <a:r>
              <a:rPr lang="en-GB" dirty="0"/>
              <a:t>Click icon to add picture</a:t>
            </a:r>
          </a:p>
        </p:txBody>
      </p:sp>
      <p:sp>
        <p:nvSpPr>
          <p:cNvPr id="12" name="Text Placeholder 11">
            <a:extLst>
              <a:ext uri="{FF2B5EF4-FFF2-40B4-BE49-F238E27FC236}">
                <a16:creationId xmlns:a16="http://schemas.microsoft.com/office/drawing/2014/main" id="{6C5E193E-D21E-4120-9633-82B832A29948}"/>
              </a:ext>
            </a:extLst>
          </p:cNvPr>
          <p:cNvSpPr>
            <a:spLocks noGrp="1"/>
          </p:cNvSpPr>
          <p:nvPr>
            <p:ph type="body" sz="quarter" idx="14" hasCustomPrompt="1"/>
            <p:custDataLst>
              <p:tags r:id="rId7"/>
            </p:custDataLst>
          </p:nvPr>
        </p:nvSpPr>
        <p:spPr>
          <a:xfrm>
            <a:off x="971550" y="4013201"/>
            <a:ext cx="2652088" cy="1747838"/>
          </a:xfrm>
        </p:spPr>
        <p:txBody>
          <a:bodyPr/>
          <a:lstStyle>
            <a:lvl1pPr marL="0" indent="0">
              <a:spcAft>
                <a:spcPts val="600"/>
              </a:spcAft>
              <a:buNone/>
              <a:defRPr sz="1200" b="1" cap="all" baseline="0">
                <a:solidFill>
                  <a:schemeClr val="tx2"/>
                </a:solidFill>
              </a:defRPr>
            </a:lvl1pPr>
            <a:lvl2pPr marL="0" indent="0">
              <a:spcAft>
                <a:spcPts val="600"/>
              </a:spcAft>
              <a:buNone/>
              <a:defRPr sz="1000" b="0">
                <a:solidFill>
                  <a:schemeClr val="accent2"/>
                </a:solidFill>
              </a:defRPr>
            </a:lvl2pPr>
            <a:lvl3pPr marL="0" indent="0">
              <a:spcBef>
                <a:spcPts val="0"/>
              </a:spcBef>
              <a:spcAft>
                <a:spcPts val="600"/>
              </a:spcAft>
              <a:buNone/>
              <a:defRPr sz="1000" b="0">
                <a:solidFill>
                  <a:schemeClr val="accent2"/>
                </a:solidFill>
              </a:defRPr>
            </a:lvl3pPr>
            <a:lvl4pPr marL="0" indent="0">
              <a:spcBef>
                <a:spcPts val="0"/>
              </a:spcBef>
              <a:spcAft>
                <a:spcPts val="600"/>
              </a:spcAft>
              <a:buNone/>
              <a:defRPr sz="1000" b="0">
                <a:solidFill>
                  <a:schemeClr val="accent2"/>
                </a:solidFill>
              </a:defRPr>
            </a:lvl4pPr>
            <a:lvl5pPr marL="0" indent="0">
              <a:spcAft>
                <a:spcPts val="0"/>
              </a:spcAft>
              <a:buNone/>
              <a:defRPr sz="1000" b="0">
                <a:solidFill>
                  <a:schemeClr val="accent2"/>
                </a:solidFill>
              </a:defRPr>
            </a:lvl5pPr>
            <a:lvl6pPr marL="0" indent="0">
              <a:spcAft>
                <a:spcPts val="0"/>
              </a:spcAft>
              <a:buNone/>
              <a:defRPr sz="1000">
                <a:solidFill>
                  <a:schemeClr val="accent2"/>
                </a:solidFill>
              </a:defRPr>
            </a:lvl6pPr>
            <a:lvl7pPr marL="0" indent="0">
              <a:spcAft>
                <a:spcPts val="0"/>
              </a:spcAft>
              <a:buNone/>
              <a:defRPr sz="1000">
                <a:solidFill>
                  <a:schemeClr val="accent2"/>
                </a:solidFill>
              </a:defRPr>
            </a:lvl7pPr>
            <a:lvl8pPr marL="0" indent="0">
              <a:spcAft>
                <a:spcPts val="0"/>
              </a:spcAft>
              <a:buNone/>
              <a:defRPr sz="1000" b="0">
                <a:solidFill>
                  <a:schemeClr val="accent2"/>
                </a:solidFill>
              </a:defRPr>
            </a:lvl8pPr>
            <a:lvl9pPr marL="0" indent="0">
              <a:buNone/>
              <a:defRPr sz="1000">
                <a:solidFill>
                  <a:schemeClr val="accent2"/>
                </a:solidFill>
              </a:defRPr>
            </a:lvl9pPr>
          </a:lstStyle>
          <a:p>
            <a:pPr lvl="0"/>
            <a:r>
              <a:rPr lang="en-GB" dirty="0"/>
              <a:t>name</a:t>
            </a:r>
          </a:p>
          <a:p>
            <a:pPr lvl="1"/>
            <a:r>
              <a:rPr lang="en-GB" dirty="0"/>
              <a:t>Job Title</a:t>
            </a:r>
          </a:p>
          <a:p>
            <a:pPr lvl="2"/>
            <a:r>
              <a:rPr lang="en-GB" dirty="0"/>
              <a:t>Email</a:t>
            </a:r>
          </a:p>
          <a:p>
            <a:pPr lvl="3"/>
            <a:r>
              <a:rPr lang="en-GB" dirty="0"/>
              <a:t>Tel. No</a:t>
            </a:r>
          </a:p>
          <a:p>
            <a:pPr lvl="4"/>
            <a:r>
              <a:rPr lang="en-GB" dirty="0"/>
              <a:t>Address</a:t>
            </a:r>
          </a:p>
        </p:txBody>
      </p:sp>
      <p:sp>
        <p:nvSpPr>
          <p:cNvPr id="10" name="Picture Placeholder 81">
            <a:extLst>
              <a:ext uri="{FF2B5EF4-FFF2-40B4-BE49-F238E27FC236}">
                <a16:creationId xmlns:a16="http://schemas.microsoft.com/office/drawing/2014/main" id="{8BF17C71-CE63-47FD-BF37-51C191CB8C1F}"/>
              </a:ext>
            </a:extLst>
          </p:cNvPr>
          <p:cNvSpPr>
            <a:spLocks noGrp="1"/>
          </p:cNvSpPr>
          <p:nvPr>
            <p:ph type="pic" sz="quarter" idx="16"/>
            <p:custDataLst>
              <p:tags r:id="rId8"/>
            </p:custDataLst>
          </p:nvPr>
        </p:nvSpPr>
        <p:spPr>
          <a:xfrm>
            <a:off x="6581775" y="1655763"/>
            <a:ext cx="2243138" cy="2243137"/>
          </a:xfrm>
        </p:spPr>
        <p:txBody>
          <a:bodyPr tIns="144000"/>
          <a:lstStyle>
            <a:lvl1pPr marL="0" indent="0" algn="ctr">
              <a:buFont typeface="+mj-lt"/>
              <a:buNone/>
              <a:defRPr/>
            </a:lvl1pPr>
          </a:lstStyle>
          <a:p>
            <a:r>
              <a:rPr lang="en-GB" dirty="0"/>
              <a:t>Click icon to add picture</a:t>
            </a:r>
          </a:p>
        </p:txBody>
      </p:sp>
      <p:sp>
        <p:nvSpPr>
          <p:cNvPr id="13" name="Text Placeholder 10">
            <a:extLst>
              <a:ext uri="{FF2B5EF4-FFF2-40B4-BE49-F238E27FC236}">
                <a16:creationId xmlns:a16="http://schemas.microsoft.com/office/drawing/2014/main" id="{95DC1918-7935-4BBE-9ED6-C6F8A44FE7FC}"/>
              </a:ext>
            </a:extLst>
          </p:cNvPr>
          <p:cNvSpPr>
            <a:spLocks noGrp="1"/>
          </p:cNvSpPr>
          <p:nvPr>
            <p:ph type="body" sz="quarter" idx="18" hasCustomPrompt="1"/>
            <p:custDataLst>
              <p:tags r:id="rId9"/>
            </p:custDataLst>
          </p:nvPr>
        </p:nvSpPr>
        <p:spPr>
          <a:xfrm>
            <a:off x="6581775" y="4032251"/>
            <a:ext cx="2647950" cy="1747838"/>
          </a:xfrm>
        </p:spPr>
        <p:txBody>
          <a:bodyPr/>
          <a:lstStyle>
            <a:lvl1pPr marL="0" indent="0">
              <a:spcAft>
                <a:spcPts val="600"/>
              </a:spcAft>
              <a:buNone/>
              <a:defRPr sz="1200" b="1" cap="all" baseline="0">
                <a:solidFill>
                  <a:schemeClr val="tx2"/>
                </a:solidFill>
              </a:defRPr>
            </a:lvl1pPr>
            <a:lvl2pPr marL="0" indent="0">
              <a:spcAft>
                <a:spcPts val="600"/>
              </a:spcAft>
              <a:buNone/>
              <a:defRPr sz="1000" b="0">
                <a:solidFill>
                  <a:schemeClr val="accent2"/>
                </a:solidFill>
              </a:defRPr>
            </a:lvl2pPr>
            <a:lvl3pPr marL="0" indent="0">
              <a:spcBef>
                <a:spcPts val="0"/>
              </a:spcBef>
              <a:spcAft>
                <a:spcPts val="600"/>
              </a:spcAft>
              <a:buNone/>
              <a:defRPr sz="1000" b="0">
                <a:solidFill>
                  <a:schemeClr val="accent2"/>
                </a:solidFill>
              </a:defRPr>
            </a:lvl3pPr>
            <a:lvl4pPr marL="0" indent="0">
              <a:spcBef>
                <a:spcPts val="0"/>
              </a:spcBef>
              <a:spcAft>
                <a:spcPts val="600"/>
              </a:spcAft>
              <a:buNone/>
              <a:defRPr sz="1000" b="0">
                <a:solidFill>
                  <a:schemeClr val="accent2"/>
                </a:solidFill>
              </a:defRPr>
            </a:lvl4pPr>
            <a:lvl5pPr marL="0" indent="0">
              <a:spcAft>
                <a:spcPts val="0"/>
              </a:spcAft>
              <a:buNone/>
              <a:defRPr sz="1000" b="0">
                <a:solidFill>
                  <a:schemeClr val="accent2"/>
                </a:solidFill>
              </a:defRPr>
            </a:lvl5pPr>
            <a:lvl6pPr marL="0" indent="0">
              <a:spcAft>
                <a:spcPts val="0"/>
              </a:spcAft>
              <a:buNone/>
              <a:defRPr sz="1000">
                <a:solidFill>
                  <a:schemeClr val="accent2"/>
                </a:solidFill>
              </a:defRPr>
            </a:lvl6pPr>
            <a:lvl7pPr marL="0" indent="0">
              <a:spcAft>
                <a:spcPts val="0"/>
              </a:spcAft>
              <a:buNone/>
              <a:defRPr sz="1000">
                <a:solidFill>
                  <a:schemeClr val="accent2"/>
                </a:solidFill>
              </a:defRPr>
            </a:lvl7pPr>
            <a:lvl8pPr marL="0" indent="0">
              <a:spcAft>
                <a:spcPts val="0"/>
              </a:spcAft>
              <a:buNone/>
              <a:defRPr sz="1000" b="0">
                <a:solidFill>
                  <a:schemeClr val="accent2"/>
                </a:solidFill>
              </a:defRPr>
            </a:lvl8pPr>
            <a:lvl9pPr marL="0" indent="0">
              <a:buNone/>
              <a:defRPr sz="1000">
                <a:solidFill>
                  <a:schemeClr val="accent2"/>
                </a:solidFill>
              </a:defRPr>
            </a:lvl9pPr>
          </a:lstStyle>
          <a:p>
            <a:pPr lvl="0"/>
            <a:r>
              <a:rPr lang="en-GB" dirty="0"/>
              <a:t>name</a:t>
            </a:r>
          </a:p>
          <a:p>
            <a:pPr lvl="1"/>
            <a:r>
              <a:rPr lang="en-GB" dirty="0"/>
              <a:t>Job Title</a:t>
            </a:r>
          </a:p>
          <a:p>
            <a:pPr lvl="2"/>
            <a:r>
              <a:rPr lang="en-GB" dirty="0"/>
              <a:t>Email</a:t>
            </a:r>
          </a:p>
          <a:p>
            <a:pPr lvl="3"/>
            <a:r>
              <a:rPr lang="en-GB" dirty="0"/>
              <a:t>Tel. No</a:t>
            </a:r>
          </a:p>
          <a:p>
            <a:pPr lvl="4"/>
            <a:r>
              <a:rPr lang="en-GB" dirty="0"/>
              <a:t>Address</a:t>
            </a:r>
          </a:p>
        </p:txBody>
      </p:sp>
      <p:sp>
        <p:nvSpPr>
          <p:cNvPr id="15" name="Text Placeholder 8">
            <a:extLst>
              <a:ext uri="{FF2B5EF4-FFF2-40B4-BE49-F238E27FC236}">
                <a16:creationId xmlns:a16="http://schemas.microsoft.com/office/drawing/2014/main" id="{9FD4D95B-A96F-4774-9E1E-4A09D2C14BD1}"/>
              </a:ext>
            </a:extLst>
          </p:cNvPr>
          <p:cNvSpPr>
            <a:spLocks noGrp="1"/>
          </p:cNvSpPr>
          <p:nvPr>
            <p:ph type="body" sz="quarter" idx="20" hasCustomPrompt="1"/>
            <p:custDataLst>
              <p:tags r:id="rId10"/>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18" name="WebPage">
            <a:extLst>
              <a:ext uri="{FF2B5EF4-FFF2-40B4-BE49-F238E27FC236}">
                <a16:creationId xmlns:a16="http://schemas.microsoft.com/office/drawing/2014/main" id="{D10F1993-84B0-4000-8854-2095D6530FD2}"/>
              </a:ext>
            </a:extLst>
          </p:cNvPr>
          <p:cNvSpPr txBox="1"/>
          <p:nvPr userDrawn="1">
            <p:custDataLst>
              <p:tags r:id="rId11"/>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7" name="FP_Sensitivity">
            <a:extLst>
              <a:ext uri="{FF2B5EF4-FFF2-40B4-BE49-F238E27FC236}">
                <a16:creationId xmlns:a16="http://schemas.microsoft.com/office/drawing/2014/main" id="{19CA3DF7-668F-4F73-BD46-84369AA8B37D}"/>
              </a:ext>
            </a:extLst>
          </p:cNvPr>
          <p:cNvSpPr txBox="1"/>
          <p:nvPr userDrawn="1">
            <p:custDataLst>
              <p:tags r:id="rId12"/>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
        <p:nvSpPr>
          <p:cNvPr id="19" name="Text Placeholder 13">
            <a:extLst>
              <a:ext uri="{FF2B5EF4-FFF2-40B4-BE49-F238E27FC236}">
                <a16:creationId xmlns:a16="http://schemas.microsoft.com/office/drawing/2014/main" id="{16F17E56-87FF-60BE-D9B1-D4C7C7258405}"/>
              </a:ext>
            </a:extLst>
          </p:cNvPr>
          <p:cNvSpPr>
            <a:spLocks noGrp="1"/>
          </p:cNvSpPr>
          <p:nvPr>
            <p:ph type="body" sz="quarter" idx="21" hasCustomPrompt="1"/>
            <p:custDataLst>
              <p:tags r:id="rId13"/>
            </p:custDataLst>
          </p:nvPr>
        </p:nvSpPr>
        <p:spPr>
          <a:xfrm>
            <a:off x="3983999" y="1654176"/>
            <a:ext cx="2233277" cy="4121150"/>
          </a:xfrm>
        </p:spPr>
        <p:txBody>
          <a:bodyPr numCol="2" spcCol="216000"/>
          <a:lstStyle>
            <a:lvl1pPr>
              <a:spcAft>
                <a:spcPts val="600"/>
              </a:spcAft>
              <a:defRPr lang="en-US" sz="1200" b="0" kern="1200" dirty="0" smtClean="0">
                <a:solidFill>
                  <a:schemeClr val="tx1"/>
                </a:solidFill>
                <a:latin typeface="+mn-lt"/>
                <a:ea typeface="+mn-ea"/>
                <a:cs typeface="+mn-cs"/>
              </a:defRPr>
            </a:lvl1pPr>
            <a:lvl2pPr>
              <a:spcAft>
                <a:spcPts val="1200"/>
              </a:spcAft>
              <a:defRPr lang="en-US" sz="1400" b="1" kern="1200" dirty="0" smtClean="0">
                <a:solidFill>
                  <a:schemeClr val="tx2"/>
                </a:solidFill>
                <a:latin typeface="+mn-lt"/>
                <a:ea typeface="+mn-ea"/>
                <a:cs typeface="+mn-cs"/>
              </a:defRPr>
            </a:lvl2pPr>
            <a:lvl3pPr marL="361950" indent="-180975">
              <a:buClr>
                <a:schemeClr val="tx1"/>
              </a:buClr>
              <a:buFont typeface="Wingdings" panose="05000000000000000000" pitchFamily="2" charset="2"/>
              <a:buChar char="§"/>
              <a:defRPr sz="1200"/>
            </a:lvl3pPr>
            <a:lvl4pPr marL="534988" indent="-180975">
              <a:buClr>
                <a:schemeClr val="tx1"/>
              </a:buClr>
              <a:buFont typeface="Arial" panose="020B0604020202020204" pitchFamily="34" charset="0"/>
              <a:buChar char="–"/>
              <a:defRPr lang="en-US" sz="1000" b="0" kern="1200" dirty="0">
                <a:solidFill>
                  <a:schemeClr val="tx1"/>
                </a:solidFill>
                <a:latin typeface="+mn-lt"/>
                <a:ea typeface="+mn-ea"/>
                <a:cs typeface="+mn-cs"/>
              </a:defRPr>
            </a:lvl4pPr>
            <a:lvl5pPr>
              <a:defRPr sz="1400">
                <a:solidFill>
                  <a:schemeClr val="accent2"/>
                </a:solidFill>
              </a:defRPr>
            </a:lvl5pPr>
            <a:lvl6pPr>
              <a:defRPr sz="1000"/>
            </a:lvl6pPr>
            <a:lvl7pPr>
              <a:defRPr sz="1000"/>
            </a:lvl7pPr>
          </a:lstStyle>
          <a:p>
            <a:pPr lvl="0"/>
            <a:r>
              <a:rPr lang="en-GB" dirty="0"/>
              <a:t>Body text</a:t>
            </a:r>
          </a:p>
          <a:p>
            <a:pPr lvl="1"/>
            <a:r>
              <a:rPr lang="en-GB" dirty="0"/>
              <a:t>Intro text</a:t>
            </a:r>
          </a:p>
          <a:p>
            <a:pPr lvl="2"/>
            <a:r>
              <a:rPr lang="en-GB" dirty="0"/>
              <a:t>Third level</a:t>
            </a:r>
          </a:p>
          <a:p>
            <a:pPr lvl="3"/>
            <a:r>
              <a:rPr lang="en-GB" dirty="0"/>
              <a:t>Fourth level</a:t>
            </a:r>
          </a:p>
          <a:p>
            <a:pPr lvl="4"/>
            <a:r>
              <a:rPr lang="en-GB" dirty="0"/>
              <a:t>Fifth level</a:t>
            </a:r>
          </a:p>
        </p:txBody>
      </p:sp>
      <p:sp>
        <p:nvSpPr>
          <p:cNvPr id="20" name="Text Placeholder 14">
            <a:extLst>
              <a:ext uri="{FF2B5EF4-FFF2-40B4-BE49-F238E27FC236}">
                <a16:creationId xmlns:a16="http://schemas.microsoft.com/office/drawing/2014/main" id="{1C23C8C2-C04D-6D96-AFE4-90058075644E}"/>
              </a:ext>
            </a:extLst>
          </p:cNvPr>
          <p:cNvSpPr>
            <a:spLocks noGrp="1"/>
          </p:cNvSpPr>
          <p:nvPr>
            <p:ph type="body" sz="quarter" idx="22" hasCustomPrompt="1"/>
            <p:custDataLst>
              <p:tags r:id="rId14"/>
            </p:custDataLst>
          </p:nvPr>
        </p:nvSpPr>
        <p:spPr>
          <a:xfrm>
            <a:off x="9594223" y="1654176"/>
            <a:ext cx="2237414" cy="4121150"/>
          </a:xfrm>
        </p:spPr>
        <p:txBody>
          <a:bodyPr numCol="2" spcCol="216000"/>
          <a:lstStyle>
            <a:lvl1pPr>
              <a:spcAft>
                <a:spcPts val="600"/>
              </a:spcAft>
              <a:defRPr lang="en-US" sz="1200" b="0" kern="1200" dirty="0" smtClean="0">
                <a:solidFill>
                  <a:schemeClr val="tx1"/>
                </a:solidFill>
                <a:latin typeface="+mn-lt"/>
                <a:ea typeface="+mn-ea"/>
                <a:cs typeface="+mn-cs"/>
              </a:defRPr>
            </a:lvl1pPr>
            <a:lvl2pPr>
              <a:spcAft>
                <a:spcPts val="1200"/>
              </a:spcAft>
              <a:defRPr lang="en-US" sz="1400" b="1" kern="1200" dirty="0" smtClean="0">
                <a:solidFill>
                  <a:schemeClr val="tx2"/>
                </a:solidFill>
                <a:latin typeface="+mn-lt"/>
                <a:ea typeface="+mn-ea"/>
                <a:cs typeface="+mn-cs"/>
              </a:defRPr>
            </a:lvl2pPr>
            <a:lvl3pPr marL="361950" indent="-180975">
              <a:buClr>
                <a:schemeClr val="tx1"/>
              </a:buClr>
              <a:buFont typeface="Wingdings" panose="05000000000000000000" pitchFamily="2" charset="2"/>
              <a:buChar char="§"/>
              <a:defRPr sz="1200"/>
            </a:lvl3pPr>
            <a:lvl4pPr marL="534988" indent="-180975">
              <a:buClr>
                <a:schemeClr val="tx1"/>
              </a:buClr>
              <a:buFont typeface="Arial" panose="020B0604020202020204" pitchFamily="34" charset="0"/>
              <a:buChar char="–"/>
              <a:defRPr lang="en-US" sz="1000" b="0" kern="1200" dirty="0">
                <a:solidFill>
                  <a:schemeClr val="tx1"/>
                </a:solidFill>
                <a:latin typeface="+mn-lt"/>
                <a:ea typeface="+mn-ea"/>
                <a:cs typeface="+mn-cs"/>
              </a:defRPr>
            </a:lvl4pPr>
            <a:lvl5pPr>
              <a:defRPr sz="1400">
                <a:solidFill>
                  <a:schemeClr val="accent2"/>
                </a:solidFill>
              </a:defRPr>
            </a:lvl5pPr>
            <a:lvl6pPr>
              <a:defRPr sz="1000"/>
            </a:lvl6pPr>
            <a:lvl7pPr>
              <a:defRPr sz="1000"/>
            </a:lvl7pPr>
          </a:lstStyle>
          <a:p>
            <a:pPr lvl="0"/>
            <a:r>
              <a:rPr lang="en-GB" dirty="0"/>
              <a:t>Body text</a:t>
            </a:r>
          </a:p>
          <a:p>
            <a:pPr lvl="1"/>
            <a:r>
              <a:rPr lang="en-GB" dirty="0"/>
              <a:t>Intro text</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505883851"/>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092" userDrawn="1">
          <p15:clr>
            <a:srgbClr val="FF96FF"/>
          </p15:clr>
        </p15:guide>
        <p15:guide id="7" pos="1319" userDrawn="1">
          <p15:clr>
            <a:srgbClr val="FF96FF"/>
          </p15:clr>
        </p15:guide>
        <p15:guide id="8" pos="1799" userDrawn="1">
          <p15:clr>
            <a:srgbClr val="FF96FF"/>
          </p15:clr>
        </p15:guide>
        <p15:guide id="9" pos="2025" userDrawn="1">
          <p15:clr>
            <a:srgbClr val="FF96FF"/>
          </p15:clr>
        </p15:guide>
        <p15:guide id="10" pos="2505" userDrawn="1">
          <p15:clr>
            <a:srgbClr val="FF96FF"/>
          </p15:clr>
        </p15:guide>
        <p15:guide id="11" pos="2732" userDrawn="1">
          <p15:clr>
            <a:srgbClr val="FF96FF"/>
          </p15:clr>
        </p15:guide>
        <p15:guide id="12" pos="3212" userDrawn="1">
          <p15:clr>
            <a:srgbClr val="FF96FF"/>
          </p15:clr>
        </p15:guide>
        <p15:guide id="13" pos="3439" userDrawn="1">
          <p15:clr>
            <a:srgbClr val="FF96FF"/>
          </p15:clr>
        </p15:guide>
        <p15:guide id="14" pos="3919" userDrawn="1">
          <p15:clr>
            <a:srgbClr val="FF96FF"/>
          </p15:clr>
        </p15:guide>
        <p15:guide id="15" pos="4146" userDrawn="1">
          <p15:clr>
            <a:srgbClr val="FF96FF"/>
          </p15:clr>
        </p15:guide>
        <p15:guide id="16" pos="4626" userDrawn="1">
          <p15:clr>
            <a:srgbClr val="FF96FF"/>
          </p15:clr>
        </p15:guide>
        <p15:guide id="17" pos="4852" userDrawn="1">
          <p15:clr>
            <a:srgbClr val="FF96FF"/>
          </p15:clr>
        </p15:guide>
        <p15:guide id="18" pos="5332" userDrawn="1">
          <p15:clr>
            <a:srgbClr val="FF96FF"/>
          </p15:clr>
        </p15:guide>
        <p15:guide id="19" pos="5559" userDrawn="1">
          <p15:clr>
            <a:srgbClr val="FF96FF"/>
          </p15:clr>
        </p15:guide>
        <p15:guide id="20" pos="6039" userDrawn="1">
          <p15:clr>
            <a:srgbClr val="FF96FF"/>
          </p15:clr>
        </p15:guide>
        <p15:guide id="21" pos="6266" userDrawn="1">
          <p15:clr>
            <a:srgbClr val="FF96FF"/>
          </p15:clr>
        </p15:guide>
        <p15:guide id="22" pos="6746" userDrawn="1">
          <p15:clr>
            <a:srgbClr val="FF96FF"/>
          </p15:clr>
        </p15:guide>
        <p15:guide id="23" pos="6973" userDrawn="1">
          <p15:clr>
            <a:srgbClr val="FF96FF"/>
          </p15:clr>
        </p15:guide>
        <p15:guide id="24" pos="7453"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A34F-BB61-4640-AE2F-338D6C7CCCFD}"/>
              </a:ext>
            </a:extLst>
          </p:cNvPr>
          <p:cNvSpPr>
            <a:spLocks noGrp="1"/>
          </p:cNvSpPr>
          <p:nvPr>
            <p:ph type="title"/>
            <p:custDataLst>
              <p:tags r:id="rId1"/>
            </p:custDataLst>
          </p:nvPr>
        </p:nvSpPr>
        <p:spPr/>
        <p:txBody>
          <a:bodyPr/>
          <a:lstStyle/>
          <a:p>
            <a:r>
              <a:rPr lang="en-GB" dirty="0"/>
              <a:t>Click to edit Master title style</a:t>
            </a:r>
          </a:p>
        </p:txBody>
      </p:sp>
      <p:sp>
        <p:nvSpPr>
          <p:cNvPr id="10" name="Slide Number Placeholder 9">
            <a:extLst>
              <a:ext uri="{FF2B5EF4-FFF2-40B4-BE49-F238E27FC236}">
                <a16:creationId xmlns:a16="http://schemas.microsoft.com/office/drawing/2014/main" id="{3CE639F7-AA0F-4349-8BEA-A8A03A4ACB21}"/>
              </a:ext>
            </a:extLst>
          </p:cNvPr>
          <p:cNvSpPr>
            <a:spLocks noGrp="1"/>
          </p:cNvSpPr>
          <p:nvPr>
            <p:ph type="sldNum" sz="quarter" idx="12"/>
            <p:custDataLst>
              <p:tags r:id="rId2"/>
            </p:custDataLst>
          </p:nvPr>
        </p:nvSpPr>
        <p:spPr/>
        <p:txBody>
          <a:bodyPr/>
          <a:lstStyle/>
          <a:p>
            <a:fld id="{2A7E23D2-26F6-45E0-8E02-0D663AE6062C}" type="slidenum">
              <a:rPr lang="en-GB" smtClean="0"/>
              <a:pPr/>
              <a:t>‹#›</a:t>
            </a:fld>
            <a:endParaRPr lang="en-GB" dirty="0"/>
          </a:p>
        </p:txBody>
      </p:sp>
      <p:sp>
        <p:nvSpPr>
          <p:cNvPr id="11" name="Guides" hidden="1">
            <a:extLst>
              <a:ext uri="{FF2B5EF4-FFF2-40B4-BE49-F238E27FC236}">
                <a16:creationId xmlns:a16="http://schemas.microsoft.com/office/drawing/2014/main" id="{B14BC1C1-53EB-49B0-9388-8CD11F0B06ED}"/>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6" name="WebPage">
            <a:extLst>
              <a:ext uri="{FF2B5EF4-FFF2-40B4-BE49-F238E27FC236}">
                <a16:creationId xmlns:a16="http://schemas.microsoft.com/office/drawing/2014/main" id="{8AFEA7C9-4EED-47A2-8331-F7A4ED1E2617}"/>
              </a:ext>
            </a:extLst>
          </p:cNvPr>
          <p:cNvSpPr txBox="1"/>
          <p:nvPr userDrawn="1">
            <p:custDataLst>
              <p:tags r:id="rId4"/>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8" name="FP_Sensitivity">
            <a:extLst>
              <a:ext uri="{FF2B5EF4-FFF2-40B4-BE49-F238E27FC236}">
                <a16:creationId xmlns:a16="http://schemas.microsoft.com/office/drawing/2014/main" id="{5AB0A946-A673-42A0-BB0A-45C5F3ADD674}"/>
              </a:ext>
            </a:extLst>
          </p:cNvPr>
          <p:cNvSpPr txBox="1"/>
          <p:nvPr userDrawn="1">
            <p:custDataLst>
              <p:tags r:id="rId5"/>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2020283128"/>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852C25-1D60-47AE-B05E-61859FB02F97}"/>
              </a:ext>
            </a:extLst>
          </p:cNvPr>
          <p:cNvSpPr>
            <a:spLocks noGrp="1"/>
          </p:cNvSpPr>
          <p:nvPr>
            <p:ph type="dt" sz="half" idx="10"/>
            <p:custDataLst>
              <p:tags r:id="rId1"/>
            </p:custDataLst>
          </p:nvPr>
        </p:nvSpPr>
        <p:spPr/>
        <p:txBody>
          <a:bodyPr/>
          <a:lstStyle/>
          <a:p>
            <a:endParaRPr lang="en-GB" dirty="0"/>
          </a:p>
        </p:txBody>
      </p:sp>
      <p:sp>
        <p:nvSpPr>
          <p:cNvPr id="3" name="Footer Placeholder 2">
            <a:extLst>
              <a:ext uri="{FF2B5EF4-FFF2-40B4-BE49-F238E27FC236}">
                <a16:creationId xmlns:a16="http://schemas.microsoft.com/office/drawing/2014/main" id="{76DEF736-F114-466C-AF62-DE2DE1F106CB}"/>
              </a:ext>
            </a:extLst>
          </p:cNvPr>
          <p:cNvSpPr>
            <a:spLocks noGrp="1"/>
          </p:cNvSpPr>
          <p:nvPr>
            <p:ph type="ftr" sz="quarter" idx="11"/>
            <p:custDataLst>
              <p:tags r:id="rId2"/>
            </p:custDataLst>
          </p:nvPr>
        </p:nvSpPr>
        <p:spPr/>
        <p:txBody>
          <a:bodyPr/>
          <a:lstStyle/>
          <a:p>
            <a:endParaRPr lang="en-GB" dirty="0"/>
          </a:p>
        </p:txBody>
      </p:sp>
      <p:sp>
        <p:nvSpPr>
          <p:cNvPr id="4" name="Slide Number Placeholder 3">
            <a:extLst>
              <a:ext uri="{FF2B5EF4-FFF2-40B4-BE49-F238E27FC236}">
                <a16:creationId xmlns:a16="http://schemas.microsoft.com/office/drawing/2014/main" id="{8641646C-54B5-40A1-94DE-1E4492FF1B31}"/>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5" name="Guides" hidden="1">
            <a:extLst>
              <a:ext uri="{FF2B5EF4-FFF2-40B4-BE49-F238E27FC236}">
                <a16:creationId xmlns:a16="http://schemas.microsoft.com/office/drawing/2014/main" id="{13680175-8D6D-4CBB-BD90-04C6237A4A55}"/>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7" name="WebPage">
            <a:extLst>
              <a:ext uri="{FF2B5EF4-FFF2-40B4-BE49-F238E27FC236}">
                <a16:creationId xmlns:a16="http://schemas.microsoft.com/office/drawing/2014/main" id="{23606782-E523-4DA6-B20F-E2DF0C76B18B}"/>
              </a:ext>
            </a:extLst>
          </p:cNvPr>
          <p:cNvSpPr txBox="1"/>
          <p:nvPr userDrawn="1">
            <p:custDataLst>
              <p:tags r:id="rId5"/>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9" name="FP_Sensitivity">
            <a:extLst>
              <a:ext uri="{FF2B5EF4-FFF2-40B4-BE49-F238E27FC236}">
                <a16:creationId xmlns:a16="http://schemas.microsoft.com/office/drawing/2014/main" id="{DD5CF43C-F384-40B4-B30D-654159F9385D}"/>
              </a:ext>
            </a:extLst>
          </p:cNvPr>
          <p:cNvSpPr txBox="1"/>
          <p:nvPr userDrawn="1">
            <p:custDataLst>
              <p:tags r:id="rId6"/>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2628387836"/>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98444E0-018C-43ED-BB3F-A8AF4B576D89}"/>
              </a:ext>
            </a:extLst>
          </p:cNvPr>
          <p:cNvSpPr txBox="1"/>
          <p:nvPr userDrawn="1">
            <p:custDataLst>
              <p:tags r:id="rId1"/>
            </p:custDataLst>
          </p:nvPr>
        </p:nvSpPr>
        <p:spPr>
          <a:xfrm>
            <a:off x="972000" y="638087"/>
            <a:ext cx="4972050" cy="369332"/>
          </a:xfrm>
          <a:prstGeom prst="rect">
            <a:avLst/>
          </a:prstGeom>
          <a:noFill/>
        </p:spPr>
        <p:txBody>
          <a:bodyPr wrap="square" lIns="0" tIns="0" rIns="0" bIns="0" rtlCol="0">
            <a:spAutoFit/>
          </a:bodyPr>
          <a:lstStyle/>
          <a:p>
            <a:r>
              <a:rPr lang="en-GB" sz="2400" b="1" cap="none" baseline="0" dirty="0">
                <a:solidFill>
                  <a:schemeClr val="tx2"/>
                </a:solidFill>
              </a:rPr>
              <a:t>EMEA Locations</a:t>
            </a:r>
          </a:p>
        </p:txBody>
      </p:sp>
      <p:cxnSp>
        <p:nvCxnSpPr>
          <p:cNvPr id="7" name="Straight Connector 6">
            <a:extLst>
              <a:ext uri="{FF2B5EF4-FFF2-40B4-BE49-F238E27FC236}">
                <a16:creationId xmlns:a16="http://schemas.microsoft.com/office/drawing/2014/main" id="{8C51D191-ED83-4695-AA1D-8EF98913D8D0}"/>
              </a:ext>
            </a:extLst>
          </p:cNvPr>
          <p:cNvCxnSpPr>
            <a:cxnSpLocks/>
          </p:cNvCxnSpPr>
          <p:nvPr userDrawn="1">
            <p:custDataLst>
              <p:tags r:id="rId2"/>
            </p:custDataLst>
          </p:nvPr>
        </p:nvCxnSpPr>
        <p:spPr>
          <a:xfrm>
            <a:off x="366317" y="354438"/>
            <a:ext cx="1146568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7DE1B1-369D-47B8-BA6F-158712AC57CB}"/>
              </a:ext>
            </a:extLst>
          </p:cNvPr>
          <p:cNvSpPr/>
          <p:nvPr userDrawn="1">
            <p:custDataLst>
              <p:tags r:id="rId3"/>
            </p:custDataLst>
          </p:nvPr>
        </p:nvSpPr>
        <p:spPr>
          <a:xfrm>
            <a:off x="366317" y="327437"/>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B84BBFBF-F342-4C01-AEA7-DCFF713CA20D}"/>
              </a:ext>
            </a:extLst>
          </p:cNvPr>
          <p:cNvCxnSpPr>
            <a:cxnSpLocks/>
          </p:cNvCxnSpPr>
          <p:nvPr userDrawn="1">
            <p:custDataLst>
              <p:tags r:id="rId4"/>
            </p:custDataLst>
          </p:nvPr>
        </p:nvCxnSpPr>
        <p:spPr>
          <a:xfrm>
            <a:off x="366317" y="6258985"/>
            <a:ext cx="900354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7F45ED8-1406-4663-97B6-1FF5DA61E1E5}"/>
              </a:ext>
            </a:extLst>
          </p:cNvPr>
          <p:cNvSpPr/>
          <p:nvPr userDrawn="1">
            <p:custDataLst>
              <p:tags r:id="rId5"/>
            </p:custDataLst>
          </p:nvPr>
        </p:nvSpPr>
        <p:spPr>
          <a:xfrm>
            <a:off x="366317" y="6231985"/>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a:extLst>
              <a:ext uri="{FF2B5EF4-FFF2-40B4-BE49-F238E27FC236}">
                <a16:creationId xmlns:a16="http://schemas.microsoft.com/office/drawing/2014/main" id="{1677099A-7B32-48F0-949E-93A6D9F0A19F}"/>
              </a:ext>
            </a:extLst>
          </p:cNvPr>
          <p:cNvPicPr>
            <a:picLocks noChangeAspect="1"/>
          </p:cNvPicPr>
          <p:nvPr userDrawn="1">
            <p:custDataLst>
              <p:tags r:id="rId6"/>
            </p:custDataLst>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547877" y="5993139"/>
            <a:ext cx="2304000" cy="531692"/>
          </a:xfrm>
          <a:prstGeom prst="rect">
            <a:avLst/>
          </a:prstGeom>
        </p:spPr>
      </p:pic>
      <p:sp>
        <p:nvSpPr>
          <p:cNvPr id="15" name="Guides" hidden="1">
            <a:extLst>
              <a:ext uri="{FF2B5EF4-FFF2-40B4-BE49-F238E27FC236}">
                <a16:creationId xmlns:a16="http://schemas.microsoft.com/office/drawing/2014/main" id="{A422E6AD-AB6C-486D-BE32-1B7A13B3EC4C}"/>
              </a:ext>
            </a:extLst>
          </p:cNvPr>
          <p:cNvSpPr/>
          <p:nvPr userDrawn="1">
            <p:custDataLst>
              <p:tags r:id="rId7"/>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2" name="Addresses">
            <a:extLst>
              <a:ext uri="{FF2B5EF4-FFF2-40B4-BE49-F238E27FC236}">
                <a16:creationId xmlns:a16="http://schemas.microsoft.com/office/drawing/2014/main" id="{9F6E4B87-A519-49C1-8FE4-026CB426F2C5}"/>
              </a:ext>
            </a:extLst>
          </p:cNvPr>
          <p:cNvSpPr txBox="1"/>
          <p:nvPr userDrawn="1">
            <p:custDataLst>
              <p:tags r:id="rId8"/>
            </p:custDataLst>
          </p:nvPr>
        </p:nvSpPr>
        <p:spPr>
          <a:xfrm>
            <a:off x="972000" y="1655763"/>
            <a:ext cx="7167113" cy="2973383"/>
          </a:xfrm>
          <a:prstGeom prst="rect">
            <a:avLst/>
          </a:prstGeom>
          <a:noFill/>
        </p:spPr>
        <p:txBody>
          <a:bodyPr wrap="square" lIns="0" tIns="0" rIns="0" bIns="0" numCol="3" spcCol="360000" rtlCol="0">
            <a:noAutofit/>
          </a:bodyPr>
          <a:lstStyle/>
          <a:p>
            <a:pPr algn="l"/>
            <a:r>
              <a:rPr lang="en-GB" sz="1200" b="1" i="0" u="none" strike="noStrike" baseline="0" dirty="0">
                <a:latin typeface="+mn-lt"/>
              </a:rPr>
              <a:t>Berlin</a:t>
            </a:r>
          </a:p>
          <a:p>
            <a:pPr algn="l"/>
            <a:r>
              <a:rPr lang="en-GB" sz="1200" b="0" i="0" u="none" strike="noStrike" kern="1200" baseline="0" dirty="0" err="1">
                <a:solidFill>
                  <a:schemeClr val="tx1"/>
                </a:solidFill>
                <a:latin typeface="+mn-lt"/>
                <a:ea typeface="+mn-ea"/>
                <a:cs typeface="+mn-cs"/>
              </a:rPr>
              <a:t>Kurfürstendamm</a:t>
            </a:r>
            <a:r>
              <a:rPr lang="en-GB" sz="1200" b="0" i="0" u="none" strike="noStrike" kern="1200" baseline="0" dirty="0">
                <a:solidFill>
                  <a:schemeClr val="tx1"/>
                </a:solidFill>
                <a:latin typeface="+mn-lt"/>
                <a:ea typeface="+mn-ea"/>
                <a:cs typeface="+mn-cs"/>
              </a:rPr>
              <a:t> 217</a:t>
            </a:r>
          </a:p>
          <a:p>
            <a:pPr algn="l"/>
            <a:r>
              <a:rPr lang="en-GB" sz="1200" b="0" i="0" u="none" strike="noStrike" baseline="0" dirty="0">
                <a:latin typeface="+mn-lt"/>
              </a:rPr>
              <a:t>Berlin, 10719</a:t>
            </a:r>
          </a:p>
          <a:p>
            <a:pPr algn="l"/>
            <a:endParaRPr lang="en-GB" sz="1200" b="0" i="0" u="none" strike="noStrike" baseline="0" dirty="0">
              <a:latin typeface="+mn-lt"/>
            </a:endParaRPr>
          </a:p>
          <a:p>
            <a:pPr algn="l"/>
            <a:r>
              <a:rPr lang="en-GB" sz="1200" b="1" i="0" u="none" strike="noStrike" baseline="0" dirty="0">
                <a:latin typeface="+mn-lt"/>
              </a:rPr>
              <a:t>Brussels</a:t>
            </a:r>
          </a:p>
          <a:p>
            <a:pPr algn="l"/>
            <a:r>
              <a:rPr lang="en-GB" sz="1200" b="0" i="0" u="none" strike="noStrike" baseline="0" dirty="0">
                <a:latin typeface="+mn-lt"/>
              </a:rPr>
              <a:t>23 Square de </a:t>
            </a:r>
            <a:r>
              <a:rPr lang="en-GB" sz="1200" b="0" i="0" u="none" strike="noStrike" baseline="0" dirty="0" err="1">
                <a:latin typeface="+mn-lt"/>
              </a:rPr>
              <a:t>Meeûs</a:t>
            </a:r>
            <a:endParaRPr lang="en-GB" sz="1200" b="0" i="0" u="none" strike="noStrike" baseline="0" dirty="0">
              <a:latin typeface="+mn-lt"/>
            </a:endParaRPr>
          </a:p>
          <a:p>
            <a:pPr algn="l"/>
            <a:r>
              <a:rPr lang="en-GB" sz="1200" b="0" i="0" u="none" strike="noStrike" baseline="0" dirty="0">
                <a:latin typeface="+mn-lt"/>
              </a:rPr>
              <a:t>Brussels, 1000</a:t>
            </a:r>
          </a:p>
          <a:p>
            <a:pPr algn="l"/>
            <a:endParaRPr lang="en-GB" sz="1200" b="0" i="0" u="none" strike="noStrike" baseline="0" dirty="0">
              <a:latin typeface="+mn-lt"/>
            </a:endParaRPr>
          </a:p>
          <a:p>
            <a:pPr algn="l"/>
            <a:r>
              <a:rPr lang="en-GB" sz="1200" b="1" i="0" u="none" strike="noStrike" baseline="0" dirty="0">
                <a:latin typeface="+mn-lt"/>
              </a:rPr>
              <a:t>Copenhagen</a:t>
            </a:r>
          </a:p>
          <a:p>
            <a:pPr algn="l"/>
            <a:r>
              <a:rPr lang="en-GB" sz="1200" b="0" i="0" u="none" strike="noStrike" baseline="0" dirty="0" err="1">
                <a:latin typeface="+mn-lt"/>
              </a:rPr>
              <a:t>Bredgade</a:t>
            </a:r>
            <a:r>
              <a:rPr lang="en-GB" sz="1200" b="0" i="0" u="none" strike="noStrike" baseline="0" dirty="0">
                <a:latin typeface="+mn-lt"/>
              </a:rPr>
              <a:t> 6</a:t>
            </a:r>
          </a:p>
          <a:p>
            <a:pPr algn="l"/>
            <a:r>
              <a:rPr lang="en-GB" sz="1200" b="0" i="0" u="none" strike="noStrike" baseline="0" dirty="0">
                <a:latin typeface="+mn-lt"/>
              </a:rPr>
              <a:t>Copenhagen, 1260</a:t>
            </a:r>
          </a:p>
          <a:p>
            <a:pPr algn="l"/>
            <a:endParaRPr lang="en-GB" sz="1200" b="0" i="0" u="none" strike="noStrike" baseline="0" dirty="0">
              <a:latin typeface="+mn-lt"/>
            </a:endParaRPr>
          </a:p>
          <a:p>
            <a:pPr algn="l"/>
            <a:r>
              <a:rPr lang="en-GB" sz="1200" b="1" i="0" u="none" strike="noStrike" baseline="0" dirty="0">
                <a:latin typeface="+mn-lt"/>
              </a:rPr>
              <a:t>Düsseldorf</a:t>
            </a:r>
          </a:p>
          <a:p>
            <a:pPr algn="l"/>
            <a:r>
              <a:rPr lang="en-GB" sz="1200" b="0" i="0" u="none" strike="noStrike" baseline="0" dirty="0">
                <a:latin typeface="+mn-lt"/>
              </a:rPr>
              <a:t>Kö-Bogen</a:t>
            </a:r>
          </a:p>
          <a:p>
            <a:pPr algn="l"/>
            <a:r>
              <a:rPr lang="en-GB" sz="1200" b="0" i="0" u="none" strike="noStrike" baseline="0" dirty="0" err="1">
                <a:latin typeface="+mn-lt"/>
              </a:rPr>
              <a:t>Königsallee</a:t>
            </a:r>
            <a:r>
              <a:rPr lang="en-GB" sz="1200" b="0" i="0" u="none" strike="noStrike" baseline="0" dirty="0">
                <a:latin typeface="+mn-lt"/>
              </a:rPr>
              <a:t> 2B</a:t>
            </a:r>
          </a:p>
          <a:p>
            <a:pPr algn="l"/>
            <a:r>
              <a:rPr lang="en-GB" sz="1200" b="0" i="0" u="none" strike="noStrike" baseline="0" dirty="0">
                <a:latin typeface="+mn-lt"/>
              </a:rPr>
              <a:t>Düsseldorf, 40212</a:t>
            </a:r>
          </a:p>
          <a:p>
            <a:pPr algn="l"/>
            <a:r>
              <a:rPr lang="en-GB" sz="1200" b="1" i="0" u="none" strike="noStrike" baseline="0" dirty="0">
                <a:latin typeface="+mn-lt"/>
              </a:rPr>
              <a:t>Helsinki</a:t>
            </a:r>
          </a:p>
          <a:p>
            <a:pPr algn="l"/>
            <a:r>
              <a:rPr lang="en-GB" sz="1200" b="0" i="0" u="none" strike="noStrike" kern="1200" baseline="0" dirty="0" err="1">
                <a:solidFill>
                  <a:schemeClr val="tx1"/>
                </a:solidFill>
                <a:latin typeface="+mn-lt"/>
                <a:ea typeface="+mn-ea"/>
                <a:cs typeface="+mn-cs"/>
              </a:rPr>
              <a:t>Unioninkatu</a:t>
            </a:r>
            <a:r>
              <a:rPr lang="en-GB" sz="1200" b="0" i="0" u="none" strike="noStrike" kern="1200" baseline="0" dirty="0">
                <a:solidFill>
                  <a:schemeClr val="tx1"/>
                </a:solidFill>
                <a:latin typeface="+mn-lt"/>
                <a:ea typeface="+mn-ea"/>
                <a:cs typeface="+mn-cs"/>
              </a:rPr>
              <a:t> 30</a:t>
            </a:r>
          </a:p>
          <a:p>
            <a:pPr algn="l"/>
            <a:r>
              <a:rPr lang="en-GB" sz="1200" b="0" i="0" u="none" strike="noStrike" baseline="0" dirty="0">
                <a:latin typeface="+mn-lt"/>
              </a:rPr>
              <a:t>Helsinki, 00100</a:t>
            </a:r>
          </a:p>
          <a:p>
            <a:pPr algn="l"/>
            <a:endParaRPr lang="en-GB" sz="1200" b="0" i="0" u="none" strike="noStrike" baseline="0" dirty="0">
              <a:latin typeface="+mn-lt"/>
            </a:endParaRPr>
          </a:p>
          <a:p>
            <a:pPr algn="l"/>
            <a:r>
              <a:rPr lang="en-GB" sz="1200" b="1" i="0" u="none" strike="noStrike" baseline="0" dirty="0">
                <a:latin typeface="+mn-lt"/>
              </a:rPr>
              <a:t>London</a:t>
            </a:r>
          </a:p>
          <a:p>
            <a:pPr algn="l"/>
            <a:r>
              <a:rPr lang="en-GB" sz="1200" b="0" i="0" u="none" strike="noStrike" baseline="0" dirty="0">
                <a:latin typeface="+mn-lt"/>
              </a:rPr>
              <a:t>5 Aldermanbury Square</a:t>
            </a:r>
          </a:p>
          <a:p>
            <a:pPr algn="l"/>
            <a:r>
              <a:rPr lang="en-GB" sz="1200" b="0" i="0" u="none" strike="noStrike" baseline="0" dirty="0">
                <a:latin typeface="+mn-lt"/>
              </a:rPr>
              <a:t>London, EC2V 7HR</a:t>
            </a:r>
          </a:p>
          <a:p>
            <a:pPr algn="l"/>
            <a:endParaRPr lang="en-GB" sz="1200" b="0" i="0" u="none" strike="noStrike" baseline="0" dirty="0">
              <a:solidFill>
                <a:schemeClr val="dk1"/>
              </a:solidFill>
              <a:latin typeface="+mn-lt"/>
            </a:endParaRPr>
          </a:p>
          <a:p>
            <a:pPr algn="l"/>
            <a:r>
              <a:rPr lang="en-GB" sz="1200" b="1" i="0" u="none" strike="noStrike" baseline="0" dirty="0">
                <a:latin typeface="+mn-lt"/>
              </a:rPr>
              <a:t>Madrid</a:t>
            </a:r>
          </a:p>
          <a:p>
            <a:pPr algn="l"/>
            <a:r>
              <a:rPr lang="en-GB" sz="1200" b="0" i="0" u="none" strike="noStrike" baseline="0" dirty="0" err="1">
                <a:latin typeface="+mn-lt"/>
              </a:rPr>
              <a:t>Paseo</a:t>
            </a:r>
            <a:r>
              <a:rPr lang="en-GB" sz="1200" b="0" i="0" u="none" strike="noStrike" baseline="0" dirty="0">
                <a:latin typeface="+mn-lt"/>
              </a:rPr>
              <a:t> de la </a:t>
            </a:r>
            <a:r>
              <a:rPr lang="en-GB" sz="1200" b="0" i="0" u="none" strike="noStrike" baseline="0" dirty="0" err="1">
                <a:latin typeface="+mn-lt"/>
              </a:rPr>
              <a:t>Castellana</a:t>
            </a:r>
            <a:r>
              <a:rPr lang="en-GB" sz="1200" b="0" i="0" u="none" strike="noStrike" baseline="0" dirty="0">
                <a:latin typeface="+mn-lt"/>
              </a:rPr>
              <a:t> 7</a:t>
            </a:r>
          </a:p>
          <a:p>
            <a:pPr algn="l"/>
            <a:r>
              <a:rPr lang="en-GB" sz="1200" b="0" i="0" u="none" strike="noStrike" baseline="0" dirty="0">
                <a:latin typeface="+mn-lt"/>
              </a:rPr>
              <a:t>Madrid, 28046</a:t>
            </a:r>
          </a:p>
          <a:p>
            <a:pPr algn="l"/>
            <a:endParaRPr lang="en-GB" sz="1200" b="0" i="0" u="none" strike="noStrike" baseline="0" dirty="0">
              <a:latin typeface="+mn-lt"/>
            </a:endParaRPr>
          </a:p>
          <a:p>
            <a:pPr algn="l"/>
            <a:r>
              <a:rPr lang="en-GB" sz="1200" b="1" i="0" u="none" strike="noStrike" baseline="0" dirty="0">
                <a:latin typeface="+mn-lt"/>
              </a:rPr>
              <a:t>Milan</a:t>
            </a:r>
          </a:p>
          <a:p>
            <a:pPr algn="l"/>
            <a:r>
              <a:rPr lang="en-GB" sz="1200" b="0" i="0" u="none" strike="noStrike" baseline="0" dirty="0">
                <a:latin typeface="+mn-lt"/>
              </a:rPr>
              <a:t>Via San Raffaele 1</a:t>
            </a:r>
          </a:p>
          <a:p>
            <a:pPr algn="l"/>
            <a:r>
              <a:rPr lang="en-GB" sz="1200" b="0" i="0" u="none" strike="noStrike" baseline="0" dirty="0">
                <a:latin typeface="+mn-lt"/>
              </a:rPr>
              <a:t>Milan, 20121</a:t>
            </a:r>
          </a:p>
          <a:p>
            <a:pPr algn="l"/>
            <a:endParaRPr lang="en-GB" sz="1200" b="0" i="0" u="none" strike="noStrike" baseline="0" dirty="0">
              <a:latin typeface="+mn-lt"/>
            </a:endParaRPr>
          </a:p>
          <a:p>
            <a:pPr algn="l"/>
            <a:r>
              <a:rPr lang="en-GB" sz="1200" b="1" i="0" u="none" strike="noStrike" baseline="0" dirty="0">
                <a:latin typeface="+mn-lt"/>
              </a:rPr>
              <a:t>Paris</a:t>
            </a:r>
          </a:p>
          <a:p>
            <a:pPr algn="l"/>
            <a:r>
              <a:rPr lang="en-GB" sz="1200" b="0" i="0" u="none" strike="noStrike" baseline="0" dirty="0">
                <a:latin typeface="+mn-lt"/>
              </a:rPr>
              <a:t>22 Place de la Madeleine</a:t>
            </a:r>
          </a:p>
          <a:p>
            <a:pPr algn="l"/>
            <a:r>
              <a:rPr lang="en-GB" sz="1200" b="0" i="0" u="none" strike="noStrike" baseline="0" dirty="0">
                <a:latin typeface="+mn-lt"/>
              </a:rPr>
              <a:t>Paris, 75008</a:t>
            </a:r>
          </a:p>
          <a:p>
            <a:pPr algn="l"/>
            <a:endParaRPr lang="en-GB" sz="1200" b="0" i="0" u="none" strike="noStrike" baseline="0" dirty="0">
              <a:latin typeface="+mn-lt"/>
            </a:endParaRPr>
          </a:p>
          <a:p>
            <a:pPr algn="l"/>
            <a:r>
              <a:rPr lang="en-GB" sz="1200" b="1" i="0" u="none" strike="noStrike" baseline="0" dirty="0">
                <a:latin typeface="+mn-lt"/>
              </a:rPr>
              <a:t>Tel Aviv</a:t>
            </a:r>
          </a:p>
          <a:p>
            <a:pPr algn="l"/>
            <a:r>
              <a:rPr lang="en-GB" sz="1200" b="0" i="0" u="none" strike="noStrike" baseline="0" dirty="0">
                <a:latin typeface="+mn-lt"/>
              </a:rPr>
              <a:t>Yigal Alon Street 114</a:t>
            </a:r>
          </a:p>
          <a:p>
            <a:pPr algn="l"/>
            <a:r>
              <a:rPr lang="en-GB" sz="1200" b="0" i="0" u="none" strike="noStrike" baseline="0" dirty="0" err="1">
                <a:latin typeface="+mn-lt"/>
              </a:rPr>
              <a:t>Toha</a:t>
            </a:r>
            <a:r>
              <a:rPr lang="en-GB" sz="1200" b="0" i="0" u="none" strike="noStrike" baseline="0" dirty="0">
                <a:latin typeface="+mn-lt"/>
              </a:rPr>
              <a:t> Building</a:t>
            </a:r>
          </a:p>
          <a:p>
            <a:pPr algn="l"/>
            <a:r>
              <a:rPr lang="en-GB" sz="1200" b="0" i="0" u="none" strike="noStrike" baseline="0" dirty="0">
                <a:latin typeface="+mn-lt"/>
              </a:rPr>
              <a:t>Tel Aviv, 6744320</a:t>
            </a:r>
          </a:p>
        </p:txBody>
      </p:sp>
      <p:sp>
        <p:nvSpPr>
          <p:cNvPr id="3" name="Disclaimer">
            <a:extLst>
              <a:ext uri="{FF2B5EF4-FFF2-40B4-BE49-F238E27FC236}">
                <a16:creationId xmlns:a16="http://schemas.microsoft.com/office/drawing/2014/main" id="{8EC0FA8A-93D1-41F0-99C6-62BC53CEBD17}"/>
              </a:ext>
            </a:extLst>
          </p:cNvPr>
          <p:cNvSpPr txBox="1"/>
          <p:nvPr userDrawn="1">
            <p:custDataLst>
              <p:tags r:id="rId9"/>
            </p:custDataLst>
          </p:nvPr>
        </p:nvSpPr>
        <p:spPr>
          <a:xfrm>
            <a:off x="971998" y="4554754"/>
            <a:ext cx="8077200" cy="1368802"/>
          </a:xfrm>
          <a:prstGeom prst="rect">
            <a:avLst/>
          </a:prstGeom>
          <a:noFill/>
        </p:spPr>
        <p:txBody>
          <a:bodyPr wrap="square" lIns="0" tIns="0" rIns="0" bIns="0" rtlCol="0" anchor="b" anchorCtr="0">
            <a:noAutofit/>
          </a:bodyPr>
          <a:lstStyle/>
          <a:p>
            <a:r>
              <a:rPr lang="en-GB" sz="700" dirty="0"/>
              <a:t>This report has been prepared by Compass Lexecon professionals. The views expressed in this report are the authors only and do not necessarily represent the views of Compass Lexecon, its management, its subsidiaries, its affiliates, its employees or clients.
The report is based on information available to Compass Lexecon at the time of writing of the report and does not take into account any new information. We accept no responsibility for updating the report or informing any recipient of the report of any such new information.
This report and its contents may not be copied or reproduced without the prior written consent of Compass Lexecon. 
All copyright and other proprietary rights in the report remain the property of Compass Lexecon and all rights are reserved.
UK Copyright Notice
© 2021 Compass Lexecon (a trading name of FTI Consulting LLP). All rights reserved</a:t>
            </a:r>
          </a:p>
        </p:txBody>
      </p:sp>
      <p:sp>
        <p:nvSpPr>
          <p:cNvPr id="13" name="WebPage">
            <a:extLst>
              <a:ext uri="{FF2B5EF4-FFF2-40B4-BE49-F238E27FC236}">
                <a16:creationId xmlns:a16="http://schemas.microsoft.com/office/drawing/2014/main" id="{01734054-FD56-48D9-BC7A-946800D395DD}"/>
              </a:ext>
            </a:extLst>
          </p:cNvPr>
          <p:cNvSpPr txBox="1"/>
          <p:nvPr userDrawn="1">
            <p:custDataLst>
              <p:tags r:id="rId10"/>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Tree>
    <p:extLst>
      <p:ext uri="{BB962C8B-B14F-4D97-AF65-F5344CB8AC3E}">
        <p14:creationId xmlns:p14="http://schemas.microsoft.com/office/powerpoint/2010/main" val="1135472404"/>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639" userDrawn="1">
          <p15:clr>
            <a:srgbClr val="FF96FF"/>
          </p15:clr>
        </p15:guide>
        <p15:guide id="7" pos="1775" userDrawn="1">
          <p15:clr>
            <a:srgbClr val="FF96FF"/>
          </p15:clr>
        </p15:guide>
        <p15:guide id="8" pos="2801" userDrawn="1">
          <p15:clr>
            <a:srgbClr val="FF96FF"/>
          </p15:clr>
        </p15:guide>
        <p15:guide id="9" pos="2937" userDrawn="1">
          <p15:clr>
            <a:srgbClr val="FF96FF"/>
          </p15:clr>
        </p15:guide>
        <p15:guide id="10" pos="3964" userDrawn="1">
          <p15:clr>
            <a:srgbClr val="FF96FF"/>
          </p15:clr>
        </p15:guide>
        <p15:guide id="11" pos="4100" userDrawn="1">
          <p15:clr>
            <a:srgbClr val="FF96FF"/>
          </p15:clr>
        </p15:guide>
        <p15:guide id="12" pos="5127" userDrawn="1">
          <p15:clr>
            <a:srgbClr val="FF96FF"/>
          </p15:clr>
        </p15:guide>
        <p15:guide id="13" pos="5263" userDrawn="1">
          <p15:clr>
            <a:srgbClr val="FF96FF"/>
          </p15:clr>
        </p15:guide>
        <p15:guide id="14" pos="6290" userDrawn="1">
          <p15:clr>
            <a:srgbClr val="FF96FF"/>
          </p15:clr>
        </p15:guide>
        <p15:guide id="15" pos="6426" userDrawn="1">
          <p15:clr>
            <a:srgbClr val="FF96FF"/>
          </p15:clr>
        </p15:guide>
        <p15:guide id="16" pos="7453"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En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C51D191-ED83-4695-AA1D-8EF98913D8D0}"/>
              </a:ext>
            </a:extLst>
          </p:cNvPr>
          <p:cNvCxnSpPr>
            <a:cxnSpLocks/>
          </p:cNvCxnSpPr>
          <p:nvPr userDrawn="1">
            <p:custDataLst>
              <p:tags r:id="rId1"/>
            </p:custDataLst>
          </p:nvPr>
        </p:nvCxnSpPr>
        <p:spPr>
          <a:xfrm>
            <a:off x="366317" y="354438"/>
            <a:ext cx="1146568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7DE1B1-369D-47B8-BA6F-158712AC57CB}"/>
              </a:ext>
            </a:extLst>
          </p:cNvPr>
          <p:cNvSpPr/>
          <p:nvPr userDrawn="1">
            <p:custDataLst>
              <p:tags r:id="rId2"/>
            </p:custDataLst>
          </p:nvPr>
        </p:nvSpPr>
        <p:spPr>
          <a:xfrm>
            <a:off x="366317" y="327437"/>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B84BBFBF-F342-4C01-AEA7-DCFF713CA20D}"/>
              </a:ext>
            </a:extLst>
          </p:cNvPr>
          <p:cNvCxnSpPr>
            <a:cxnSpLocks/>
          </p:cNvCxnSpPr>
          <p:nvPr userDrawn="1">
            <p:custDataLst>
              <p:tags r:id="rId3"/>
            </p:custDataLst>
          </p:nvPr>
        </p:nvCxnSpPr>
        <p:spPr>
          <a:xfrm>
            <a:off x="366317" y="6258985"/>
            <a:ext cx="900354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7F45ED8-1406-4663-97B6-1FF5DA61E1E5}"/>
              </a:ext>
            </a:extLst>
          </p:cNvPr>
          <p:cNvSpPr/>
          <p:nvPr userDrawn="1">
            <p:custDataLst>
              <p:tags r:id="rId4"/>
            </p:custDataLst>
          </p:nvPr>
        </p:nvSpPr>
        <p:spPr>
          <a:xfrm>
            <a:off x="366317" y="6231985"/>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ompanyName">
            <a:extLst>
              <a:ext uri="{FF2B5EF4-FFF2-40B4-BE49-F238E27FC236}">
                <a16:creationId xmlns:a16="http://schemas.microsoft.com/office/drawing/2014/main" id="{5ADB92D0-CD5D-4279-85AE-26A3F6CB629B}"/>
              </a:ext>
            </a:extLst>
          </p:cNvPr>
          <p:cNvSpPr txBox="1"/>
          <p:nvPr userDrawn="1">
            <p:custDataLst>
              <p:tags r:id="rId5"/>
            </p:custDataLst>
          </p:nvPr>
        </p:nvSpPr>
        <p:spPr>
          <a:xfrm>
            <a:off x="360000" y="6370943"/>
            <a:ext cx="4469175" cy="153888"/>
          </a:xfrm>
          <a:prstGeom prst="rect">
            <a:avLst/>
          </a:prstGeom>
          <a:noFill/>
        </p:spPr>
        <p:txBody>
          <a:bodyPr wrap="square" lIns="0" tIns="0" rIns="0" bIns="0" rtlCol="0">
            <a:spAutoFit/>
          </a:bodyPr>
          <a:lstStyle/>
          <a:p>
            <a:r>
              <a:rPr lang="en-GB" sz="1000" dirty="0">
                <a:solidFill>
                  <a:schemeClr val="accent4"/>
                </a:solidFill>
              </a:rPr>
              <a:t>compasslexecon.com</a:t>
            </a:r>
          </a:p>
        </p:txBody>
      </p:sp>
      <p:pic>
        <p:nvPicPr>
          <p:cNvPr id="12" name="Graphic 11">
            <a:extLst>
              <a:ext uri="{FF2B5EF4-FFF2-40B4-BE49-F238E27FC236}">
                <a16:creationId xmlns:a16="http://schemas.microsoft.com/office/drawing/2014/main" id="{1677099A-7B32-48F0-949E-93A6D9F0A19F}"/>
              </a:ext>
            </a:extLst>
          </p:cNvPr>
          <p:cNvPicPr>
            <a:picLocks noChangeAspect="1"/>
          </p:cNvPicPr>
          <p:nvPr userDrawn="1">
            <p:custDataLst>
              <p:tags r:id="rId6"/>
            </p:custDataLst>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47877" y="5993139"/>
            <a:ext cx="2304000" cy="531692"/>
          </a:xfrm>
          <a:prstGeom prst="rect">
            <a:avLst/>
          </a:prstGeom>
        </p:spPr>
      </p:pic>
      <p:sp>
        <p:nvSpPr>
          <p:cNvPr id="15" name="Guides" hidden="1">
            <a:extLst>
              <a:ext uri="{FF2B5EF4-FFF2-40B4-BE49-F238E27FC236}">
                <a16:creationId xmlns:a16="http://schemas.microsoft.com/office/drawing/2014/main" id="{A422E6AD-AB6C-486D-BE32-1B7A13B3EC4C}"/>
              </a:ext>
            </a:extLst>
          </p:cNvPr>
          <p:cNvSpPr/>
          <p:nvPr userDrawn="1">
            <p:custDataLst>
              <p:tags r:id="rId7"/>
            </p:custDataLst>
          </p:nvPr>
        </p:nvSpPr>
        <p:spPr>
          <a:xfrm>
            <a:off x="0" y="0"/>
            <a:ext cx="635000" cy="254000"/>
          </a:xfrm>
          <a:prstGeom prst="rect">
            <a:avLst/>
          </a:prstGeom>
          <a:solidFill>
            <a:srgbClr val="FFFFFF">
              <a:alpha val="0"/>
            </a:srgbClr>
          </a:solidFill>
          <a:ln w="12700" cap="flat" cmpd="sng" algn="ctr">
            <a:noFill/>
            <a:prstDash val="solid"/>
            <a:miter lim="800000"/>
          </a:ln>
          <a:effectLst/>
          <a:extLs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2" name="Title 1">
            <a:extLst>
              <a:ext uri="{FF2B5EF4-FFF2-40B4-BE49-F238E27FC236}">
                <a16:creationId xmlns:a16="http://schemas.microsoft.com/office/drawing/2014/main" id="{7172235B-C6CD-7640-97B7-6EE4600A4417}"/>
              </a:ext>
            </a:extLst>
          </p:cNvPr>
          <p:cNvSpPr>
            <a:spLocks noGrp="1"/>
          </p:cNvSpPr>
          <p:nvPr>
            <p:ph type="title"/>
          </p:nvPr>
        </p:nvSpPr>
        <p:spPr>
          <a:xfrm>
            <a:off x="972000" y="638087"/>
            <a:ext cx="10860000" cy="346632"/>
          </a:xfrm>
        </p:spPr>
        <p:txBody>
          <a:bodyPr/>
          <a:lstStyle/>
          <a:p>
            <a:r>
              <a:rPr lang="en-GB" dirty="0"/>
              <a:t>Click to edit Master title style</a:t>
            </a:r>
          </a:p>
        </p:txBody>
      </p:sp>
    </p:spTree>
    <p:extLst>
      <p:ext uri="{BB962C8B-B14F-4D97-AF65-F5344CB8AC3E}">
        <p14:creationId xmlns:p14="http://schemas.microsoft.com/office/powerpoint/2010/main" val="4178360115"/>
      </p:ext>
    </p:extLst>
  </p:cSld>
  <p:clrMapOvr>
    <a:masterClrMapping/>
  </p:clrMapOvr>
  <p:extLst>
    <p:ext uri="{DCECCB84-F9BA-43D5-87BE-67443E8EF086}">
      <p15:sldGuideLst xmlns:p15="http://schemas.microsoft.com/office/powerpoint/2012/main">
        <p15:guide id="1" orient="horz" pos="401">
          <p15:clr>
            <a:srgbClr val="717275"/>
          </p15:clr>
        </p15:guide>
        <p15:guide id="2" orient="horz" pos="620">
          <p15:clr>
            <a:srgbClr val="717275"/>
          </p15:clr>
        </p15:guide>
        <p15:guide id="3" orient="horz" pos="1043">
          <p15:clr>
            <a:srgbClr val="FF96FF"/>
          </p15:clr>
        </p15:guide>
        <p15:guide id="4" orient="horz" pos="3639">
          <p15:clr>
            <a:srgbClr val="FF96FF"/>
          </p15:clr>
        </p15:guide>
        <p15:guide id="5" pos="612">
          <p15:clr>
            <a:srgbClr val="FF96FF"/>
          </p15:clr>
        </p15:guide>
        <p15:guide id="6" pos="1639">
          <p15:clr>
            <a:srgbClr val="FF96FF"/>
          </p15:clr>
        </p15:guide>
        <p15:guide id="7" pos="1775">
          <p15:clr>
            <a:srgbClr val="FF96FF"/>
          </p15:clr>
        </p15:guide>
        <p15:guide id="8" pos="2801">
          <p15:clr>
            <a:srgbClr val="FF96FF"/>
          </p15:clr>
        </p15:guide>
        <p15:guide id="9" pos="2937">
          <p15:clr>
            <a:srgbClr val="FF96FF"/>
          </p15:clr>
        </p15:guide>
        <p15:guide id="10" pos="3964">
          <p15:clr>
            <a:srgbClr val="FF96FF"/>
          </p15:clr>
        </p15:guide>
        <p15:guide id="11" pos="4100">
          <p15:clr>
            <a:srgbClr val="FF96FF"/>
          </p15:clr>
        </p15:guide>
        <p15:guide id="12" pos="5127">
          <p15:clr>
            <a:srgbClr val="FF96FF"/>
          </p15:clr>
        </p15:guide>
        <p15:guide id="13" pos="5263">
          <p15:clr>
            <a:srgbClr val="FF96FF"/>
          </p15:clr>
        </p15:guide>
        <p15:guide id="14" pos="6290">
          <p15:clr>
            <a:srgbClr val="FF96FF"/>
          </p15:clr>
        </p15:guide>
        <p15:guide id="15" pos="6426">
          <p15:clr>
            <a:srgbClr val="FF96FF"/>
          </p15:clr>
        </p15:guide>
        <p15:guide id="16" pos="7453">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bwMode="gray"/>
        <p:txBody>
          <a:bodyPr/>
          <a:lstStyle>
            <a:lvl1pPr>
              <a:defRPr baseline="0"/>
            </a:lvl1pPr>
            <a:lvl5pPr>
              <a:defRPr/>
            </a:lvl5pPr>
          </a:lstStyle>
          <a:p>
            <a:pPr lvl="0"/>
            <a:r>
              <a:rPr lang="en-GB" noProof="0" dirty="0"/>
              <a:t>&lt;Insert text. To format bullets select ‘Increase / Decrease List level’ on the Home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Title 2"/>
          <p:cNvSpPr>
            <a:spLocks noGrp="1"/>
          </p:cNvSpPr>
          <p:nvPr>
            <p:ph type="title" hasCustomPrompt="1"/>
          </p:nvPr>
        </p:nvSpPr>
        <p:spPr/>
        <p:txBody>
          <a:bodyPr/>
          <a:lstStyle/>
          <a:p>
            <a:r>
              <a:rPr lang="en-GB" noProof="0" dirty="0"/>
              <a:t>&lt;INSERT TITLE&gt;</a:t>
            </a:r>
          </a:p>
        </p:txBody>
      </p:sp>
    </p:spTree>
    <p:extLst>
      <p:ext uri="{BB962C8B-B14F-4D97-AF65-F5344CB8AC3E}">
        <p14:creationId xmlns:p14="http://schemas.microsoft.com/office/powerpoint/2010/main" val="246123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A300-7CD5-4399-A332-96606AAEB361}"/>
              </a:ext>
            </a:extLst>
          </p:cNvPr>
          <p:cNvSpPr>
            <a:spLocks noGrp="1"/>
          </p:cNvSpPr>
          <p:nvPr>
            <p:ph type="title"/>
            <p:custDataLst>
              <p:tags r:id="rId1"/>
            </p:custDataLst>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8030B17-188B-4CC0-94BE-37DE075DAFFC}"/>
              </a:ext>
            </a:extLst>
          </p:cNvPr>
          <p:cNvSpPr>
            <a:spLocks noGrp="1"/>
          </p:cNvSpPr>
          <p:nvPr>
            <p:ph idx="1"/>
            <p:custDataLst>
              <p:tags r:id="rId2"/>
            </p:custDataLst>
          </p:nvPr>
        </p:nvSpPr>
        <p:spPr>
          <a:xfrm>
            <a:off x="972000" y="1655763"/>
            <a:ext cx="5609775" cy="4122237"/>
          </a:xfrm>
        </p:spPr>
        <p:txBody>
          <a:bodyPr/>
          <a:lstStyle>
            <a:lvl1pPr marL="0" indent="0">
              <a:spcBef>
                <a:spcPts val="600"/>
              </a:spcBef>
              <a:spcAft>
                <a:spcPts val="300"/>
              </a:spcAft>
              <a:buNone/>
              <a:tabLst>
                <a:tab pos="5383213" algn="r"/>
              </a:tabLst>
              <a:defRPr sz="1400" b="1">
                <a:solidFill>
                  <a:schemeClr val="tx2"/>
                </a:solidFill>
              </a:defRPr>
            </a:lvl1pPr>
            <a:lvl2pPr marL="0" indent="0">
              <a:spcBef>
                <a:spcPts val="600"/>
              </a:spcBef>
              <a:spcAft>
                <a:spcPts val="300"/>
              </a:spcAft>
              <a:buNone/>
              <a:tabLst>
                <a:tab pos="5383213" algn="r"/>
              </a:tabLst>
              <a:defRPr sz="1400" b="0">
                <a:solidFill>
                  <a:schemeClr val="tx2"/>
                </a:solidFill>
              </a:defRPr>
            </a:lvl2pPr>
            <a:lvl3pPr marL="0" indent="0">
              <a:spcBef>
                <a:spcPts val="600"/>
              </a:spcBef>
              <a:spcAft>
                <a:spcPts val="0"/>
              </a:spcAft>
              <a:buNone/>
              <a:tabLst>
                <a:tab pos="5383213" algn="r"/>
              </a:tabLst>
              <a:defRPr sz="1200" b="0">
                <a:solidFill>
                  <a:schemeClr val="accent2"/>
                </a:solidFill>
              </a:defRPr>
            </a:lvl3pPr>
            <a:lvl4pPr marL="0" indent="0">
              <a:spcBef>
                <a:spcPts val="600"/>
              </a:spcBef>
              <a:spcAft>
                <a:spcPts val="0"/>
              </a:spcAft>
              <a:buNone/>
              <a:defRPr sz="1200" b="0">
                <a:solidFill>
                  <a:schemeClr val="accent2"/>
                </a:solidFill>
              </a:defRPr>
            </a:lvl4pPr>
            <a:lvl5pPr marL="0" indent="0">
              <a:spcBef>
                <a:spcPts val="600"/>
              </a:spcBef>
              <a:spcAft>
                <a:spcPts val="0"/>
              </a:spcAft>
              <a:buNone/>
              <a:defRPr sz="1200" b="0">
                <a:solidFill>
                  <a:schemeClr val="accent2"/>
                </a:solidFill>
              </a:defRPr>
            </a:lvl5pPr>
            <a:lvl6pPr marL="0" indent="0">
              <a:spcBef>
                <a:spcPts val="600"/>
              </a:spcBef>
              <a:spcAft>
                <a:spcPts val="0"/>
              </a:spcAft>
              <a:buNone/>
              <a:defRPr sz="1200" b="0">
                <a:solidFill>
                  <a:schemeClr val="accent2"/>
                </a:solidFill>
              </a:defRPr>
            </a:lvl6pPr>
            <a:lvl7pPr marL="0" indent="0">
              <a:spcBef>
                <a:spcPts val="600"/>
              </a:spcBef>
              <a:spcAft>
                <a:spcPts val="0"/>
              </a:spcAft>
              <a:buNone/>
              <a:defRPr sz="1200" b="0">
                <a:solidFill>
                  <a:schemeClr val="accent2"/>
                </a:solidFill>
              </a:defRPr>
            </a:lvl7pPr>
            <a:lvl8pPr marL="0" indent="0">
              <a:spcBef>
                <a:spcPts val="600"/>
              </a:spcBef>
              <a:spcAft>
                <a:spcPts val="0"/>
              </a:spcAft>
              <a:buNone/>
              <a:defRPr sz="1200" b="0">
                <a:solidFill>
                  <a:schemeClr val="accent2"/>
                </a:solidFill>
              </a:defRPr>
            </a:lvl8pPr>
            <a:lvl9pPr marL="0" indent="0">
              <a:spcBef>
                <a:spcPts val="600"/>
              </a:spcBef>
              <a:spcAft>
                <a:spcPts val="0"/>
              </a:spcAft>
              <a:buNone/>
              <a:defRPr sz="1200" b="0">
                <a:solidFill>
                  <a:schemeClr val="accent2"/>
                </a:solidFill>
              </a:defRPr>
            </a:lvl9pPr>
          </a:lstStyle>
          <a:p>
            <a:pPr lvl="0"/>
            <a:r>
              <a:rPr lang="en-GB" dirty="0"/>
              <a:t>Click to edit Master text styles</a:t>
            </a:r>
          </a:p>
          <a:p>
            <a:pPr marL="0" marR="0" lvl="1" indent="0" algn="l" defTabSz="914400" rtl="0" eaLnBrk="1" fontAlgn="auto" latinLnBrk="0" hangingPunct="1">
              <a:lnSpc>
                <a:spcPct val="102000"/>
              </a:lnSpc>
              <a:spcBef>
                <a:spcPts val="600"/>
              </a:spcBef>
              <a:spcAft>
                <a:spcPts val="0"/>
              </a:spcAft>
              <a:buClr>
                <a:schemeClr val="tx2"/>
              </a:buClr>
              <a:buSzTx/>
              <a:buFont typeface="Wingdings" panose="05000000000000000000" pitchFamily="2" charset="2"/>
              <a:buNone/>
              <a:tabLst>
                <a:tab pos="5383213" algn="r"/>
              </a:tabLst>
              <a:defRPr/>
            </a:pPr>
            <a:r>
              <a:rPr lang="en-GB" dirty="0"/>
              <a:t>Click to edit Master text styles</a:t>
            </a:r>
          </a:p>
          <a:p>
            <a:pPr lvl="2"/>
            <a:r>
              <a:rPr lang="en-GB" dirty="0"/>
              <a:t>Second level</a:t>
            </a:r>
          </a:p>
        </p:txBody>
      </p:sp>
      <p:sp>
        <p:nvSpPr>
          <p:cNvPr id="6" name="Slide Number Placeholder 5">
            <a:extLst>
              <a:ext uri="{FF2B5EF4-FFF2-40B4-BE49-F238E27FC236}">
                <a16:creationId xmlns:a16="http://schemas.microsoft.com/office/drawing/2014/main" id="{6A0FFC03-A758-4AB1-AED4-B31A710F374A}"/>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8" name="Guides" hidden="1">
            <a:extLst>
              <a:ext uri="{FF2B5EF4-FFF2-40B4-BE49-F238E27FC236}">
                <a16:creationId xmlns:a16="http://schemas.microsoft.com/office/drawing/2014/main" id="{7FE8CC61-8931-490D-B215-BBB6776D150A}"/>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WebPage">
            <a:extLst>
              <a:ext uri="{FF2B5EF4-FFF2-40B4-BE49-F238E27FC236}">
                <a16:creationId xmlns:a16="http://schemas.microsoft.com/office/drawing/2014/main" id="{4B2F1264-84E9-4EDE-B1C8-DD156414FE2F}"/>
              </a:ext>
            </a:extLst>
          </p:cNvPr>
          <p:cNvSpPr txBox="1"/>
          <p:nvPr userDrawn="1">
            <p:custDataLst>
              <p:tags r:id="rId5"/>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0" name="FP_Sensitivity">
            <a:extLst>
              <a:ext uri="{FF2B5EF4-FFF2-40B4-BE49-F238E27FC236}">
                <a16:creationId xmlns:a16="http://schemas.microsoft.com/office/drawing/2014/main" id="{9289CB21-A484-4E78-B19D-A73B7F73F3F3}"/>
              </a:ext>
            </a:extLst>
          </p:cNvPr>
          <p:cNvSpPr txBox="1"/>
          <p:nvPr userDrawn="1">
            <p:custDataLst>
              <p:tags r:id="rId6"/>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289315949"/>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152" userDrawn="1">
          <p15:clr>
            <a:srgbClr val="FF96FF"/>
          </p15:clr>
        </p15:guide>
        <p15:guide id="7" pos="2379" userDrawn="1">
          <p15:clr>
            <a:srgbClr val="FF96FF"/>
          </p15:clr>
        </p15:guide>
        <p15:guide id="8" pos="3919" userDrawn="1">
          <p15:clr>
            <a:srgbClr val="FF96FF"/>
          </p15:clr>
        </p15:guide>
        <p15:guide id="9" pos="4146" userDrawn="1">
          <p15:clr>
            <a:srgbClr val="FF96FF"/>
          </p15:clr>
        </p15:guide>
        <p15:guide id="10" pos="5686" userDrawn="1">
          <p15:clr>
            <a:srgbClr val="FF96FF"/>
          </p15:clr>
        </p15:guide>
        <p15:guide id="11" pos="5913" userDrawn="1">
          <p15:clr>
            <a:srgbClr val="FF96FF"/>
          </p15:clr>
        </p15:guide>
        <p15:guide id="12" pos="7453"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1098-CBCD-414D-BDEE-92313F05B146}"/>
              </a:ext>
            </a:extLst>
          </p:cNvPr>
          <p:cNvSpPr>
            <a:spLocks noGrp="1"/>
          </p:cNvSpPr>
          <p:nvPr>
            <p:ph type="title"/>
            <p:custDataLst>
              <p:tags r:id="rId1"/>
            </p:custDataLst>
          </p:nvPr>
        </p:nvSpPr>
        <p:spPr>
          <a:xfrm>
            <a:off x="977900" y="1808799"/>
            <a:ext cx="8204199" cy="351201"/>
          </a:xfrm>
        </p:spPr>
        <p:txBody>
          <a:bodyPr anchor="t" anchorCtr="0"/>
          <a:lstStyle>
            <a:lvl1pPr>
              <a:defRPr sz="2400" cap="none" baseline="0"/>
            </a:lvl1pPr>
          </a:lstStyle>
          <a:p>
            <a:r>
              <a:rPr lang="en-GB" dirty="0"/>
              <a:t>Click to edit Master title style</a:t>
            </a:r>
          </a:p>
        </p:txBody>
      </p:sp>
      <p:sp>
        <p:nvSpPr>
          <p:cNvPr id="3" name="Text Placeholder 2">
            <a:extLst>
              <a:ext uri="{FF2B5EF4-FFF2-40B4-BE49-F238E27FC236}">
                <a16:creationId xmlns:a16="http://schemas.microsoft.com/office/drawing/2014/main" id="{C2F59CEA-12EC-4265-B58C-821F6D39BB5F}"/>
              </a:ext>
            </a:extLst>
          </p:cNvPr>
          <p:cNvSpPr>
            <a:spLocks noGrp="1"/>
          </p:cNvSpPr>
          <p:nvPr>
            <p:ph type="body" idx="1"/>
            <p:custDataLst>
              <p:tags r:id="rId2"/>
            </p:custDataLst>
          </p:nvPr>
        </p:nvSpPr>
        <p:spPr>
          <a:xfrm>
            <a:off x="977900" y="2160001"/>
            <a:ext cx="8204200" cy="351201"/>
          </a:xfrm>
        </p:spPr>
        <p:txBody>
          <a:bodyPr/>
          <a:lstStyle>
            <a:lvl1pPr marL="0" indent="0">
              <a:buNone/>
              <a:defRPr sz="2100" b="0" cap="none"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Slide Number Placeholder 5">
            <a:extLst>
              <a:ext uri="{FF2B5EF4-FFF2-40B4-BE49-F238E27FC236}">
                <a16:creationId xmlns:a16="http://schemas.microsoft.com/office/drawing/2014/main" id="{E74E2E44-F1F0-40C6-AD94-85D898979E3B}"/>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11" name="Text Placeholder 10">
            <a:extLst>
              <a:ext uri="{FF2B5EF4-FFF2-40B4-BE49-F238E27FC236}">
                <a16:creationId xmlns:a16="http://schemas.microsoft.com/office/drawing/2014/main" id="{09A7DAFD-C433-425F-A4E3-C58580B41CE2}"/>
              </a:ext>
            </a:extLst>
          </p:cNvPr>
          <p:cNvSpPr>
            <a:spLocks noGrp="1"/>
          </p:cNvSpPr>
          <p:nvPr>
            <p:ph type="body" sz="quarter" idx="14" hasCustomPrompt="1"/>
            <p:custDataLst>
              <p:tags r:id="rId4"/>
            </p:custDataLst>
          </p:nvPr>
        </p:nvSpPr>
        <p:spPr>
          <a:xfrm>
            <a:off x="977900" y="495300"/>
            <a:ext cx="6781800" cy="1437323"/>
          </a:xfrm>
        </p:spPr>
        <p:txBody>
          <a:bodyPr wrap="none" anchor="b" anchorCtr="0"/>
          <a:lstStyle>
            <a:lvl1pPr marL="0" indent="0">
              <a:lnSpc>
                <a:spcPct val="90000"/>
              </a:lnSpc>
              <a:spcAft>
                <a:spcPts val="0"/>
              </a:spcAft>
              <a:buNone/>
              <a:defRPr sz="10000" b="1" cap="none" baseline="0">
                <a:solidFill>
                  <a:schemeClr val="tx2"/>
                </a:solidFill>
              </a:defRPr>
            </a:lvl1pPr>
            <a:lvl2pPr marL="0" indent="0">
              <a:buNone/>
              <a:defRPr sz="10000" b="1">
                <a:solidFill>
                  <a:schemeClr val="tx2"/>
                </a:solidFill>
              </a:defRPr>
            </a:lvl2pPr>
            <a:lvl3pPr marL="0" indent="0">
              <a:buNone/>
              <a:defRPr sz="10000" b="1">
                <a:solidFill>
                  <a:schemeClr val="tx2"/>
                </a:solidFill>
              </a:defRPr>
            </a:lvl3pPr>
            <a:lvl4pPr marL="0" indent="0">
              <a:buNone/>
              <a:defRPr sz="10000" b="1">
                <a:solidFill>
                  <a:schemeClr val="tx2"/>
                </a:solidFill>
              </a:defRPr>
            </a:lvl4pPr>
            <a:lvl5pPr marL="0" indent="0">
              <a:buNone/>
              <a:defRPr sz="10000" b="1">
                <a:solidFill>
                  <a:schemeClr val="tx2"/>
                </a:solidFill>
              </a:defRPr>
            </a:lvl5pPr>
          </a:lstStyle>
          <a:p>
            <a:pPr lvl="0"/>
            <a:r>
              <a:rPr lang="en-GB" dirty="0"/>
              <a:t>#</a:t>
            </a:r>
          </a:p>
        </p:txBody>
      </p:sp>
      <p:sp>
        <p:nvSpPr>
          <p:cNvPr id="12" name="Guides" hidden="1">
            <a:extLst>
              <a:ext uri="{FF2B5EF4-FFF2-40B4-BE49-F238E27FC236}">
                <a16:creationId xmlns:a16="http://schemas.microsoft.com/office/drawing/2014/main" id="{BCE96BFA-AEF7-4206-A809-B0A56C2818A6}"/>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12934975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Divider">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1098-CBCD-414D-BDEE-92313F05B146}"/>
              </a:ext>
            </a:extLst>
          </p:cNvPr>
          <p:cNvSpPr>
            <a:spLocks noGrp="1"/>
          </p:cNvSpPr>
          <p:nvPr>
            <p:ph type="title"/>
            <p:custDataLst>
              <p:tags r:id="rId1"/>
            </p:custDataLst>
          </p:nvPr>
        </p:nvSpPr>
        <p:spPr>
          <a:xfrm>
            <a:off x="977900" y="1808799"/>
            <a:ext cx="8204199" cy="351201"/>
          </a:xfrm>
        </p:spPr>
        <p:txBody>
          <a:bodyPr anchor="t" anchorCtr="0"/>
          <a:lstStyle>
            <a:lvl1pPr>
              <a:defRPr sz="2400" cap="none" baseline="0"/>
            </a:lvl1pPr>
          </a:lstStyle>
          <a:p>
            <a:r>
              <a:rPr lang="en-GB" dirty="0"/>
              <a:t>Click to edit Master title style</a:t>
            </a:r>
          </a:p>
        </p:txBody>
      </p:sp>
      <p:sp>
        <p:nvSpPr>
          <p:cNvPr id="3" name="Text Placeholder 2">
            <a:extLst>
              <a:ext uri="{FF2B5EF4-FFF2-40B4-BE49-F238E27FC236}">
                <a16:creationId xmlns:a16="http://schemas.microsoft.com/office/drawing/2014/main" id="{C2F59CEA-12EC-4265-B58C-821F6D39BB5F}"/>
              </a:ext>
            </a:extLst>
          </p:cNvPr>
          <p:cNvSpPr>
            <a:spLocks noGrp="1"/>
          </p:cNvSpPr>
          <p:nvPr>
            <p:ph type="body" idx="1"/>
            <p:custDataLst>
              <p:tags r:id="rId2"/>
            </p:custDataLst>
          </p:nvPr>
        </p:nvSpPr>
        <p:spPr>
          <a:xfrm>
            <a:off x="977900" y="2160001"/>
            <a:ext cx="8204200" cy="351201"/>
          </a:xfrm>
        </p:spPr>
        <p:txBody>
          <a:bodyPr/>
          <a:lstStyle>
            <a:lvl1pPr marL="0" indent="0">
              <a:buNone/>
              <a:defRPr sz="2100" b="0" cap="none"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Slide Number Placeholder 5">
            <a:extLst>
              <a:ext uri="{FF2B5EF4-FFF2-40B4-BE49-F238E27FC236}">
                <a16:creationId xmlns:a16="http://schemas.microsoft.com/office/drawing/2014/main" id="{E74E2E44-F1F0-40C6-AD94-85D898979E3B}"/>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11" name="Text Placeholder 10">
            <a:extLst>
              <a:ext uri="{FF2B5EF4-FFF2-40B4-BE49-F238E27FC236}">
                <a16:creationId xmlns:a16="http://schemas.microsoft.com/office/drawing/2014/main" id="{09A7DAFD-C433-425F-A4E3-C58580B41CE2}"/>
              </a:ext>
            </a:extLst>
          </p:cNvPr>
          <p:cNvSpPr>
            <a:spLocks noGrp="1"/>
          </p:cNvSpPr>
          <p:nvPr>
            <p:ph type="body" sz="quarter" idx="14" hasCustomPrompt="1"/>
            <p:custDataLst>
              <p:tags r:id="rId4"/>
            </p:custDataLst>
          </p:nvPr>
        </p:nvSpPr>
        <p:spPr>
          <a:xfrm>
            <a:off x="977900" y="495300"/>
            <a:ext cx="6781800" cy="1437323"/>
          </a:xfrm>
        </p:spPr>
        <p:txBody>
          <a:bodyPr wrap="none" anchor="b" anchorCtr="0"/>
          <a:lstStyle>
            <a:lvl1pPr marL="0" indent="0">
              <a:lnSpc>
                <a:spcPct val="90000"/>
              </a:lnSpc>
              <a:spcAft>
                <a:spcPts val="0"/>
              </a:spcAft>
              <a:buNone/>
              <a:defRPr sz="10000" b="1" cap="none" baseline="0">
                <a:solidFill>
                  <a:schemeClr val="tx2"/>
                </a:solidFill>
              </a:defRPr>
            </a:lvl1pPr>
            <a:lvl2pPr marL="0" indent="0">
              <a:buNone/>
              <a:defRPr sz="10000" b="1">
                <a:solidFill>
                  <a:schemeClr val="tx2"/>
                </a:solidFill>
              </a:defRPr>
            </a:lvl2pPr>
            <a:lvl3pPr marL="0" indent="0">
              <a:buNone/>
              <a:defRPr sz="10000" b="1">
                <a:solidFill>
                  <a:schemeClr val="tx2"/>
                </a:solidFill>
              </a:defRPr>
            </a:lvl3pPr>
            <a:lvl4pPr marL="0" indent="0">
              <a:buNone/>
              <a:defRPr sz="10000" b="1">
                <a:solidFill>
                  <a:schemeClr val="tx2"/>
                </a:solidFill>
              </a:defRPr>
            </a:lvl4pPr>
            <a:lvl5pPr marL="0" indent="0">
              <a:buNone/>
              <a:defRPr sz="10000" b="1">
                <a:solidFill>
                  <a:schemeClr val="tx2"/>
                </a:solidFill>
              </a:defRPr>
            </a:lvl5pPr>
          </a:lstStyle>
          <a:p>
            <a:pPr lvl="0"/>
            <a:r>
              <a:rPr lang="en-GB" dirty="0"/>
              <a:t>#</a:t>
            </a:r>
          </a:p>
        </p:txBody>
      </p:sp>
      <p:sp>
        <p:nvSpPr>
          <p:cNvPr id="12" name="Guides" hidden="1">
            <a:extLst>
              <a:ext uri="{FF2B5EF4-FFF2-40B4-BE49-F238E27FC236}">
                <a16:creationId xmlns:a16="http://schemas.microsoft.com/office/drawing/2014/main" id="{BCE96BFA-AEF7-4206-A809-B0A56C2818A6}"/>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21423077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EEDB-20BA-4675-8301-CAACF41ABDD1}"/>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1C6EDAD1-6239-485A-AC1C-7F9900229003}"/>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8ADA214F-EC1B-47BE-BB3C-5A96AF08DE30}"/>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594567EF-E1E0-4359-8ADE-4C7475C478EF}"/>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Text Placeholder 8">
            <a:extLst>
              <a:ext uri="{FF2B5EF4-FFF2-40B4-BE49-F238E27FC236}">
                <a16:creationId xmlns:a16="http://schemas.microsoft.com/office/drawing/2014/main" id="{1A6B7CF9-883B-45DB-BBA6-911B2DFEA9AC}"/>
              </a:ext>
            </a:extLst>
          </p:cNvPr>
          <p:cNvSpPr>
            <a:spLocks noGrp="1"/>
          </p:cNvSpPr>
          <p:nvPr>
            <p:ph type="body" sz="quarter" idx="13" hasCustomPrompt="1"/>
            <p:custDataLst>
              <p:tags r:id="rId5"/>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7" name="Guides" hidden="1">
            <a:extLst>
              <a:ext uri="{FF2B5EF4-FFF2-40B4-BE49-F238E27FC236}">
                <a16:creationId xmlns:a16="http://schemas.microsoft.com/office/drawing/2014/main" id="{ABE4AFD2-0536-4495-BD73-AF9C940C48AA}"/>
              </a:ext>
            </a:extLst>
          </p:cNvPr>
          <p:cNvSpPr/>
          <p:nvPr userDrawn="1">
            <p:custDataLst>
              <p:tags r:id="rId6"/>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Content Placeholder 8">
            <a:extLst>
              <a:ext uri="{FF2B5EF4-FFF2-40B4-BE49-F238E27FC236}">
                <a16:creationId xmlns:a16="http://schemas.microsoft.com/office/drawing/2014/main" id="{36D55089-2218-4128-ADA1-3A3B6D00BB15}"/>
              </a:ext>
            </a:extLst>
          </p:cNvPr>
          <p:cNvSpPr>
            <a:spLocks noGrp="1"/>
          </p:cNvSpPr>
          <p:nvPr>
            <p:ph sz="quarter" idx="14" hasCustomPrompt="1"/>
            <p:custDataLst>
              <p:tags r:id="rId7"/>
            </p:custDataLst>
          </p:nvPr>
        </p:nvSpPr>
        <p:spPr>
          <a:xfrm>
            <a:off x="971550" y="1655763"/>
            <a:ext cx="8990013" cy="412115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1" name="WebPage">
            <a:extLst>
              <a:ext uri="{FF2B5EF4-FFF2-40B4-BE49-F238E27FC236}">
                <a16:creationId xmlns:a16="http://schemas.microsoft.com/office/drawing/2014/main" id="{7C372E3B-3605-4A00-9D1E-9CD6E68B462F}"/>
              </a:ext>
            </a:extLst>
          </p:cNvPr>
          <p:cNvSpPr txBox="1"/>
          <p:nvPr userDrawn="1">
            <p:custDataLst>
              <p:tags r:id="rId8"/>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FP_Sensitivity">
            <a:extLst>
              <a:ext uri="{FF2B5EF4-FFF2-40B4-BE49-F238E27FC236}">
                <a16:creationId xmlns:a16="http://schemas.microsoft.com/office/drawing/2014/main" id="{1DAADE14-FAEC-4D42-AEF9-A61F80966D26}"/>
              </a:ext>
            </a:extLst>
          </p:cNvPr>
          <p:cNvSpPr txBox="1"/>
          <p:nvPr userDrawn="1">
            <p:custDataLst>
              <p:tags r:id="rId9"/>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699419958"/>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799" userDrawn="1">
          <p15:clr>
            <a:srgbClr val="FF96FF"/>
          </p15:clr>
        </p15:guide>
        <p15:guide id="7" pos="2025" userDrawn="1">
          <p15:clr>
            <a:srgbClr val="FF96FF"/>
          </p15:clr>
        </p15:guide>
        <p15:guide id="8" pos="3212" userDrawn="1">
          <p15:clr>
            <a:srgbClr val="FF96FF"/>
          </p15:clr>
        </p15:guide>
        <p15:guide id="9" pos="3439" userDrawn="1">
          <p15:clr>
            <a:srgbClr val="FF96FF"/>
          </p15:clr>
        </p15:guide>
        <p15:guide id="10" pos="4626" userDrawn="1">
          <p15:clr>
            <a:srgbClr val="FF96FF"/>
          </p15:clr>
        </p15:guide>
        <p15:guide id="11" pos="4852" userDrawn="1">
          <p15:clr>
            <a:srgbClr val="FF96FF"/>
          </p15:clr>
        </p15:guide>
        <p15:guide id="12" pos="6039" userDrawn="1">
          <p15:clr>
            <a:srgbClr val="FF96FF"/>
          </p15:clr>
        </p15:guide>
        <p15:guide id="13" pos="6266" userDrawn="1">
          <p15:clr>
            <a:srgbClr val="FF96FF"/>
          </p15:clr>
        </p15:guide>
        <p15:guide id="14" pos="7453"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CF95-A8E2-46B8-B0C2-38FE7428223D}"/>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536270A3-8088-456E-88A4-201C96DF7841}"/>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3A8E68CF-3A5C-4256-9427-8EFAE3090C24}"/>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027861B1-6C2A-4C48-937C-71249A232CE3}"/>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CBEF621A-509C-4870-9695-050BEEF313D3}"/>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7" name="Text Placeholder 8">
            <a:extLst>
              <a:ext uri="{FF2B5EF4-FFF2-40B4-BE49-F238E27FC236}">
                <a16:creationId xmlns:a16="http://schemas.microsoft.com/office/drawing/2014/main" id="{972D81FB-9B18-4151-B72C-BBDEF0631B87}"/>
              </a:ext>
            </a:extLst>
          </p:cNvPr>
          <p:cNvSpPr>
            <a:spLocks noGrp="1"/>
          </p:cNvSpPr>
          <p:nvPr>
            <p:ph type="body" sz="quarter" idx="13" hasCustomPrompt="1"/>
            <p:custDataLst>
              <p:tags r:id="rId6"/>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9" name="Content Placeholder 8">
            <a:extLst>
              <a:ext uri="{FF2B5EF4-FFF2-40B4-BE49-F238E27FC236}">
                <a16:creationId xmlns:a16="http://schemas.microsoft.com/office/drawing/2014/main" id="{E7751B09-1A94-4D56-A79F-238CF1C84066}"/>
              </a:ext>
            </a:extLst>
          </p:cNvPr>
          <p:cNvSpPr>
            <a:spLocks noGrp="1"/>
          </p:cNvSpPr>
          <p:nvPr>
            <p:ph sz="quarter" idx="14" hasCustomPrompt="1"/>
            <p:custDataLst>
              <p:tags r:id="rId7"/>
            </p:custDataLst>
          </p:nvPr>
        </p:nvSpPr>
        <p:spPr>
          <a:xfrm>
            <a:off x="972000" y="1656000"/>
            <a:ext cx="525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1" name="Content Placeholder 10">
            <a:extLst>
              <a:ext uri="{FF2B5EF4-FFF2-40B4-BE49-F238E27FC236}">
                <a16:creationId xmlns:a16="http://schemas.microsoft.com/office/drawing/2014/main" id="{683E1438-46C9-4F4B-8E13-E920EBB9491C}"/>
              </a:ext>
            </a:extLst>
          </p:cNvPr>
          <p:cNvSpPr>
            <a:spLocks noGrp="1"/>
          </p:cNvSpPr>
          <p:nvPr>
            <p:ph sz="quarter" idx="15" hasCustomPrompt="1"/>
            <p:custDataLst>
              <p:tags r:id="rId8"/>
            </p:custDataLst>
          </p:nvPr>
        </p:nvSpPr>
        <p:spPr>
          <a:xfrm>
            <a:off x="6582000" y="1656000"/>
            <a:ext cx="525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4" name="WebPage">
            <a:extLst>
              <a:ext uri="{FF2B5EF4-FFF2-40B4-BE49-F238E27FC236}">
                <a16:creationId xmlns:a16="http://schemas.microsoft.com/office/drawing/2014/main" id="{205E815A-6F53-48A7-A86C-F42B1EA11592}"/>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3" name="FP_Sensitivity">
            <a:extLst>
              <a:ext uri="{FF2B5EF4-FFF2-40B4-BE49-F238E27FC236}">
                <a16:creationId xmlns:a16="http://schemas.microsoft.com/office/drawing/2014/main" id="{380D9112-C89A-43C3-A826-71C708515F25}"/>
              </a:ext>
            </a:extLst>
          </p:cNvPr>
          <p:cNvSpPr txBox="1"/>
          <p:nvPr userDrawn="1">
            <p:custDataLst>
              <p:tags r:id="rId10"/>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4048353748"/>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3919" userDrawn="1">
          <p15:clr>
            <a:srgbClr val="FF96FF"/>
          </p15:clr>
        </p15:guide>
        <p15:guide id="7" pos="4146" userDrawn="1">
          <p15:clr>
            <a:srgbClr val="FF96FF"/>
          </p15:clr>
        </p15:guide>
        <p15:guide id="8" pos="7453"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E341-9FCD-4116-9664-116A896AC7D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896B9E9-8E82-44B6-BBC3-17242C78B9B6}"/>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53B25BF3-3598-4FD5-8554-D48EDC6C95D0}"/>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8ADB6B77-502B-439A-AE65-AE9F9A43C51E}"/>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Text Placeholder 8">
            <a:extLst>
              <a:ext uri="{FF2B5EF4-FFF2-40B4-BE49-F238E27FC236}">
                <a16:creationId xmlns:a16="http://schemas.microsoft.com/office/drawing/2014/main" id="{3F5ED589-A9C7-43E3-9E7A-7C5849B9E011}"/>
              </a:ext>
            </a:extLst>
          </p:cNvPr>
          <p:cNvSpPr>
            <a:spLocks noGrp="1"/>
          </p:cNvSpPr>
          <p:nvPr>
            <p:ph type="body" sz="quarter" idx="13" hasCustomPrompt="1"/>
            <p:custDataLst>
              <p:tags r:id="rId5"/>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7" name="Guides" hidden="1">
            <a:extLst>
              <a:ext uri="{FF2B5EF4-FFF2-40B4-BE49-F238E27FC236}">
                <a16:creationId xmlns:a16="http://schemas.microsoft.com/office/drawing/2014/main" id="{08347C9D-F6B1-457F-A420-BD2020E508A1}"/>
              </a:ext>
            </a:extLst>
          </p:cNvPr>
          <p:cNvSpPr/>
          <p:nvPr userDrawn="1">
            <p:custDataLst>
              <p:tags r:id="rId6"/>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Content Placeholder 8">
            <a:extLst>
              <a:ext uri="{FF2B5EF4-FFF2-40B4-BE49-F238E27FC236}">
                <a16:creationId xmlns:a16="http://schemas.microsoft.com/office/drawing/2014/main" id="{77B1AB70-E7BA-4EB1-95FE-C8DE274A2C12}"/>
              </a:ext>
            </a:extLst>
          </p:cNvPr>
          <p:cNvSpPr>
            <a:spLocks noGrp="1"/>
          </p:cNvSpPr>
          <p:nvPr>
            <p:ph sz="quarter" idx="14" hasCustomPrompt="1"/>
            <p:custDataLst>
              <p:tags r:id="rId7"/>
            </p:custDataLst>
          </p:nvPr>
        </p:nvSpPr>
        <p:spPr>
          <a:xfrm>
            <a:off x="972000" y="1656000"/>
            <a:ext cx="338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1" name="Content Placeholder 10">
            <a:extLst>
              <a:ext uri="{FF2B5EF4-FFF2-40B4-BE49-F238E27FC236}">
                <a16:creationId xmlns:a16="http://schemas.microsoft.com/office/drawing/2014/main" id="{B53C7E6C-A99F-4A47-9617-36703A355A03}"/>
              </a:ext>
            </a:extLst>
          </p:cNvPr>
          <p:cNvSpPr>
            <a:spLocks noGrp="1"/>
          </p:cNvSpPr>
          <p:nvPr>
            <p:ph sz="quarter" idx="15" hasCustomPrompt="1"/>
            <p:custDataLst>
              <p:tags r:id="rId8"/>
            </p:custDataLst>
          </p:nvPr>
        </p:nvSpPr>
        <p:spPr>
          <a:xfrm>
            <a:off x="4712000" y="1656000"/>
            <a:ext cx="338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3" name="Content Placeholder 12">
            <a:extLst>
              <a:ext uri="{FF2B5EF4-FFF2-40B4-BE49-F238E27FC236}">
                <a16:creationId xmlns:a16="http://schemas.microsoft.com/office/drawing/2014/main" id="{D20FF2D0-0951-4530-9435-146F4A87CEF9}"/>
              </a:ext>
            </a:extLst>
          </p:cNvPr>
          <p:cNvSpPr>
            <a:spLocks noGrp="1"/>
          </p:cNvSpPr>
          <p:nvPr>
            <p:ph sz="quarter" idx="16" hasCustomPrompt="1"/>
            <p:custDataLst>
              <p:tags r:id="rId9"/>
            </p:custDataLst>
          </p:nvPr>
        </p:nvSpPr>
        <p:spPr>
          <a:xfrm>
            <a:off x="8452000" y="1656000"/>
            <a:ext cx="338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6" name="WebPage">
            <a:extLst>
              <a:ext uri="{FF2B5EF4-FFF2-40B4-BE49-F238E27FC236}">
                <a16:creationId xmlns:a16="http://schemas.microsoft.com/office/drawing/2014/main" id="{D04FB12C-F46A-4354-993E-B9DC5204C25D}"/>
              </a:ext>
            </a:extLst>
          </p:cNvPr>
          <p:cNvSpPr txBox="1"/>
          <p:nvPr userDrawn="1">
            <p:custDataLst>
              <p:tags r:id="rId10"/>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FP_Sensitivity">
            <a:extLst>
              <a:ext uri="{FF2B5EF4-FFF2-40B4-BE49-F238E27FC236}">
                <a16:creationId xmlns:a16="http://schemas.microsoft.com/office/drawing/2014/main" id="{4FA6C548-CD77-4621-94FA-BCD886DAAC54}"/>
              </a:ext>
            </a:extLst>
          </p:cNvPr>
          <p:cNvSpPr txBox="1"/>
          <p:nvPr userDrawn="1">
            <p:custDataLst>
              <p:tags r:id="rId11"/>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4136428892"/>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and 2/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8" name="Content Placeholder 7">
            <a:extLst>
              <a:ext uri="{FF2B5EF4-FFF2-40B4-BE49-F238E27FC236}">
                <a16:creationId xmlns:a16="http://schemas.microsoft.com/office/drawing/2014/main" id="{D993C420-2E41-42B3-9958-3EB606F82DE3}"/>
              </a:ext>
            </a:extLst>
          </p:cNvPr>
          <p:cNvSpPr>
            <a:spLocks noGrp="1"/>
          </p:cNvSpPr>
          <p:nvPr>
            <p:ph sz="quarter" idx="13" hasCustomPrompt="1"/>
            <p:custDataLst>
              <p:tags r:id="rId6"/>
            </p:custDataLst>
          </p:nvPr>
        </p:nvSpPr>
        <p:spPr>
          <a:xfrm>
            <a:off x="972000" y="1655999"/>
            <a:ext cx="338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0" name="Content Placeholder 9">
            <a:extLst>
              <a:ext uri="{FF2B5EF4-FFF2-40B4-BE49-F238E27FC236}">
                <a16:creationId xmlns:a16="http://schemas.microsoft.com/office/drawing/2014/main" id="{A6389E5E-21FD-4E20-83E7-27BF1A2D6975}"/>
              </a:ext>
            </a:extLst>
          </p:cNvPr>
          <p:cNvSpPr>
            <a:spLocks noGrp="1"/>
          </p:cNvSpPr>
          <p:nvPr>
            <p:ph sz="quarter" idx="14" hasCustomPrompt="1"/>
            <p:custDataLst>
              <p:tags r:id="rId7"/>
            </p:custDataLst>
          </p:nvPr>
        </p:nvSpPr>
        <p:spPr>
          <a:xfrm>
            <a:off x="4711999" y="1655999"/>
            <a:ext cx="712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9" name="Text Placeholder 8">
            <a:extLst>
              <a:ext uri="{FF2B5EF4-FFF2-40B4-BE49-F238E27FC236}">
                <a16:creationId xmlns:a16="http://schemas.microsoft.com/office/drawing/2014/main" id="{3A7A9A32-EC58-4AFC-86D0-5072E9083A42}"/>
              </a:ext>
            </a:extLst>
          </p:cNvPr>
          <p:cNvSpPr>
            <a:spLocks noGrp="1"/>
          </p:cNvSpPr>
          <p:nvPr>
            <p:ph type="body" sz="quarter" idx="15" hasCustomPrompt="1"/>
            <p:custDataLst>
              <p:tags r:id="rId8"/>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12" name="WebPage">
            <a:extLst>
              <a:ext uri="{FF2B5EF4-FFF2-40B4-BE49-F238E27FC236}">
                <a16:creationId xmlns:a16="http://schemas.microsoft.com/office/drawing/2014/main" id="{F4FF5DBA-5050-4714-9C5F-615C931E6A8B}"/>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FP_Sensitivity">
            <a:extLst>
              <a:ext uri="{FF2B5EF4-FFF2-40B4-BE49-F238E27FC236}">
                <a16:creationId xmlns:a16="http://schemas.microsoft.com/office/drawing/2014/main" id="{2FD0297C-A5CF-4FE6-9E5B-940F63953B15}"/>
              </a:ext>
            </a:extLst>
          </p:cNvPr>
          <p:cNvSpPr txBox="1"/>
          <p:nvPr userDrawn="1">
            <p:custDataLst>
              <p:tags r:id="rId10"/>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1184821397"/>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 and 1/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8" name="Content Placeholder 7">
            <a:extLst>
              <a:ext uri="{FF2B5EF4-FFF2-40B4-BE49-F238E27FC236}">
                <a16:creationId xmlns:a16="http://schemas.microsoft.com/office/drawing/2014/main" id="{D993C420-2E41-42B3-9958-3EB606F82DE3}"/>
              </a:ext>
            </a:extLst>
          </p:cNvPr>
          <p:cNvSpPr>
            <a:spLocks noGrp="1"/>
          </p:cNvSpPr>
          <p:nvPr>
            <p:ph sz="quarter" idx="13" hasCustomPrompt="1"/>
            <p:custDataLst>
              <p:tags r:id="rId6"/>
            </p:custDataLst>
          </p:nvPr>
        </p:nvSpPr>
        <p:spPr>
          <a:xfrm>
            <a:off x="972000" y="1655999"/>
            <a:ext cx="7119488"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0" name="Content Placeholder 9">
            <a:extLst>
              <a:ext uri="{FF2B5EF4-FFF2-40B4-BE49-F238E27FC236}">
                <a16:creationId xmlns:a16="http://schemas.microsoft.com/office/drawing/2014/main" id="{A6389E5E-21FD-4E20-83E7-27BF1A2D6975}"/>
              </a:ext>
            </a:extLst>
          </p:cNvPr>
          <p:cNvSpPr>
            <a:spLocks noGrp="1"/>
          </p:cNvSpPr>
          <p:nvPr>
            <p:ph sz="quarter" idx="14" hasCustomPrompt="1"/>
            <p:custDataLst>
              <p:tags r:id="rId7"/>
            </p:custDataLst>
          </p:nvPr>
        </p:nvSpPr>
        <p:spPr>
          <a:xfrm>
            <a:off x="8451997" y="1655999"/>
            <a:ext cx="3380001"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9" name="Text Placeholder 8">
            <a:extLst>
              <a:ext uri="{FF2B5EF4-FFF2-40B4-BE49-F238E27FC236}">
                <a16:creationId xmlns:a16="http://schemas.microsoft.com/office/drawing/2014/main" id="{DEAE4034-7A53-4DFA-9968-10C12A7A5DE5}"/>
              </a:ext>
            </a:extLst>
          </p:cNvPr>
          <p:cNvSpPr>
            <a:spLocks noGrp="1"/>
          </p:cNvSpPr>
          <p:nvPr>
            <p:ph type="body" sz="quarter" idx="15" hasCustomPrompt="1"/>
            <p:custDataLst>
              <p:tags r:id="rId8"/>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12" name="WebPage">
            <a:extLst>
              <a:ext uri="{FF2B5EF4-FFF2-40B4-BE49-F238E27FC236}">
                <a16:creationId xmlns:a16="http://schemas.microsoft.com/office/drawing/2014/main" id="{CF467AAC-CC22-4AF6-8991-13FB7CDFA9FE}"/>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FP_Sensitivity">
            <a:extLst>
              <a:ext uri="{FF2B5EF4-FFF2-40B4-BE49-F238E27FC236}">
                <a16:creationId xmlns:a16="http://schemas.microsoft.com/office/drawing/2014/main" id="{509BA0A1-EEF0-4E5A-BC87-BE5BA7306EDF}"/>
              </a:ext>
            </a:extLst>
          </p:cNvPr>
          <p:cNvSpPr txBox="1"/>
          <p:nvPr userDrawn="1">
            <p:custDataLst>
              <p:tags r:id="rId10"/>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2484086805"/>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3BE7AB-0A63-499C-A98B-2852A72EAA58}"/>
              </a:ext>
            </a:extLst>
          </p:cNvPr>
          <p:cNvSpPr>
            <a:spLocks noGrp="1"/>
          </p:cNvSpPr>
          <p:nvPr>
            <p:ph type="title"/>
            <p:custDataLst>
              <p:tags r:id="rId18"/>
            </p:custDataLst>
          </p:nvPr>
        </p:nvSpPr>
        <p:spPr>
          <a:xfrm>
            <a:off x="972000" y="638087"/>
            <a:ext cx="10860000" cy="346632"/>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a:extLst>
              <a:ext uri="{FF2B5EF4-FFF2-40B4-BE49-F238E27FC236}">
                <a16:creationId xmlns:a16="http://schemas.microsoft.com/office/drawing/2014/main" id="{6319560E-64D7-4A24-A2BD-5C74DBB0173F}"/>
              </a:ext>
            </a:extLst>
          </p:cNvPr>
          <p:cNvSpPr>
            <a:spLocks noGrp="1"/>
          </p:cNvSpPr>
          <p:nvPr>
            <p:ph type="body" idx="1"/>
            <p:custDataLst>
              <p:tags r:id="rId19"/>
            </p:custDataLst>
          </p:nvPr>
        </p:nvSpPr>
        <p:spPr>
          <a:xfrm>
            <a:off x="972000" y="1656000"/>
            <a:ext cx="10860000" cy="4122000"/>
          </a:xfrm>
          <a:prstGeom prst="rect">
            <a:avLst/>
          </a:prstGeom>
        </p:spPr>
        <p:txBody>
          <a:bodyPr vert="horz" lIns="0" tIns="0" rIns="0" bIns="0" rtlCol="0">
            <a:noAutofit/>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4" name="Date Placeholder 3">
            <a:extLst>
              <a:ext uri="{FF2B5EF4-FFF2-40B4-BE49-F238E27FC236}">
                <a16:creationId xmlns:a16="http://schemas.microsoft.com/office/drawing/2014/main" id="{2D23E846-CFA8-4BF2-99AF-DCAAD3BFEC8C}"/>
              </a:ext>
            </a:extLst>
          </p:cNvPr>
          <p:cNvSpPr>
            <a:spLocks noGrp="1"/>
          </p:cNvSpPr>
          <p:nvPr>
            <p:ph type="dt" sz="half" idx="2"/>
          </p:nvPr>
        </p:nvSpPr>
        <p:spPr>
          <a:xfrm>
            <a:off x="9088800" y="92476"/>
            <a:ext cx="2743200" cy="248462"/>
          </a:xfrm>
          <a:prstGeom prst="rect">
            <a:avLst/>
          </a:prstGeom>
        </p:spPr>
        <p:txBody>
          <a:bodyPr vert="horz" lIns="0" tIns="0" rIns="0" bIns="0" rtlCol="0" anchor="b" anchorCtr="0"/>
          <a:lstStyle>
            <a:lvl1pPr algn="l">
              <a:defRPr sz="1200">
                <a:solidFill>
                  <a:schemeClr val="accent2"/>
                </a:solidFill>
              </a:defRPr>
            </a:lvl1pPr>
          </a:lstStyle>
          <a:p>
            <a:endParaRPr lang="en-GB" dirty="0"/>
          </a:p>
        </p:txBody>
      </p:sp>
      <p:sp>
        <p:nvSpPr>
          <p:cNvPr id="5" name="Footer Placeholder 4">
            <a:extLst>
              <a:ext uri="{FF2B5EF4-FFF2-40B4-BE49-F238E27FC236}">
                <a16:creationId xmlns:a16="http://schemas.microsoft.com/office/drawing/2014/main" id="{08B56AC3-4006-4784-BF79-83BF08BA6E94}"/>
              </a:ext>
            </a:extLst>
          </p:cNvPr>
          <p:cNvSpPr>
            <a:spLocks noGrp="1"/>
          </p:cNvSpPr>
          <p:nvPr>
            <p:ph type="ftr" sz="quarter" idx="3"/>
          </p:nvPr>
        </p:nvSpPr>
        <p:spPr>
          <a:xfrm>
            <a:off x="4172400" y="6246000"/>
            <a:ext cx="4114800" cy="248462"/>
          </a:xfrm>
          <a:prstGeom prst="rect">
            <a:avLst/>
          </a:prstGeom>
        </p:spPr>
        <p:txBody>
          <a:bodyPr vert="horz" lIns="0" tIns="0" rIns="0" bIns="0" rtlCol="0" anchor="b" anchorCtr="0"/>
          <a:lstStyle>
            <a:lvl1pPr algn="ctr">
              <a:defRPr sz="12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CDB4FD1F-B68F-40BB-B47F-2CF280669A12}"/>
              </a:ext>
            </a:extLst>
          </p:cNvPr>
          <p:cNvSpPr>
            <a:spLocks noGrp="1"/>
          </p:cNvSpPr>
          <p:nvPr>
            <p:ph type="sldNum" sz="quarter" idx="4"/>
          </p:nvPr>
        </p:nvSpPr>
        <p:spPr>
          <a:xfrm>
            <a:off x="11335108" y="6246000"/>
            <a:ext cx="496891" cy="248462"/>
          </a:xfrm>
          <a:prstGeom prst="rect">
            <a:avLst/>
          </a:prstGeom>
        </p:spPr>
        <p:txBody>
          <a:bodyPr vert="horz" lIns="0" tIns="0" rIns="0" bIns="0" rtlCol="0" anchor="b" anchorCtr="0"/>
          <a:lstStyle>
            <a:lvl1pPr algn="r">
              <a:defRPr sz="1200" b="1">
                <a:solidFill>
                  <a:schemeClr val="accent2"/>
                </a:solidFill>
              </a:defRPr>
            </a:lvl1pPr>
          </a:lstStyle>
          <a:p>
            <a:fld id="{2A7E23D2-26F6-45E0-8E02-0D663AE6062C}" type="slidenum">
              <a:rPr lang="en-GB" smtClean="0"/>
              <a:pPr/>
              <a:t>‹#›</a:t>
            </a:fld>
            <a:endParaRPr lang="en-GB" dirty="0"/>
          </a:p>
        </p:txBody>
      </p:sp>
      <p:cxnSp>
        <p:nvCxnSpPr>
          <p:cNvPr id="14" name="Straight Connector 13">
            <a:extLst>
              <a:ext uri="{FF2B5EF4-FFF2-40B4-BE49-F238E27FC236}">
                <a16:creationId xmlns:a16="http://schemas.microsoft.com/office/drawing/2014/main" id="{8A9D5298-1EF5-459F-9864-9AF982BA5548}"/>
              </a:ext>
            </a:extLst>
          </p:cNvPr>
          <p:cNvCxnSpPr>
            <a:cxnSpLocks/>
          </p:cNvCxnSpPr>
          <p:nvPr userDrawn="1"/>
        </p:nvCxnSpPr>
        <p:spPr>
          <a:xfrm>
            <a:off x="366317" y="6246000"/>
            <a:ext cx="1146568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68D466-348B-483B-88B9-1991D3C69914}"/>
              </a:ext>
            </a:extLst>
          </p:cNvPr>
          <p:cNvCxnSpPr>
            <a:cxnSpLocks/>
          </p:cNvCxnSpPr>
          <p:nvPr userDrawn="1"/>
        </p:nvCxnSpPr>
        <p:spPr>
          <a:xfrm>
            <a:off x="366317" y="354438"/>
            <a:ext cx="1146568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7FEA2C5-DFC4-4017-AE3D-AF621936E359}"/>
              </a:ext>
            </a:extLst>
          </p:cNvPr>
          <p:cNvSpPr/>
          <p:nvPr userDrawn="1"/>
        </p:nvSpPr>
        <p:spPr>
          <a:xfrm>
            <a:off x="366317" y="327437"/>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Guides" hidden="1">
            <a:extLst>
              <a:ext uri="{FF2B5EF4-FFF2-40B4-BE49-F238E27FC236}">
                <a16:creationId xmlns:a16="http://schemas.microsoft.com/office/drawing/2014/main" id="{2A4DBED9-9D2E-4C6D-829B-6011E15F73DD}"/>
              </a:ext>
            </a:extLst>
          </p:cNvPr>
          <p:cNvSpPr/>
          <p:nvPr userDrawn="1">
            <p:custDataLst>
              <p:tags r:id="rId20"/>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120406023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1" r:id="rId3"/>
    <p:sldLayoutId id="2147483666" r:id="rId4"/>
    <p:sldLayoutId id="2147483658" r:id="rId5"/>
    <p:sldLayoutId id="2147483659" r:id="rId6"/>
    <p:sldLayoutId id="2147483660" r:id="rId7"/>
    <p:sldLayoutId id="2147483661" r:id="rId8"/>
    <p:sldLayoutId id="2147483665" r:id="rId9"/>
    <p:sldLayoutId id="2147483662" r:id="rId10"/>
    <p:sldLayoutId id="2147483663" r:id="rId11"/>
    <p:sldLayoutId id="2147483654" r:id="rId12"/>
    <p:sldLayoutId id="2147483655" r:id="rId13"/>
    <p:sldLayoutId id="2147483664" r:id="rId14"/>
    <p:sldLayoutId id="2147483667" r:id="rId15"/>
    <p:sldLayoutId id="2147483670" r:id="rId16"/>
  </p:sldLayoutIdLst>
  <p:hf hdr="0" ftr="0" dt="0"/>
  <p:txStyles>
    <p:titleStyle>
      <a:lvl1pPr algn="l" defTabSz="914400" rtl="0" eaLnBrk="1" latinLnBrk="0" hangingPunct="1">
        <a:lnSpc>
          <a:spcPct val="90000"/>
        </a:lnSpc>
        <a:spcBef>
          <a:spcPct val="0"/>
        </a:spcBef>
        <a:buNone/>
        <a:defRPr sz="2400" b="1" kern="1200" cap="none" baseline="0">
          <a:solidFill>
            <a:schemeClr val="tx2"/>
          </a:solidFill>
          <a:latin typeface="+mj-lt"/>
          <a:ea typeface="+mj-ea"/>
          <a:cs typeface="+mj-cs"/>
        </a:defRPr>
      </a:lvl1pPr>
    </p:titleStyle>
    <p:bodyStyle>
      <a:lvl1pPr marL="180975" indent="-180975" algn="l" defTabSz="914400" rtl="0" eaLnBrk="1" latinLnBrk="0" hangingPunct="1">
        <a:lnSpc>
          <a:spcPct val="102000"/>
        </a:lnSpc>
        <a:spcBef>
          <a:spcPts val="300"/>
        </a:spcBef>
        <a:spcAft>
          <a:spcPts val="3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300"/>
        </a:spcBef>
        <a:spcAft>
          <a:spcPts val="300"/>
        </a:spcAft>
        <a:buClr>
          <a:schemeClr val="tx2"/>
        </a:buClr>
        <a:buFont typeface="Wingdings" panose="05000000000000000000" pitchFamily="2" charset="2"/>
        <a:buChar char="§"/>
        <a:defRPr sz="1200" b="0" kern="1200">
          <a:solidFill>
            <a:schemeClr val="tx1"/>
          </a:solidFill>
          <a:latin typeface="+mn-lt"/>
          <a:ea typeface="+mn-ea"/>
          <a:cs typeface="+mn-cs"/>
        </a:defRPr>
      </a:lvl2pPr>
      <a:lvl3pPr marL="361950" indent="-180975" algn="l" defTabSz="914400" rtl="0" eaLnBrk="1" latinLnBrk="0" hangingPunct="1">
        <a:lnSpc>
          <a:spcPct val="102000"/>
        </a:lnSpc>
        <a:spcBef>
          <a:spcPts val="300"/>
        </a:spcBef>
        <a:spcAft>
          <a:spcPts val="300"/>
        </a:spcAft>
        <a:buFont typeface="Arial" panose="020B0604020202020204" pitchFamily="34" charset="0"/>
        <a:buChar char="–"/>
        <a:defRPr sz="1000" b="0" kern="1200">
          <a:solidFill>
            <a:schemeClr val="tx1"/>
          </a:solidFill>
          <a:latin typeface="+mn-lt"/>
          <a:ea typeface="+mn-ea"/>
          <a:cs typeface="+mn-cs"/>
        </a:defRPr>
      </a:lvl3pPr>
      <a:lvl4pPr marL="534988" indent="-180975" algn="l" defTabSz="914400" rtl="0" eaLnBrk="1" latinLnBrk="0" hangingPunct="1">
        <a:lnSpc>
          <a:spcPct val="102000"/>
        </a:lnSpc>
        <a:spcBef>
          <a:spcPts val="300"/>
        </a:spcBef>
        <a:spcAft>
          <a:spcPts val="300"/>
        </a:spcAft>
        <a:buFont typeface="Arial" panose="020B0604020202020204" pitchFamily="34" charset="0"/>
        <a:buChar char="•"/>
        <a:tabLst/>
        <a:defRPr sz="1000" kern="1200">
          <a:solidFill>
            <a:schemeClr val="tx1"/>
          </a:solidFill>
          <a:latin typeface="+mn-lt"/>
          <a:ea typeface="+mn-ea"/>
          <a:cs typeface="+mn-cs"/>
        </a:defRPr>
      </a:lvl4pPr>
      <a:lvl5pPr marL="180975" indent="-180975" algn="l" defTabSz="914400" rtl="0" eaLnBrk="1" latinLnBrk="0" hangingPunct="1">
        <a:lnSpc>
          <a:spcPct val="102000"/>
        </a:lnSpc>
        <a:spcBef>
          <a:spcPts val="300"/>
        </a:spcBef>
        <a:spcAft>
          <a:spcPts val="300"/>
        </a:spcAft>
        <a:buFont typeface="Wingdings" panose="05000000000000000000" pitchFamily="2" charset="2"/>
        <a:buChar char="§"/>
        <a:defRPr sz="1400" b="1" kern="1200">
          <a:solidFill>
            <a:schemeClr val="tx2"/>
          </a:solidFill>
          <a:latin typeface="+mn-lt"/>
          <a:ea typeface="+mn-ea"/>
          <a:cs typeface="+mn-cs"/>
        </a:defRPr>
      </a:lvl5pPr>
      <a:lvl6pPr marL="180975" indent="-180975" algn="l" defTabSz="914400" rtl="0" eaLnBrk="1" latinLnBrk="0" hangingPunct="1">
        <a:lnSpc>
          <a:spcPct val="102000"/>
        </a:lnSpc>
        <a:spcBef>
          <a:spcPts val="300"/>
        </a:spcBef>
        <a:spcAft>
          <a:spcPts val="300"/>
        </a:spcAft>
        <a:buFont typeface="Wingdings" panose="05000000000000000000" pitchFamily="2" charset="2"/>
        <a:buChar char="§"/>
        <a:defRPr sz="1400" b="1" kern="1200">
          <a:solidFill>
            <a:schemeClr val="accent2"/>
          </a:solidFill>
          <a:latin typeface="+mn-lt"/>
          <a:ea typeface="+mn-ea"/>
          <a:cs typeface="+mn-cs"/>
        </a:defRPr>
      </a:lvl6pPr>
      <a:lvl7pPr marL="180975" indent="-180975" algn="l" defTabSz="914400" rtl="0" eaLnBrk="1" latinLnBrk="0" hangingPunct="1">
        <a:lnSpc>
          <a:spcPct val="102000"/>
        </a:lnSpc>
        <a:spcBef>
          <a:spcPts val="300"/>
        </a:spcBef>
        <a:spcAft>
          <a:spcPts val="300"/>
        </a:spcAft>
        <a:buFont typeface="Arial" panose="020B0604020202020204" pitchFamily="34" charset="0"/>
        <a:buChar char="•"/>
        <a:defRPr sz="1200" kern="1200">
          <a:solidFill>
            <a:schemeClr val="accent2"/>
          </a:solidFill>
          <a:latin typeface="+mn-lt"/>
          <a:ea typeface="+mn-ea"/>
          <a:cs typeface="+mn-cs"/>
        </a:defRPr>
      </a:lvl7pPr>
      <a:lvl8pPr marL="180975" indent="-180975" algn="l" defTabSz="914400" rtl="0" eaLnBrk="1" latinLnBrk="0" hangingPunct="1">
        <a:lnSpc>
          <a:spcPct val="102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36.xml"/><Relationship Id="rId7" Type="http://schemas.openxmlformats.org/officeDocument/2006/relationships/slideLayout" Target="../slideLayouts/slideLayout1.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1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14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143.xml"/></Relationships>
</file>

<file path=ppt/slides/_rels/slide6.xml.rels><?xml version="1.0" encoding="UTF-8" standalone="yes"?>
<Relationships xmlns="http://schemas.openxmlformats.org/package/2006/relationships"><Relationship Id="rId8" Type="http://schemas.openxmlformats.org/officeDocument/2006/relationships/hyperlink" Target="http://ssrn.com/author=47132" TargetMode="External"/><Relationship Id="rId3" Type="http://schemas.openxmlformats.org/officeDocument/2006/relationships/tags" Target="../tags/tag146.xml"/><Relationship Id="rId7" Type="http://schemas.openxmlformats.org/officeDocument/2006/relationships/image" Target="../media/image5.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hyperlink" Target="mailto:jpadilla@compasslexecon.com" TargetMode="External"/><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BBA0A5-A9B9-4683-B657-A809F18661D2}"/>
              </a:ext>
            </a:extLst>
          </p:cNvPr>
          <p:cNvSpPr>
            <a:spLocks noGrp="1"/>
          </p:cNvSpPr>
          <p:nvPr>
            <p:ph type="body" sz="quarter" idx="11"/>
            <p:custDataLst>
              <p:tags r:id="rId2"/>
            </p:custDataLst>
          </p:nvPr>
        </p:nvSpPr>
        <p:spPr/>
        <p:txBody>
          <a:bodyPr/>
          <a:lstStyle/>
          <a:p>
            <a:r>
              <a:rPr lang="en-GB" dirty="0"/>
              <a:t>Dr Jorge Padilla</a:t>
            </a:r>
          </a:p>
        </p:txBody>
      </p:sp>
      <p:pic>
        <p:nvPicPr>
          <p:cNvPr id="6" name="Picture Placeholder 5">
            <a:extLst>
              <a:ext uri="{FF2B5EF4-FFF2-40B4-BE49-F238E27FC236}">
                <a16:creationId xmlns:a16="http://schemas.microsoft.com/office/drawing/2014/main" id="{59A7161E-1B9D-4BCD-94BD-49FA0F1875A0}"/>
              </a:ext>
            </a:extLst>
          </p:cNvPr>
          <p:cNvPicPr>
            <a:picLocks noGrp="1" noChangeAspect="1"/>
          </p:cNvPicPr>
          <p:nvPr>
            <p:ph type="pic" sz="quarter" idx="16"/>
            <p:custDataLst>
              <p:tags r:id="rId3"/>
            </p:custDataLst>
          </p:nvPr>
        </p:nvPicPr>
        <p:blipFill rotWithShape="1">
          <a:blip r:embed="rId9">
            <a:extLst>
              <a:ext uri="{28A0092B-C50C-407E-A947-70E740481C1C}">
                <a14:useLocalDpi xmlns:a14="http://schemas.microsoft.com/office/drawing/2010/main" val="0"/>
              </a:ext>
            </a:extLst>
          </a:blip>
          <a:srcRect t="38" b="38"/>
          <a:stretch/>
        </p:blipFill>
        <p:spPr/>
      </p:pic>
      <p:sp>
        <p:nvSpPr>
          <p:cNvPr id="3" name="Title 2">
            <a:extLst>
              <a:ext uri="{FF2B5EF4-FFF2-40B4-BE49-F238E27FC236}">
                <a16:creationId xmlns:a16="http://schemas.microsoft.com/office/drawing/2014/main" id="{F9BAAC87-0511-4DB4-B8C2-DE9348B6BBD2}"/>
              </a:ext>
            </a:extLst>
          </p:cNvPr>
          <p:cNvSpPr>
            <a:spLocks noGrp="1"/>
          </p:cNvSpPr>
          <p:nvPr>
            <p:ph type="title"/>
            <p:custDataLst>
              <p:tags r:id="rId4"/>
            </p:custDataLst>
          </p:nvPr>
        </p:nvSpPr>
        <p:spPr>
          <a:xfrm>
            <a:off x="360002" y="3609249"/>
            <a:ext cx="9089683" cy="360000"/>
          </a:xfrm>
        </p:spPr>
        <p:txBody>
          <a:bodyPr/>
          <a:lstStyle/>
          <a:p>
            <a:r>
              <a:rPr lang="en-GB" sz="3200" dirty="0"/>
              <a:t>Article 102 TFEU: Debunking Myths</a:t>
            </a:r>
          </a:p>
        </p:txBody>
      </p:sp>
      <p:sp>
        <p:nvSpPr>
          <p:cNvPr id="5" name="Text Placeholder 4">
            <a:extLst>
              <a:ext uri="{FF2B5EF4-FFF2-40B4-BE49-F238E27FC236}">
                <a16:creationId xmlns:a16="http://schemas.microsoft.com/office/drawing/2014/main" id="{08153AD8-AC8A-4E97-B71C-29C4B7B01347}"/>
              </a:ext>
            </a:extLst>
          </p:cNvPr>
          <p:cNvSpPr>
            <a:spLocks noGrp="1"/>
          </p:cNvSpPr>
          <p:nvPr>
            <p:ph type="body" sz="quarter" idx="17"/>
            <p:custDataLst>
              <p:tags r:id="rId5"/>
            </p:custDataLst>
          </p:nvPr>
        </p:nvSpPr>
        <p:spPr/>
        <p:txBody>
          <a:bodyPr/>
          <a:lstStyle/>
          <a:p>
            <a:pPr marL="0" indent="0">
              <a:buNone/>
            </a:pPr>
            <a:r>
              <a:rPr lang="en-GB" dirty="0"/>
              <a:t>Or at very least trying to …</a:t>
            </a:r>
          </a:p>
        </p:txBody>
      </p:sp>
      <p:sp>
        <p:nvSpPr>
          <p:cNvPr id="11" name="Text Placeholder 10">
            <a:extLst>
              <a:ext uri="{FF2B5EF4-FFF2-40B4-BE49-F238E27FC236}">
                <a16:creationId xmlns:a16="http://schemas.microsoft.com/office/drawing/2014/main" id="{6C559B2B-A5B7-4D96-B003-88E238BEF12B}"/>
              </a:ext>
            </a:extLst>
          </p:cNvPr>
          <p:cNvSpPr>
            <a:spLocks noGrp="1"/>
          </p:cNvSpPr>
          <p:nvPr>
            <p:ph type="body" sz="quarter" idx="18"/>
            <p:custDataLst>
              <p:tags r:id="rId6"/>
            </p:custDataLst>
          </p:nvPr>
        </p:nvSpPr>
        <p:spPr/>
        <p:txBody>
          <a:bodyPr/>
          <a:lstStyle/>
          <a:p>
            <a:pPr marL="0" indent="0">
              <a:buNone/>
            </a:pPr>
            <a:r>
              <a:rPr lang="en-GB" dirty="0"/>
              <a:t>March 2024</a:t>
            </a:r>
          </a:p>
        </p:txBody>
      </p:sp>
      <p:sp>
        <p:nvSpPr>
          <p:cNvPr id="2" name="Rectangle: Rounded Corners 1">
            <a:extLst>
              <a:ext uri="{FF2B5EF4-FFF2-40B4-BE49-F238E27FC236}">
                <a16:creationId xmlns:a16="http://schemas.microsoft.com/office/drawing/2014/main" id="{BEC663A1-1D66-4452-BF32-13C2B0AA3562}"/>
              </a:ext>
            </a:extLst>
          </p:cNvPr>
          <p:cNvSpPr/>
          <p:nvPr/>
        </p:nvSpPr>
        <p:spPr>
          <a:xfrm>
            <a:off x="268448" y="5545123"/>
            <a:ext cx="2986480" cy="3515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257057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lvl="1">
              <a:spcBef>
                <a:spcPct val="40000"/>
              </a:spcBef>
              <a:spcAft>
                <a:spcPct val="50000"/>
              </a:spcAft>
              <a:buSzPct val="100000"/>
              <a:buFont typeface="Wingdings 2"/>
              <a:buChar char="¡"/>
            </a:pPr>
            <a:r>
              <a:rPr lang="en-GB" sz="1800" b="1" dirty="0">
                <a:latin typeface="+mj-lt"/>
              </a:rPr>
              <a:t>Ex post evidence is of limited value when assessing ex ante decisions</a:t>
            </a:r>
          </a:p>
          <a:p>
            <a:pPr lvl="1">
              <a:spcBef>
                <a:spcPct val="40000"/>
              </a:spcBef>
              <a:spcAft>
                <a:spcPct val="50000"/>
              </a:spcAft>
              <a:buSzPct val="100000"/>
              <a:buFont typeface="Wingdings 2"/>
              <a:buChar char="¡"/>
            </a:pPr>
            <a:r>
              <a:rPr lang="en-GB" sz="1800" b="1" dirty="0">
                <a:latin typeface="+mj-lt"/>
              </a:rPr>
              <a:t>In my opinion, some decisions did not balance Type I and Type II errors correctly</a:t>
            </a:r>
          </a:p>
          <a:p>
            <a:pPr lvl="2">
              <a:spcBef>
                <a:spcPct val="40000"/>
              </a:spcBef>
              <a:spcAft>
                <a:spcPct val="50000"/>
              </a:spcAft>
              <a:buSzPct val="100000"/>
              <a:buFont typeface="Wingdings 2"/>
              <a:buChar char="¡"/>
            </a:pPr>
            <a:r>
              <a:rPr lang="en-GB" sz="1600" dirty="0">
                <a:latin typeface="+mj-lt"/>
              </a:rPr>
              <a:t>No major qualms about market definition and dominance</a:t>
            </a:r>
          </a:p>
          <a:p>
            <a:pPr lvl="2">
              <a:spcBef>
                <a:spcPct val="40000"/>
              </a:spcBef>
              <a:spcAft>
                <a:spcPct val="50000"/>
              </a:spcAft>
              <a:buSzPct val="100000"/>
              <a:buFont typeface="Wingdings 2"/>
              <a:buChar char="¡"/>
            </a:pPr>
            <a:r>
              <a:rPr lang="en-GB" sz="1600" dirty="0">
                <a:latin typeface="+mj-lt"/>
              </a:rPr>
              <a:t>Concerns about the use of implausible theories of harm</a:t>
            </a:r>
          </a:p>
          <a:p>
            <a:pPr lvl="2">
              <a:spcBef>
                <a:spcPct val="40000"/>
              </a:spcBef>
              <a:spcAft>
                <a:spcPct val="50000"/>
              </a:spcAft>
              <a:buSzPct val="100000"/>
              <a:buFont typeface="Wingdings 2"/>
              <a:buChar char="¡"/>
            </a:pPr>
            <a:r>
              <a:rPr lang="en-GB" sz="1600" dirty="0">
                <a:latin typeface="+mj-lt"/>
              </a:rPr>
              <a:t>Concerns about the incorrect implementation of plausible theories of harm</a:t>
            </a:r>
          </a:p>
          <a:p>
            <a:pPr lvl="1">
              <a:spcBef>
                <a:spcPct val="40000"/>
              </a:spcBef>
              <a:spcAft>
                <a:spcPct val="50000"/>
              </a:spcAft>
              <a:buSzPct val="100000"/>
              <a:buFont typeface="Wingdings 2"/>
              <a:buChar char="¡"/>
            </a:pPr>
            <a:r>
              <a:rPr lang="en-GB" sz="1800" b="1" dirty="0">
                <a:latin typeface="+mj-lt"/>
              </a:rPr>
              <a:t>But many alleged Type I errors were not so</a:t>
            </a:r>
          </a:p>
          <a:p>
            <a:pPr lvl="2">
              <a:spcBef>
                <a:spcPct val="40000"/>
              </a:spcBef>
              <a:spcAft>
                <a:spcPct val="50000"/>
              </a:spcAft>
              <a:buSzPct val="100000"/>
              <a:buFont typeface="Wingdings 2"/>
              <a:buChar char="¡"/>
            </a:pPr>
            <a:r>
              <a:rPr lang="en-GB" sz="1600" dirty="0">
                <a:latin typeface="+mj-lt"/>
              </a:rPr>
              <a:t>Microsoft interoperability</a:t>
            </a:r>
          </a:p>
          <a:p>
            <a:pPr lvl="2">
              <a:spcBef>
                <a:spcPct val="40000"/>
              </a:spcBef>
              <a:spcAft>
                <a:spcPct val="50000"/>
              </a:spcAft>
              <a:buSzPct val="100000"/>
              <a:buFont typeface="Wingdings 2"/>
              <a:buChar char="¡"/>
            </a:pPr>
            <a:r>
              <a:rPr lang="en-GB" sz="1600" dirty="0">
                <a:latin typeface="+mj-lt"/>
              </a:rPr>
              <a:t>Naked restrictions in exclusivity cases</a:t>
            </a:r>
          </a:p>
          <a:p>
            <a:pPr lvl="1">
              <a:spcBef>
                <a:spcPct val="40000"/>
              </a:spcBef>
              <a:spcAft>
                <a:spcPct val="50000"/>
              </a:spcAft>
              <a:buSzPct val="100000"/>
              <a:buFont typeface="Wingdings 2"/>
              <a:buChar char="¡"/>
            </a:pPr>
            <a:r>
              <a:rPr lang="en-GB" sz="1800" b="1" dirty="0">
                <a:latin typeface="+mj-lt"/>
              </a:rPr>
              <a:t>Most legal tests under EU competition law balance Type I and Type II correctly</a:t>
            </a:r>
          </a:p>
          <a:p>
            <a:pPr lvl="1">
              <a:spcBef>
                <a:spcPct val="40000"/>
              </a:spcBef>
              <a:spcAft>
                <a:spcPct val="50000"/>
              </a:spcAft>
              <a:buSzPct val="100000"/>
              <a:buFont typeface="Wingdings 2"/>
              <a:buChar char="¡"/>
            </a:pPr>
            <a:endParaRPr lang="en-GB" sz="1800" b="1" dirty="0">
              <a:latin typeface="+mj-lt"/>
            </a:endParaRPr>
          </a:p>
          <a:p>
            <a:pPr marL="0" lvl="1" indent="0">
              <a:spcBef>
                <a:spcPct val="40000"/>
              </a:spcBef>
              <a:spcAft>
                <a:spcPct val="50000"/>
              </a:spcAft>
              <a:buSzPct val="100000"/>
              <a:buNone/>
            </a:pPr>
            <a:endParaRPr lang="en-GB" sz="1800" b="1" dirty="0">
              <a:latin typeface="+mj-lt"/>
            </a:endParaRPr>
          </a:p>
          <a:p>
            <a:pPr lvl="1">
              <a:spcBef>
                <a:spcPct val="40000"/>
              </a:spcBef>
              <a:spcAft>
                <a:spcPct val="50000"/>
              </a:spcAft>
              <a:buSzPct val="100000"/>
              <a:buFont typeface="Wingdings 2"/>
              <a:buChar char="¡"/>
            </a:pPr>
            <a:endParaRPr lang="en-GB" sz="1800" i="1"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a:spcBef>
                <a:spcPct val="40000"/>
              </a:spcBef>
              <a:spcAft>
                <a:spcPct val="50000"/>
              </a:spcAft>
            </a:pPr>
            <a:endParaRPr lang="en-GB" sz="1800" dirty="0"/>
          </a:p>
        </p:txBody>
      </p:sp>
      <p:sp>
        <p:nvSpPr>
          <p:cNvPr id="4" name="Title 3"/>
          <p:cNvSpPr>
            <a:spLocks noGrp="1"/>
          </p:cNvSpPr>
          <p:nvPr>
            <p:ph type="title"/>
          </p:nvPr>
        </p:nvSpPr>
        <p:spPr/>
        <p:txBody>
          <a:bodyPr/>
          <a:lstStyle/>
          <a:p>
            <a:r>
              <a:rPr lang="en-GB" dirty="0"/>
              <a:t>Myth #1 – Too Many Type I errors</a:t>
            </a:r>
          </a:p>
        </p:txBody>
      </p:sp>
      <p:sp>
        <p:nvSpPr>
          <p:cNvPr id="6" name="Rectangle 5"/>
          <p:cNvSpPr/>
          <p:nvPr/>
        </p:nvSpPr>
        <p:spPr>
          <a:xfrm>
            <a:off x="1505518" y="6493643"/>
            <a:ext cx="1412789" cy="25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88" tIns="48988" rIns="48988" bIns="48988" rtlCol="0" anchor="ctr"/>
          <a:lstStyle/>
          <a:p>
            <a:pPr algn="ctr"/>
            <a:endParaRPr lang="es-ES" sz="1633" dirty="0" err="1"/>
          </a:p>
        </p:txBody>
      </p:sp>
    </p:spTree>
    <p:custDataLst>
      <p:tags r:id="rId1"/>
    </p:custDataLst>
    <p:extLst>
      <p:ext uri="{BB962C8B-B14F-4D97-AF65-F5344CB8AC3E}">
        <p14:creationId xmlns:p14="http://schemas.microsoft.com/office/powerpoint/2010/main" val="3482284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lvl="1">
              <a:spcBef>
                <a:spcPct val="40000"/>
              </a:spcBef>
              <a:spcAft>
                <a:spcPct val="50000"/>
              </a:spcAft>
              <a:buSzPct val="100000"/>
              <a:buFont typeface="Wingdings 2"/>
              <a:buChar char="¡"/>
            </a:pPr>
            <a:r>
              <a:rPr lang="en-GB" sz="1800" b="1" dirty="0">
                <a:latin typeface="+mj-lt"/>
              </a:rPr>
              <a:t>Ex post evidence is of limited value when assessing ex ante decisions</a:t>
            </a:r>
          </a:p>
          <a:p>
            <a:pPr lvl="1">
              <a:spcBef>
                <a:spcPct val="40000"/>
              </a:spcBef>
              <a:spcAft>
                <a:spcPct val="50000"/>
              </a:spcAft>
              <a:buSzPct val="100000"/>
              <a:buFont typeface="Wingdings 2"/>
              <a:buChar char="¡"/>
            </a:pPr>
            <a:r>
              <a:rPr lang="en-GB" sz="1800" b="1" dirty="0">
                <a:latin typeface="+mj-lt"/>
              </a:rPr>
              <a:t>Few cases but in key sectors</a:t>
            </a:r>
          </a:p>
          <a:p>
            <a:pPr lvl="2">
              <a:spcBef>
                <a:spcPct val="40000"/>
              </a:spcBef>
              <a:spcAft>
                <a:spcPct val="50000"/>
              </a:spcAft>
              <a:buSzPct val="100000"/>
              <a:buFont typeface="Wingdings 2"/>
              <a:buChar char="¡"/>
            </a:pPr>
            <a:r>
              <a:rPr lang="en-GB" sz="1600" dirty="0">
                <a:latin typeface="+mj-lt"/>
              </a:rPr>
              <a:t>Pharma – excessive pricing / pay for delay</a:t>
            </a:r>
          </a:p>
          <a:p>
            <a:pPr lvl="2">
              <a:spcBef>
                <a:spcPct val="40000"/>
              </a:spcBef>
              <a:spcAft>
                <a:spcPct val="50000"/>
              </a:spcAft>
              <a:buSzPct val="100000"/>
              <a:buFont typeface="Wingdings 2"/>
              <a:buChar char="¡"/>
            </a:pPr>
            <a:r>
              <a:rPr lang="en-GB" sz="1600" dirty="0">
                <a:latin typeface="+mj-lt"/>
              </a:rPr>
              <a:t>Energy – vertical foreclosure / excessive pricing</a:t>
            </a:r>
          </a:p>
          <a:p>
            <a:pPr lvl="2">
              <a:spcBef>
                <a:spcPct val="40000"/>
              </a:spcBef>
              <a:spcAft>
                <a:spcPct val="50000"/>
              </a:spcAft>
              <a:buSzPct val="100000"/>
              <a:buFont typeface="Wingdings 2"/>
              <a:buChar char="¡"/>
            </a:pPr>
            <a:r>
              <a:rPr lang="en-GB" sz="1600" dirty="0">
                <a:latin typeface="+mj-lt"/>
              </a:rPr>
              <a:t>Telecoms – margin squeeze</a:t>
            </a:r>
          </a:p>
          <a:p>
            <a:pPr lvl="2">
              <a:spcBef>
                <a:spcPct val="40000"/>
              </a:spcBef>
              <a:spcAft>
                <a:spcPct val="50000"/>
              </a:spcAft>
              <a:buSzPct val="100000"/>
              <a:buFont typeface="Wingdings 2"/>
              <a:buChar char="¡"/>
            </a:pPr>
            <a:r>
              <a:rPr lang="en-GB" sz="1600" dirty="0">
                <a:latin typeface="+mj-lt"/>
              </a:rPr>
              <a:t>Infrastructure – refusals to deal</a:t>
            </a:r>
          </a:p>
          <a:p>
            <a:pPr lvl="2">
              <a:spcBef>
                <a:spcPct val="40000"/>
              </a:spcBef>
              <a:spcAft>
                <a:spcPct val="50000"/>
              </a:spcAft>
              <a:buSzPct val="100000"/>
              <a:buFont typeface="Wingdings 2"/>
              <a:buChar char="¡"/>
            </a:pPr>
            <a:r>
              <a:rPr lang="en-GB" sz="1600" dirty="0">
                <a:latin typeface="+mj-lt"/>
              </a:rPr>
              <a:t>Big Tech – self-preferencing</a:t>
            </a:r>
          </a:p>
          <a:p>
            <a:pPr lvl="1">
              <a:spcBef>
                <a:spcPct val="40000"/>
              </a:spcBef>
              <a:spcAft>
                <a:spcPct val="50000"/>
              </a:spcAft>
              <a:buSzPct val="100000"/>
              <a:buFont typeface="Wingdings 2"/>
              <a:buChar char="¡"/>
            </a:pPr>
            <a:r>
              <a:rPr lang="en-GB" sz="1800" b="1" dirty="0">
                <a:latin typeface="+mj-lt"/>
              </a:rPr>
              <a:t>Deterrence v punishment</a:t>
            </a:r>
          </a:p>
          <a:p>
            <a:pPr lvl="1">
              <a:spcBef>
                <a:spcPct val="40000"/>
              </a:spcBef>
              <a:spcAft>
                <a:spcPct val="50000"/>
              </a:spcAft>
              <a:buSzPct val="100000"/>
              <a:buFont typeface="Wingdings 2"/>
              <a:buChar char="¡"/>
            </a:pPr>
            <a:r>
              <a:rPr lang="en-GB" sz="1800" b="1" dirty="0">
                <a:latin typeface="+mj-lt"/>
              </a:rPr>
              <a:t>Article 102 TFEU is not a market investigation / market design / regulation tool</a:t>
            </a:r>
            <a:r>
              <a:rPr lang="en-GB" sz="1800" dirty="0">
                <a:latin typeface="+mj-lt"/>
              </a:rPr>
              <a:t> </a:t>
            </a:r>
          </a:p>
          <a:p>
            <a:pPr lvl="1">
              <a:spcBef>
                <a:spcPct val="40000"/>
              </a:spcBef>
              <a:spcAft>
                <a:spcPct val="50000"/>
              </a:spcAft>
              <a:buSzPct val="100000"/>
              <a:buFont typeface="Wingdings 2"/>
              <a:buChar char="¡"/>
            </a:pPr>
            <a:endParaRPr lang="en-GB" sz="1800" b="1" dirty="0">
              <a:latin typeface="+mj-lt"/>
            </a:endParaRPr>
          </a:p>
          <a:p>
            <a:pPr marL="0" lvl="1" indent="0">
              <a:spcBef>
                <a:spcPct val="40000"/>
              </a:spcBef>
              <a:spcAft>
                <a:spcPct val="50000"/>
              </a:spcAft>
              <a:buSzPct val="100000"/>
              <a:buNone/>
            </a:pPr>
            <a:endParaRPr lang="en-GB" sz="1800" b="1" dirty="0">
              <a:latin typeface="+mj-lt"/>
            </a:endParaRPr>
          </a:p>
          <a:p>
            <a:pPr lvl="1">
              <a:spcBef>
                <a:spcPct val="40000"/>
              </a:spcBef>
              <a:spcAft>
                <a:spcPct val="50000"/>
              </a:spcAft>
              <a:buSzPct val="100000"/>
              <a:buFont typeface="Wingdings 2"/>
              <a:buChar char="¡"/>
            </a:pPr>
            <a:endParaRPr lang="en-GB" sz="1800" i="1"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a:spcBef>
                <a:spcPct val="40000"/>
              </a:spcBef>
              <a:spcAft>
                <a:spcPct val="50000"/>
              </a:spcAft>
            </a:pPr>
            <a:endParaRPr lang="en-GB" sz="1800" dirty="0"/>
          </a:p>
        </p:txBody>
      </p:sp>
      <p:sp>
        <p:nvSpPr>
          <p:cNvPr id="4" name="Title 3"/>
          <p:cNvSpPr>
            <a:spLocks noGrp="1"/>
          </p:cNvSpPr>
          <p:nvPr>
            <p:ph type="title"/>
          </p:nvPr>
        </p:nvSpPr>
        <p:spPr/>
        <p:txBody>
          <a:bodyPr/>
          <a:lstStyle/>
          <a:p>
            <a:r>
              <a:rPr lang="en-GB" dirty="0"/>
              <a:t>Myth #2 – Too Many Type II errors</a:t>
            </a:r>
          </a:p>
        </p:txBody>
      </p:sp>
      <p:sp>
        <p:nvSpPr>
          <p:cNvPr id="6" name="Rectangle 5"/>
          <p:cNvSpPr/>
          <p:nvPr/>
        </p:nvSpPr>
        <p:spPr>
          <a:xfrm>
            <a:off x="1505518" y="6493643"/>
            <a:ext cx="1412789" cy="25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88" tIns="48988" rIns="48988" bIns="48988" rtlCol="0" anchor="ctr"/>
          <a:lstStyle/>
          <a:p>
            <a:pPr algn="ctr"/>
            <a:endParaRPr lang="es-ES" sz="1633" dirty="0" err="1"/>
          </a:p>
        </p:txBody>
      </p:sp>
    </p:spTree>
    <p:custDataLst>
      <p:tags r:id="rId1"/>
    </p:custDataLst>
    <p:extLst>
      <p:ext uri="{BB962C8B-B14F-4D97-AF65-F5344CB8AC3E}">
        <p14:creationId xmlns:p14="http://schemas.microsoft.com/office/powerpoint/2010/main" val="128731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72000" y="1656000"/>
            <a:ext cx="9577288" cy="4122000"/>
          </a:xfrm>
        </p:spPr>
        <p:txBody>
          <a:bodyPr/>
          <a:lstStyle/>
          <a:p>
            <a:pPr lvl="1">
              <a:spcBef>
                <a:spcPct val="40000"/>
              </a:spcBef>
              <a:spcAft>
                <a:spcPct val="50000"/>
              </a:spcAft>
              <a:buSzPct val="100000"/>
              <a:buFont typeface="Wingdings 2"/>
              <a:buChar char="¡"/>
            </a:pPr>
            <a:r>
              <a:rPr lang="en-GB" sz="1800" b="1" dirty="0">
                <a:latin typeface="+mj-lt"/>
              </a:rPr>
              <a:t>Limited role of economics in Article 102 TFEU cases</a:t>
            </a:r>
          </a:p>
          <a:p>
            <a:pPr lvl="1">
              <a:spcBef>
                <a:spcPct val="40000"/>
              </a:spcBef>
              <a:spcAft>
                <a:spcPct val="50000"/>
              </a:spcAft>
              <a:buSzPct val="100000"/>
              <a:buFont typeface="Wingdings 2"/>
              <a:buChar char="¡"/>
            </a:pPr>
            <a:r>
              <a:rPr lang="en-GB" sz="1800" b="1" dirty="0">
                <a:latin typeface="+mj-lt"/>
              </a:rPr>
              <a:t>Especially limited role in judicial review</a:t>
            </a:r>
          </a:p>
          <a:p>
            <a:pPr lvl="1">
              <a:spcBef>
                <a:spcPct val="40000"/>
              </a:spcBef>
              <a:spcAft>
                <a:spcPct val="50000"/>
              </a:spcAft>
              <a:buSzPct val="100000"/>
              <a:buFont typeface="Wingdings 2"/>
              <a:buChar char="¡"/>
            </a:pPr>
            <a:r>
              <a:rPr lang="en-GB" sz="1800" b="1" dirty="0">
                <a:latin typeface="+mj-lt"/>
              </a:rPr>
              <a:t>Economic analysis may have contributed, but it is not the main cause of delay</a:t>
            </a:r>
          </a:p>
          <a:p>
            <a:pPr lvl="2">
              <a:spcBef>
                <a:spcPct val="40000"/>
              </a:spcBef>
              <a:spcAft>
                <a:spcPct val="50000"/>
              </a:spcAft>
              <a:buSzPct val="100000"/>
              <a:buFont typeface="Wingdings 2"/>
              <a:buChar char="¡"/>
            </a:pPr>
            <a:r>
              <a:rPr lang="en-GB" sz="1600" dirty="0">
                <a:latin typeface="+mj-lt"/>
              </a:rPr>
              <a:t>Compare the amount of economic analysis and the duration of the process in Article 102 cases and in merger control</a:t>
            </a:r>
          </a:p>
          <a:p>
            <a:pPr lvl="1">
              <a:spcBef>
                <a:spcPct val="40000"/>
              </a:spcBef>
              <a:spcAft>
                <a:spcPct val="50000"/>
              </a:spcAft>
              <a:buSzPct val="100000"/>
              <a:buFont typeface="Wingdings 2"/>
              <a:buChar char="¡"/>
            </a:pPr>
            <a:r>
              <a:rPr lang="en-GB" sz="1800" b="1" dirty="0">
                <a:latin typeface="+mj-lt"/>
              </a:rPr>
              <a:t>Greater reliance on plausible theories of harm and more rigorous implementation of such theories</a:t>
            </a:r>
          </a:p>
          <a:p>
            <a:pPr lvl="2">
              <a:spcBef>
                <a:spcPct val="40000"/>
              </a:spcBef>
              <a:spcAft>
                <a:spcPct val="50000"/>
              </a:spcAft>
              <a:buSzPct val="100000"/>
              <a:buFont typeface="Wingdings 2"/>
              <a:buChar char="¡"/>
            </a:pPr>
            <a:endParaRPr lang="en-GB" sz="1600" dirty="0">
              <a:latin typeface="+mj-lt"/>
            </a:endParaRPr>
          </a:p>
          <a:p>
            <a:pPr lvl="1">
              <a:spcBef>
                <a:spcPct val="40000"/>
              </a:spcBef>
              <a:spcAft>
                <a:spcPct val="50000"/>
              </a:spcAft>
              <a:buSzPct val="100000"/>
              <a:buFont typeface="Wingdings 2"/>
              <a:buChar char="¡"/>
            </a:pPr>
            <a:endParaRPr lang="en-GB" sz="1800" b="1" dirty="0">
              <a:latin typeface="+mj-lt"/>
            </a:endParaRPr>
          </a:p>
          <a:p>
            <a:pPr marL="0" lvl="1" indent="0">
              <a:spcBef>
                <a:spcPct val="40000"/>
              </a:spcBef>
              <a:spcAft>
                <a:spcPct val="50000"/>
              </a:spcAft>
              <a:buSzPct val="100000"/>
              <a:buNone/>
            </a:pPr>
            <a:endParaRPr lang="en-GB" sz="1800" b="1" dirty="0">
              <a:latin typeface="+mj-lt"/>
            </a:endParaRPr>
          </a:p>
          <a:p>
            <a:pPr lvl="1">
              <a:spcBef>
                <a:spcPct val="40000"/>
              </a:spcBef>
              <a:spcAft>
                <a:spcPct val="50000"/>
              </a:spcAft>
              <a:buSzPct val="100000"/>
              <a:buFont typeface="Wingdings 2"/>
              <a:buChar char="¡"/>
            </a:pPr>
            <a:endParaRPr lang="en-GB" sz="1800" i="1"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a:spcBef>
                <a:spcPct val="40000"/>
              </a:spcBef>
              <a:spcAft>
                <a:spcPct val="50000"/>
              </a:spcAft>
            </a:pPr>
            <a:endParaRPr lang="en-GB" sz="1800" dirty="0"/>
          </a:p>
        </p:txBody>
      </p:sp>
      <p:sp>
        <p:nvSpPr>
          <p:cNvPr id="4" name="Title 3"/>
          <p:cNvSpPr>
            <a:spLocks noGrp="1"/>
          </p:cNvSpPr>
          <p:nvPr>
            <p:ph type="title"/>
          </p:nvPr>
        </p:nvSpPr>
        <p:spPr/>
        <p:txBody>
          <a:bodyPr/>
          <a:lstStyle/>
          <a:p>
            <a:r>
              <a:rPr lang="en-GB" dirty="0"/>
              <a:t>Myth #3 – The More Economic Approach has Led to Under-enforcement</a:t>
            </a:r>
          </a:p>
        </p:txBody>
      </p:sp>
      <p:sp>
        <p:nvSpPr>
          <p:cNvPr id="6" name="Rectangle 5"/>
          <p:cNvSpPr/>
          <p:nvPr/>
        </p:nvSpPr>
        <p:spPr>
          <a:xfrm>
            <a:off x="1505518" y="6493643"/>
            <a:ext cx="1412789" cy="25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88" tIns="48988" rIns="48988" bIns="48988" rtlCol="0" anchor="ctr"/>
          <a:lstStyle/>
          <a:p>
            <a:pPr algn="ctr"/>
            <a:endParaRPr lang="es-ES" sz="1633" dirty="0" err="1"/>
          </a:p>
        </p:txBody>
      </p:sp>
    </p:spTree>
    <p:custDataLst>
      <p:tags r:id="rId1"/>
    </p:custDataLst>
    <p:extLst>
      <p:ext uri="{BB962C8B-B14F-4D97-AF65-F5344CB8AC3E}">
        <p14:creationId xmlns:p14="http://schemas.microsoft.com/office/powerpoint/2010/main" val="173933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72000" y="1656000"/>
            <a:ext cx="9577288" cy="4122000"/>
          </a:xfrm>
        </p:spPr>
        <p:txBody>
          <a:bodyPr/>
          <a:lstStyle/>
          <a:p>
            <a:pPr lvl="1">
              <a:spcBef>
                <a:spcPct val="40000"/>
              </a:spcBef>
              <a:spcAft>
                <a:spcPct val="50000"/>
              </a:spcAft>
              <a:buSzPct val="100000"/>
              <a:buFont typeface="Wingdings 2"/>
              <a:buChar char="¡"/>
            </a:pPr>
            <a:r>
              <a:rPr lang="en-GB" sz="1800" b="1" dirty="0">
                <a:latin typeface="+mj-lt"/>
              </a:rPr>
              <a:t>Case law continues trying to clarify key elements of the Article 102 architecture</a:t>
            </a:r>
          </a:p>
          <a:p>
            <a:pPr lvl="1">
              <a:spcBef>
                <a:spcPct val="40000"/>
              </a:spcBef>
              <a:spcAft>
                <a:spcPct val="50000"/>
              </a:spcAft>
              <a:buSzPct val="100000"/>
              <a:buFont typeface="Wingdings 2"/>
              <a:buChar char="¡"/>
            </a:pPr>
            <a:r>
              <a:rPr lang="en-GB" sz="1800" b="1" dirty="0">
                <a:latin typeface="+mj-lt"/>
              </a:rPr>
              <a:t>And, with due respect to the General Court and the Court of Justice, I am not sure whether they are clarifying much</a:t>
            </a:r>
          </a:p>
          <a:p>
            <a:pPr lvl="1">
              <a:spcBef>
                <a:spcPct val="40000"/>
              </a:spcBef>
              <a:spcAft>
                <a:spcPct val="50000"/>
              </a:spcAft>
              <a:buSzPct val="100000"/>
              <a:buFont typeface="Wingdings 2"/>
              <a:buChar char="¡"/>
            </a:pPr>
            <a:r>
              <a:rPr lang="en-GB" sz="1800" b="1" dirty="0">
                <a:latin typeface="+mj-lt"/>
              </a:rPr>
              <a:t>I believe the problems are two:</a:t>
            </a:r>
          </a:p>
          <a:p>
            <a:pPr lvl="2">
              <a:spcBef>
                <a:spcPct val="40000"/>
              </a:spcBef>
              <a:spcAft>
                <a:spcPct val="50000"/>
              </a:spcAft>
              <a:buSzPct val="100000"/>
              <a:buFont typeface="Wingdings 2"/>
              <a:buChar char="¡"/>
            </a:pPr>
            <a:r>
              <a:rPr lang="en-GB" sz="1600" b="1" dirty="0">
                <a:latin typeface="+mj-lt"/>
              </a:rPr>
              <a:t>First, there is a mismatch between old concepts – such as competition on the merits – and the courts try to square the circle to the best of their understanding</a:t>
            </a:r>
          </a:p>
          <a:p>
            <a:pPr lvl="2">
              <a:spcBef>
                <a:spcPct val="40000"/>
              </a:spcBef>
              <a:spcAft>
                <a:spcPct val="50000"/>
              </a:spcAft>
              <a:buSzPct val="100000"/>
              <a:buFont typeface="Wingdings 2"/>
              <a:buChar char="¡"/>
            </a:pPr>
            <a:r>
              <a:rPr lang="en-GB" sz="1600" b="1" dirty="0">
                <a:latin typeface="+mj-lt"/>
              </a:rPr>
              <a:t>Second, some new concepts – such as the As Efficient Competition Principle – are often misinterpreted</a:t>
            </a:r>
          </a:p>
          <a:p>
            <a:pPr lvl="1">
              <a:spcBef>
                <a:spcPct val="40000"/>
              </a:spcBef>
              <a:spcAft>
                <a:spcPct val="50000"/>
              </a:spcAft>
              <a:buSzPct val="100000"/>
              <a:buFont typeface="Wingdings 2"/>
              <a:buChar char="¡"/>
            </a:pPr>
            <a:r>
              <a:rPr lang="en-GB" sz="1800" b="1" dirty="0">
                <a:latin typeface="+mj-lt"/>
              </a:rPr>
              <a:t>The Commission could help here but I am concerned that they may prioritize discretion – the will to win cases rightly or wrongly – over intellectual rigour and consumer welfare</a:t>
            </a:r>
          </a:p>
          <a:p>
            <a:pPr lvl="1">
              <a:spcBef>
                <a:spcPct val="40000"/>
              </a:spcBef>
              <a:spcAft>
                <a:spcPct val="50000"/>
              </a:spcAft>
              <a:buSzPct val="100000"/>
              <a:buFont typeface="Wingdings 2"/>
              <a:buChar char="¡"/>
            </a:pPr>
            <a:endParaRPr lang="en-GB" sz="1800" b="1" dirty="0">
              <a:latin typeface="+mj-lt"/>
            </a:endParaRPr>
          </a:p>
          <a:p>
            <a:pPr marL="0" lvl="1" indent="0">
              <a:spcBef>
                <a:spcPct val="40000"/>
              </a:spcBef>
              <a:spcAft>
                <a:spcPct val="50000"/>
              </a:spcAft>
              <a:buSzPct val="100000"/>
              <a:buNone/>
            </a:pPr>
            <a:endParaRPr lang="en-GB" sz="1800" b="1" dirty="0">
              <a:latin typeface="+mj-lt"/>
            </a:endParaRPr>
          </a:p>
          <a:p>
            <a:pPr lvl="1">
              <a:spcBef>
                <a:spcPct val="40000"/>
              </a:spcBef>
              <a:spcAft>
                <a:spcPct val="50000"/>
              </a:spcAft>
              <a:buSzPct val="100000"/>
              <a:buFont typeface="Wingdings 2"/>
              <a:buChar char="¡"/>
            </a:pPr>
            <a:endParaRPr lang="en-GB" sz="1800" i="1"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lvl="1">
              <a:spcBef>
                <a:spcPct val="40000"/>
              </a:spcBef>
              <a:spcAft>
                <a:spcPct val="50000"/>
              </a:spcAft>
              <a:buSzPct val="100000"/>
              <a:buFont typeface="Wingdings 2"/>
              <a:buChar char="¡"/>
            </a:pPr>
            <a:endParaRPr lang="en-GB" sz="1800" dirty="0"/>
          </a:p>
          <a:p>
            <a:pPr>
              <a:spcBef>
                <a:spcPct val="40000"/>
              </a:spcBef>
              <a:spcAft>
                <a:spcPct val="50000"/>
              </a:spcAft>
            </a:pPr>
            <a:endParaRPr lang="en-GB" sz="1800" dirty="0"/>
          </a:p>
        </p:txBody>
      </p:sp>
      <p:sp>
        <p:nvSpPr>
          <p:cNvPr id="4" name="Title 3"/>
          <p:cNvSpPr>
            <a:spLocks noGrp="1"/>
          </p:cNvSpPr>
          <p:nvPr>
            <p:ph type="title"/>
          </p:nvPr>
        </p:nvSpPr>
        <p:spPr/>
        <p:txBody>
          <a:bodyPr/>
          <a:lstStyle/>
          <a:p>
            <a:r>
              <a:rPr lang="en-GB" dirty="0"/>
              <a:t>Myth #4 – Article 102 TFEU Guidelines Are Unnecessary</a:t>
            </a:r>
          </a:p>
        </p:txBody>
      </p:sp>
      <p:sp>
        <p:nvSpPr>
          <p:cNvPr id="6" name="Rectangle 5"/>
          <p:cNvSpPr/>
          <p:nvPr/>
        </p:nvSpPr>
        <p:spPr>
          <a:xfrm>
            <a:off x="1505518" y="6493643"/>
            <a:ext cx="1412789" cy="25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88" tIns="48988" rIns="48988" bIns="48988" rtlCol="0" anchor="ctr"/>
          <a:lstStyle/>
          <a:p>
            <a:pPr algn="ctr"/>
            <a:endParaRPr lang="es-ES" sz="1633" dirty="0" err="1"/>
          </a:p>
        </p:txBody>
      </p:sp>
    </p:spTree>
    <p:custDataLst>
      <p:tags r:id="rId1"/>
    </p:custDataLst>
    <p:extLst>
      <p:ext uri="{BB962C8B-B14F-4D97-AF65-F5344CB8AC3E}">
        <p14:creationId xmlns:p14="http://schemas.microsoft.com/office/powerpoint/2010/main" val="100069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Thank you!</a:t>
            </a:r>
          </a:p>
        </p:txBody>
      </p:sp>
      <p:sp>
        <p:nvSpPr>
          <p:cNvPr id="3" name="TextBox 2">
            <a:hlinkClick r:id="rId6"/>
          </p:cNvPr>
          <p:cNvSpPr txBox="1"/>
          <p:nvPr/>
        </p:nvSpPr>
        <p:spPr>
          <a:xfrm>
            <a:off x="4318465" y="3614239"/>
            <a:ext cx="4130939" cy="335028"/>
          </a:xfrm>
          <a:prstGeom prst="rect">
            <a:avLst/>
          </a:prstGeom>
          <a:noFill/>
        </p:spPr>
        <p:txBody>
          <a:bodyPr wrap="none" lIns="0" tIns="0" rIns="0" bIns="0" rtlCol="0">
            <a:spAutoFit/>
          </a:bodyPr>
          <a:lstStyle/>
          <a:p>
            <a:r>
              <a:rPr lang="es-ES" sz="2177" b="1" dirty="0"/>
              <a:t>jpadilla@compasslexecon.com</a:t>
            </a:r>
          </a:p>
        </p:txBody>
      </p:sp>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1467" y="1468615"/>
            <a:ext cx="1728181" cy="1728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16886" y="4196430"/>
            <a:ext cx="3301679" cy="1097480"/>
          </a:xfrm>
          <a:prstGeom prst="rect">
            <a:avLst/>
          </a:prstGeom>
        </p:spPr>
        <p:txBody>
          <a:bodyPr wrap="square">
            <a:spAutoFit/>
          </a:bodyPr>
          <a:lstStyle/>
          <a:p>
            <a:r>
              <a:rPr lang="en-GB" sz="1633" dirty="0"/>
              <a:t>View my research on my SSRN author page: </a:t>
            </a:r>
            <a:r>
              <a:rPr lang="en-GB" sz="1633" u="sng" dirty="0">
                <a:hlinkClick r:id="rId8"/>
              </a:rPr>
              <a:t>http://ssrn.com/author=47132</a:t>
            </a:r>
            <a:endParaRPr lang="en-GB" sz="1633" dirty="0"/>
          </a:p>
        </p:txBody>
      </p:sp>
      <p:sp>
        <p:nvSpPr>
          <p:cNvPr id="6" name="Rectangle 5"/>
          <p:cNvSpPr/>
          <p:nvPr/>
        </p:nvSpPr>
        <p:spPr>
          <a:xfrm>
            <a:off x="1505518" y="6493643"/>
            <a:ext cx="1412789" cy="25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88" tIns="48988" rIns="48988" bIns="48988" rtlCol="0" anchor="ctr"/>
          <a:lstStyle/>
          <a:p>
            <a:pPr algn="ctr"/>
            <a:endParaRPr lang="es-ES" sz="1633" dirty="0" err="1"/>
          </a:p>
        </p:txBody>
      </p:sp>
      <p:sp>
        <p:nvSpPr>
          <p:cNvPr id="5" name="Slide Number Placeholder 4">
            <a:extLst>
              <a:ext uri="{FF2B5EF4-FFF2-40B4-BE49-F238E27FC236}">
                <a16:creationId xmlns:a16="http://schemas.microsoft.com/office/drawing/2014/main" id="{9A5ECC6E-D250-E5EE-83D0-F2595384BA1D}"/>
              </a:ext>
            </a:extLst>
          </p:cNvPr>
          <p:cNvSpPr>
            <a:spLocks noGrp="1"/>
          </p:cNvSpPr>
          <p:nvPr>
            <p:ph type="sldNum" sz="quarter" idx="12"/>
            <p:custDataLst>
              <p:tags r:id="rId3"/>
            </p:custDataLst>
          </p:nvPr>
        </p:nvSpPr>
        <p:spPr/>
        <p:txBody>
          <a:bodyPr/>
          <a:lstStyle/>
          <a:p>
            <a:fld id="{2A7E23D2-26F6-45E0-8E02-0D663AE6062C}" type="slidenum">
              <a:rPr lang="en-GB" smtClean="0"/>
              <a:pPr/>
              <a:t>6</a:t>
            </a:fld>
            <a:endParaRPr lang="en-GB" dirty="0"/>
          </a:p>
        </p:txBody>
      </p:sp>
    </p:spTree>
    <p:custDataLst>
      <p:tags r:id="rId1"/>
    </p:custDataLst>
    <p:extLst>
      <p:ext uri="{BB962C8B-B14F-4D97-AF65-F5344CB8AC3E}">
        <p14:creationId xmlns:p14="http://schemas.microsoft.com/office/powerpoint/2010/main" val="18277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63F2-DAE0-EA45-89F5-FF4A186381EC}"/>
              </a:ext>
            </a:extLst>
          </p:cNvPr>
          <p:cNvSpPr>
            <a:spLocks noGrp="1"/>
          </p:cNvSpPr>
          <p:nvPr>
            <p:ph type="title"/>
            <p:custDataLst>
              <p:tags r:id="rId2"/>
            </p:custDataLst>
          </p:nvPr>
        </p:nvSpPr>
        <p:spPr/>
        <p:txBody>
          <a:bodyPr/>
          <a:lstStyle/>
          <a:p>
            <a:r>
              <a:rPr lang="en-GB" dirty="0"/>
              <a:t>Locations</a:t>
            </a:r>
          </a:p>
        </p:txBody>
      </p:sp>
      <p:sp>
        <p:nvSpPr>
          <p:cNvPr id="5" name="Content Placeholder 4">
            <a:extLst>
              <a:ext uri="{FF2B5EF4-FFF2-40B4-BE49-F238E27FC236}">
                <a16:creationId xmlns:a16="http://schemas.microsoft.com/office/drawing/2014/main" id="{818B69CD-52AB-B84B-8704-317E3D5E8D57}"/>
              </a:ext>
            </a:extLst>
          </p:cNvPr>
          <p:cNvSpPr>
            <a:spLocks noGrp="1"/>
          </p:cNvSpPr>
          <p:nvPr>
            <p:ph sz="quarter" idx="4294967295"/>
          </p:nvPr>
        </p:nvSpPr>
        <p:spPr>
          <a:xfrm>
            <a:off x="971550" y="5678488"/>
            <a:ext cx="6900863" cy="373062"/>
          </a:xfrm>
        </p:spPr>
        <p:txBody>
          <a:bodyPr/>
          <a:lstStyle/>
          <a:p>
            <a:pPr marL="0" indent="0">
              <a:buNone/>
            </a:pPr>
            <a:r>
              <a:rPr lang="en-GB" sz="900" dirty="0">
                <a:solidFill>
                  <a:schemeClr val="tx1">
                    <a:lumMod val="75000"/>
                    <a:lumOff val="25000"/>
                  </a:schemeClr>
                </a:solidFill>
              </a:rPr>
              <a:t>This report has been prepared by Compass </a:t>
            </a:r>
            <a:r>
              <a:rPr lang="en-GB" sz="900" dirty="0" err="1">
                <a:solidFill>
                  <a:schemeClr val="tx1">
                    <a:lumMod val="75000"/>
                    <a:lumOff val="25000"/>
                  </a:schemeClr>
                </a:solidFill>
              </a:rPr>
              <a:t>Lexecon</a:t>
            </a:r>
            <a:r>
              <a:rPr lang="en-GB" sz="900" dirty="0">
                <a:solidFill>
                  <a:schemeClr val="tx1">
                    <a:lumMod val="75000"/>
                    <a:lumOff val="25000"/>
                  </a:schemeClr>
                </a:solidFill>
              </a:rPr>
              <a:t> professionals. The views expressed in this report are the authors only and do not necessarily represent the views of Compass </a:t>
            </a:r>
            <a:r>
              <a:rPr lang="en-GB" sz="900" dirty="0" err="1">
                <a:solidFill>
                  <a:schemeClr val="tx1">
                    <a:lumMod val="75000"/>
                    <a:lumOff val="25000"/>
                  </a:schemeClr>
                </a:solidFill>
              </a:rPr>
              <a:t>Lexecon</a:t>
            </a:r>
            <a:r>
              <a:rPr lang="en-GB" sz="900" dirty="0">
                <a:solidFill>
                  <a:schemeClr val="tx1">
                    <a:lumMod val="75000"/>
                    <a:lumOff val="25000"/>
                  </a:schemeClr>
                </a:solidFill>
              </a:rPr>
              <a:t>, its management, its subsidiaries, its affiliates, its employees or clients.</a:t>
            </a:r>
          </a:p>
        </p:txBody>
      </p:sp>
      <p:sp>
        <p:nvSpPr>
          <p:cNvPr id="6" name="Rectangle 5">
            <a:extLst>
              <a:ext uri="{FF2B5EF4-FFF2-40B4-BE49-F238E27FC236}">
                <a16:creationId xmlns:a16="http://schemas.microsoft.com/office/drawing/2014/main" id="{5F7E9AAF-7231-714B-B127-4C300D65C5EF}"/>
              </a:ext>
            </a:extLst>
          </p:cNvPr>
          <p:cNvSpPr/>
          <p:nvPr/>
        </p:nvSpPr>
        <p:spPr>
          <a:xfrm>
            <a:off x="8300530" y="3382879"/>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4">
            <a:extLst>
              <a:ext uri="{FF2B5EF4-FFF2-40B4-BE49-F238E27FC236}">
                <a16:creationId xmlns:a16="http://schemas.microsoft.com/office/drawing/2014/main" id="{FBAB0C65-B227-EF49-A8E9-D5CA4A50B4F3}"/>
              </a:ext>
            </a:extLst>
          </p:cNvPr>
          <p:cNvSpPr txBox="1">
            <a:spLocks/>
          </p:cNvSpPr>
          <p:nvPr/>
        </p:nvSpPr>
        <p:spPr>
          <a:xfrm>
            <a:off x="8425244" y="3653912"/>
            <a:ext cx="1474303" cy="584224"/>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1111 Broadway</a:t>
            </a:r>
            <a:br>
              <a:rPr lang="en-GB" sz="900" dirty="0">
                <a:solidFill>
                  <a:schemeClr val="tx1">
                    <a:lumMod val="75000"/>
                    <a:lumOff val="25000"/>
                  </a:schemeClr>
                </a:solidFill>
              </a:rPr>
            </a:br>
            <a:r>
              <a:rPr lang="en-GB" sz="900" dirty="0">
                <a:solidFill>
                  <a:schemeClr val="tx1">
                    <a:lumMod val="75000"/>
                    <a:lumOff val="25000"/>
                  </a:schemeClr>
                </a:solidFill>
              </a:rPr>
              <a:t>Suite 1500</a:t>
            </a:r>
            <a:br>
              <a:rPr lang="en-GB" sz="900" dirty="0">
                <a:solidFill>
                  <a:schemeClr val="tx1">
                    <a:lumMod val="75000"/>
                    <a:lumOff val="25000"/>
                  </a:schemeClr>
                </a:solidFill>
              </a:rPr>
            </a:br>
            <a:r>
              <a:rPr lang="en-GB" sz="900" dirty="0">
                <a:solidFill>
                  <a:schemeClr val="tx1">
                    <a:lumMod val="75000"/>
                    <a:lumOff val="25000"/>
                  </a:schemeClr>
                </a:solidFill>
              </a:rPr>
              <a:t>Oakland, CA 94607</a:t>
            </a:r>
            <a:br>
              <a:rPr lang="en-GB" sz="900" dirty="0">
                <a:solidFill>
                  <a:schemeClr val="tx1">
                    <a:lumMod val="75000"/>
                    <a:lumOff val="25000"/>
                  </a:schemeClr>
                </a:solidFill>
              </a:rPr>
            </a:br>
            <a:r>
              <a:rPr lang="en-GB" sz="900" dirty="0">
                <a:solidFill>
                  <a:schemeClr val="tx1">
                    <a:lumMod val="75000"/>
                    <a:lumOff val="25000"/>
                  </a:schemeClr>
                </a:solidFill>
              </a:rPr>
              <a:t>US</a:t>
            </a:r>
          </a:p>
        </p:txBody>
      </p:sp>
      <p:sp>
        <p:nvSpPr>
          <p:cNvPr id="8" name="Content Placeholder 4">
            <a:extLst>
              <a:ext uri="{FF2B5EF4-FFF2-40B4-BE49-F238E27FC236}">
                <a16:creationId xmlns:a16="http://schemas.microsoft.com/office/drawing/2014/main" id="{C9C6CB0F-BEDA-7646-9CAC-A4BD2D545B2D}"/>
              </a:ext>
            </a:extLst>
          </p:cNvPr>
          <p:cNvSpPr txBox="1">
            <a:spLocks/>
          </p:cNvSpPr>
          <p:nvPr/>
        </p:nvSpPr>
        <p:spPr>
          <a:xfrm>
            <a:off x="8425244" y="3474830"/>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Oakland</a:t>
            </a:r>
          </a:p>
        </p:txBody>
      </p:sp>
      <p:sp>
        <p:nvSpPr>
          <p:cNvPr id="9" name="Rectangle 8">
            <a:extLst>
              <a:ext uri="{FF2B5EF4-FFF2-40B4-BE49-F238E27FC236}">
                <a16:creationId xmlns:a16="http://schemas.microsoft.com/office/drawing/2014/main" id="{DA51F2BF-F425-1C48-89B9-886CA78F2A0A}"/>
              </a:ext>
            </a:extLst>
          </p:cNvPr>
          <p:cNvSpPr/>
          <p:nvPr/>
        </p:nvSpPr>
        <p:spPr>
          <a:xfrm>
            <a:off x="971550" y="4443627"/>
            <a:ext cx="1691304" cy="93913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886B77F-9569-BD46-98A2-13FA9333A19F}"/>
              </a:ext>
            </a:extLst>
          </p:cNvPr>
          <p:cNvSpPr/>
          <p:nvPr/>
        </p:nvSpPr>
        <p:spPr>
          <a:xfrm>
            <a:off x="6473037" y="2345264"/>
            <a:ext cx="1691304" cy="89555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47168BCC-57E4-BA4E-871F-50F95E0C2F4E}"/>
              </a:ext>
            </a:extLst>
          </p:cNvPr>
          <p:cNvSpPr/>
          <p:nvPr/>
        </p:nvSpPr>
        <p:spPr>
          <a:xfrm>
            <a:off x="10140696" y="1302662"/>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Content Placeholder 4">
            <a:extLst>
              <a:ext uri="{FF2B5EF4-FFF2-40B4-BE49-F238E27FC236}">
                <a16:creationId xmlns:a16="http://schemas.microsoft.com/office/drawing/2014/main" id="{BE095C1F-3CE0-A148-86D1-4307BC565E42}"/>
              </a:ext>
            </a:extLst>
          </p:cNvPr>
          <p:cNvSpPr txBox="1">
            <a:spLocks/>
          </p:cNvSpPr>
          <p:nvPr/>
        </p:nvSpPr>
        <p:spPr>
          <a:xfrm>
            <a:off x="1083061" y="4714661"/>
            <a:ext cx="1474303" cy="583248"/>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55 South Lake Avenue</a:t>
            </a:r>
            <a:br>
              <a:rPr lang="en-GB" sz="900" dirty="0">
                <a:solidFill>
                  <a:schemeClr val="tx1">
                    <a:lumMod val="75000"/>
                    <a:lumOff val="25000"/>
                  </a:schemeClr>
                </a:solidFill>
              </a:rPr>
            </a:br>
            <a:r>
              <a:rPr lang="en-GB" sz="900" dirty="0">
                <a:solidFill>
                  <a:schemeClr val="tx1">
                    <a:lumMod val="75000"/>
                    <a:lumOff val="25000"/>
                  </a:schemeClr>
                </a:solidFill>
              </a:rPr>
              <a:t>Suite 650</a:t>
            </a:r>
            <a:br>
              <a:rPr lang="en-GB" sz="900" dirty="0">
                <a:solidFill>
                  <a:schemeClr val="tx1">
                    <a:lumMod val="75000"/>
                    <a:lumOff val="25000"/>
                  </a:schemeClr>
                </a:solidFill>
              </a:rPr>
            </a:br>
            <a:r>
              <a:rPr lang="en-GB" sz="900" dirty="0">
                <a:solidFill>
                  <a:schemeClr val="tx1">
                    <a:lumMod val="75000"/>
                    <a:lumOff val="25000"/>
                  </a:schemeClr>
                </a:solidFill>
              </a:rPr>
              <a:t>Pasadena, CA 91101</a:t>
            </a:r>
            <a:br>
              <a:rPr lang="en-GB" sz="900" dirty="0">
                <a:solidFill>
                  <a:schemeClr val="tx1">
                    <a:lumMod val="75000"/>
                    <a:lumOff val="25000"/>
                  </a:schemeClr>
                </a:solidFill>
              </a:rPr>
            </a:br>
            <a:r>
              <a:rPr lang="en-GB" sz="900" dirty="0">
                <a:solidFill>
                  <a:schemeClr val="tx1">
                    <a:lumMod val="75000"/>
                    <a:lumOff val="25000"/>
                  </a:schemeClr>
                </a:solidFill>
              </a:rPr>
              <a:t>US</a:t>
            </a:r>
          </a:p>
        </p:txBody>
      </p:sp>
      <p:sp>
        <p:nvSpPr>
          <p:cNvPr id="21" name="Content Placeholder 4">
            <a:extLst>
              <a:ext uri="{FF2B5EF4-FFF2-40B4-BE49-F238E27FC236}">
                <a16:creationId xmlns:a16="http://schemas.microsoft.com/office/drawing/2014/main" id="{CE970B83-BE87-194D-8247-562C1ACF481E}"/>
              </a:ext>
            </a:extLst>
          </p:cNvPr>
          <p:cNvSpPr txBox="1">
            <a:spLocks/>
          </p:cNvSpPr>
          <p:nvPr/>
        </p:nvSpPr>
        <p:spPr>
          <a:xfrm>
            <a:off x="1083061" y="4535579"/>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Pasadena</a:t>
            </a:r>
          </a:p>
        </p:txBody>
      </p:sp>
      <p:sp>
        <p:nvSpPr>
          <p:cNvPr id="22" name="Content Placeholder 4">
            <a:extLst>
              <a:ext uri="{FF2B5EF4-FFF2-40B4-BE49-F238E27FC236}">
                <a16:creationId xmlns:a16="http://schemas.microsoft.com/office/drawing/2014/main" id="{DC7959A1-1D43-774E-AA5C-7DA0B5CF2C96}"/>
              </a:ext>
            </a:extLst>
          </p:cNvPr>
          <p:cNvSpPr txBox="1">
            <a:spLocks/>
          </p:cNvSpPr>
          <p:nvPr/>
        </p:nvSpPr>
        <p:spPr>
          <a:xfrm>
            <a:off x="6586912" y="2625441"/>
            <a:ext cx="1474303" cy="572809"/>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1301 McKinney Street</a:t>
            </a:r>
            <a:br>
              <a:rPr lang="en-GB" sz="900" dirty="0">
                <a:solidFill>
                  <a:schemeClr val="tx1">
                    <a:lumMod val="75000"/>
                    <a:lumOff val="25000"/>
                  </a:schemeClr>
                </a:solidFill>
              </a:rPr>
            </a:br>
            <a:r>
              <a:rPr lang="en-GB" sz="900" dirty="0">
                <a:solidFill>
                  <a:schemeClr val="tx1">
                    <a:lumMod val="75000"/>
                    <a:lumOff val="25000"/>
                  </a:schemeClr>
                </a:solidFill>
              </a:rPr>
              <a:t>Suite 3500</a:t>
            </a:r>
            <a:br>
              <a:rPr lang="en-GB" sz="900" dirty="0">
                <a:solidFill>
                  <a:schemeClr val="tx1">
                    <a:lumMod val="75000"/>
                    <a:lumOff val="25000"/>
                  </a:schemeClr>
                </a:solidFill>
              </a:rPr>
            </a:br>
            <a:r>
              <a:rPr lang="en-GB" sz="900" dirty="0">
                <a:solidFill>
                  <a:schemeClr val="tx1">
                    <a:lumMod val="75000"/>
                    <a:lumOff val="25000"/>
                  </a:schemeClr>
                </a:solidFill>
              </a:rPr>
              <a:t>Houston, TX 77010</a:t>
            </a:r>
            <a:br>
              <a:rPr lang="en-GB" sz="900" dirty="0">
                <a:solidFill>
                  <a:schemeClr val="tx1">
                    <a:lumMod val="75000"/>
                    <a:lumOff val="25000"/>
                  </a:schemeClr>
                </a:solidFill>
              </a:rPr>
            </a:br>
            <a:r>
              <a:rPr lang="en-GB" sz="900" dirty="0">
                <a:solidFill>
                  <a:schemeClr val="tx1">
                    <a:lumMod val="75000"/>
                    <a:lumOff val="25000"/>
                  </a:schemeClr>
                </a:solidFill>
              </a:rPr>
              <a:t>US</a:t>
            </a:r>
          </a:p>
        </p:txBody>
      </p:sp>
      <p:sp>
        <p:nvSpPr>
          <p:cNvPr id="23" name="Content Placeholder 4">
            <a:extLst>
              <a:ext uri="{FF2B5EF4-FFF2-40B4-BE49-F238E27FC236}">
                <a16:creationId xmlns:a16="http://schemas.microsoft.com/office/drawing/2014/main" id="{1174BB0C-2475-AD47-9F11-7B200DF343F6}"/>
              </a:ext>
            </a:extLst>
          </p:cNvPr>
          <p:cNvSpPr txBox="1">
            <a:spLocks/>
          </p:cNvSpPr>
          <p:nvPr/>
        </p:nvSpPr>
        <p:spPr>
          <a:xfrm>
            <a:off x="6586912" y="2446359"/>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Houston</a:t>
            </a:r>
          </a:p>
        </p:txBody>
      </p:sp>
      <p:sp>
        <p:nvSpPr>
          <p:cNvPr id="24" name="Content Placeholder 4">
            <a:extLst>
              <a:ext uri="{FF2B5EF4-FFF2-40B4-BE49-F238E27FC236}">
                <a16:creationId xmlns:a16="http://schemas.microsoft.com/office/drawing/2014/main" id="{079C76DB-6402-8A40-881A-5A3D14D366C5}"/>
              </a:ext>
            </a:extLst>
          </p:cNvPr>
          <p:cNvSpPr txBox="1">
            <a:spLocks/>
          </p:cNvSpPr>
          <p:nvPr/>
        </p:nvSpPr>
        <p:spPr>
          <a:xfrm>
            <a:off x="10254611" y="1573695"/>
            <a:ext cx="1474303" cy="607557"/>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332 South Michigan Avenue</a:t>
            </a:r>
            <a:br>
              <a:rPr lang="en-GB" sz="900" dirty="0">
                <a:solidFill>
                  <a:schemeClr val="tx1">
                    <a:lumMod val="75000"/>
                    <a:lumOff val="25000"/>
                  </a:schemeClr>
                </a:solidFill>
              </a:rPr>
            </a:br>
            <a:r>
              <a:rPr lang="en-GB" sz="900" dirty="0">
                <a:solidFill>
                  <a:schemeClr val="tx1">
                    <a:lumMod val="75000"/>
                    <a:lumOff val="25000"/>
                  </a:schemeClr>
                </a:solidFill>
              </a:rPr>
              <a:t>Suite 1300 </a:t>
            </a:r>
            <a:br>
              <a:rPr lang="en-GB" sz="900" dirty="0">
                <a:solidFill>
                  <a:schemeClr val="tx1">
                    <a:lumMod val="75000"/>
                    <a:lumOff val="25000"/>
                  </a:schemeClr>
                </a:solidFill>
              </a:rPr>
            </a:br>
            <a:r>
              <a:rPr lang="en-GB" sz="900" dirty="0">
                <a:solidFill>
                  <a:schemeClr val="tx1">
                    <a:lumMod val="75000"/>
                    <a:lumOff val="25000"/>
                  </a:schemeClr>
                </a:solidFill>
              </a:rPr>
              <a:t>Chicago, Illinois 60604</a:t>
            </a:r>
            <a:br>
              <a:rPr lang="en-GB" sz="900" dirty="0">
                <a:solidFill>
                  <a:schemeClr val="tx1">
                    <a:lumMod val="75000"/>
                    <a:lumOff val="25000"/>
                  </a:schemeClr>
                </a:solidFill>
              </a:rPr>
            </a:br>
            <a:r>
              <a:rPr lang="en-GB" sz="900" dirty="0">
                <a:solidFill>
                  <a:schemeClr val="tx1">
                    <a:lumMod val="75000"/>
                    <a:lumOff val="25000"/>
                  </a:schemeClr>
                </a:solidFill>
              </a:rPr>
              <a:t>US</a:t>
            </a:r>
          </a:p>
        </p:txBody>
      </p:sp>
      <p:sp>
        <p:nvSpPr>
          <p:cNvPr id="25" name="Content Placeholder 4">
            <a:extLst>
              <a:ext uri="{FF2B5EF4-FFF2-40B4-BE49-F238E27FC236}">
                <a16:creationId xmlns:a16="http://schemas.microsoft.com/office/drawing/2014/main" id="{7F852868-5930-D940-86AC-1616630D4B7E}"/>
              </a:ext>
            </a:extLst>
          </p:cNvPr>
          <p:cNvSpPr txBox="1">
            <a:spLocks/>
          </p:cNvSpPr>
          <p:nvPr/>
        </p:nvSpPr>
        <p:spPr>
          <a:xfrm>
            <a:off x="10254611" y="1394613"/>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Chicago</a:t>
            </a:r>
          </a:p>
        </p:txBody>
      </p:sp>
      <p:sp>
        <p:nvSpPr>
          <p:cNvPr id="38" name="Rectangle 37">
            <a:extLst>
              <a:ext uri="{FF2B5EF4-FFF2-40B4-BE49-F238E27FC236}">
                <a16:creationId xmlns:a16="http://schemas.microsoft.com/office/drawing/2014/main" id="{732EEC48-CEAF-A64D-9D33-482F8C7D1AB6}"/>
              </a:ext>
            </a:extLst>
          </p:cNvPr>
          <p:cNvSpPr/>
          <p:nvPr/>
        </p:nvSpPr>
        <p:spPr>
          <a:xfrm>
            <a:off x="2803795" y="3380803"/>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C068E036-9202-1542-A640-238A97C206A4}"/>
              </a:ext>
            </a:extLst>
          </p:cNvPr>
          <p:cNvSpPr/>
          <p:nvPr/>
        </p:nvSpPr>
        <p:spPr>
          <a:xfrm>
            <a:off x="6482151" y="4417218"/>
            <a:ext cx="1691304" cy="94893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Content Placeholder 4">
            <a:extLst>
              <a:ext uri="{FF2B5EF4-FFF2-40B4-BE49-F238E27FC236}">
                <a16:creationId xmlns:a16="http://schemas.microsoft.com/office/drawing/2014/main" id="{08857F03-0E22-0D49-8AD6-4A67B4A2C475}"/>
              </a:ext>
            </a:extLst>
          </p:cNvPr>
          <p:cNvSpPr txBox="1">
            <a:spLocks/>
          </p:cNvSpPr>
          <p:nvPr/>
        </p:nvSpPr>
        <p:spPr>
          <a:xfrm>
            <a:off x="2899224" y="3651836"/>
            <a:ext cx="1474303" cy="591097"/>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78 SW 7th Street</a:t>
            </a:r>
            <a:br>
              <a:rPr lang="en-GB" sz="900" dirty="0">
                <a:solidFill>
                  <a:schemeClr val="tx1">
                    <a:lumMod val="75000"/>
                    <a:lumOff val="25000"/>
                  </a:schemeClr>
                </a:solidFill>
              </a:rPr>
            </a:br>
            <a:r>
              <a:rPr lang="en-GB" sz="900" dirty="0">
                <a:solidFill>
                  <a:schemeClr val="tx1">
                    <a:lumMod val="75000"/>
                    <a:lumOff val="25000"/>
                  </a:schemeClr>
                </a:solidFill>
              </a:rPr>
              <a:t>6th Floor, Suite 06-110</a:t>
            </a:r>
            <a:br>
              <a:rPr lang="en-GB" sz="900" dirty="0">
                <a:solidFill>
                  <a:schemeClr val="tx1">
                    <a:lumMod val="75000"/>
                    <a:lumOff val="25000"/>
                  </a:schemeClr>
                </a:solidFill>
              </a:rPr>
            </a:br>
            <a:r>
              <a:rPr lang="en-GB" sz="900" dirty="0">
                <a:solidFill>
                  <a:schemeClr val="tx1">
                    <a:lumMod val="75000"/>
                    <a:lumOff val="25000"/>
                  </a:schemeClr>
                </a:solidFill>
              </a:rPr>
              <a:t>Miami, FL 3313</a:t>
            </a:r>
            <a:br>
              <a:rPr lang="en-GB" sz="900" dirty="0">
                <a:solidFill>
                  <a:schemeClr val="tx1">
                    <a:lumMod val="75000"/>
                    <a:lumOff val="25000"/>
                  </a:schemeClr>
                </a:solidFill>
              </a:rPr>
            </a:br>
            <a:r>
              <a:rPr lang="en-GB" sz="900" dirty="0">
                <a:solidFill>
                  <a:schemeClr val="tx1">
                    <a:lumMod val="75000"/>
                    <a:lumOff val="25000"/>
                  </a:schemeClr>
                </a:solidFill>
              </a:rPr>
              <a:t>US</a:t>
            </a:r>
          </a:p>
        </p:txBody>
      </p:sp>
      <p:sp>
        <p:nvSpPr>
          <p:cNvPr id="47" name="Content Placeholder 4">
            <a:extLst>
              <a:ext uri="{FF2B5EF4-FFF2-40B4-BE49-F238E27FC236}">
                <a16:creationId xmlns:a16="http://schemas.microsoft.com/office/drawing/2014/main" id="{42761549-508A-3844-B0D3-096B11D66DA3}"/>
              </a:ext>
            </a:extLst>
          </p:cNvPr>
          <p:cNvSpPr txBox="1">
            <a:spLocks/>
          </p:cNvSpPr>
          <p:nvPr/>
        </p:nvSpPr>
        <p:spPr>
          <a:xfrm>
            <a:off x="2899223" y="3472754"/>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Miami</a:t>
            </a:r>
          </a:p>
        </p:txBody>
      </p:sp>
      <p:sp>
        <p:nvSpPr>
          <p:cNvPr id="48" name="Content Placeholder 4">
            <a:extLst>
              <a:ext uri="{FF2B5EF4-FFF2-40B4-BE49-F238E27FC236}">
                <a16:creationId xmlns:a16="http://schemas.microsoft.com/office/drawing/2014/main" id="{9FB0B835-9180-D949-9E48-169B30659776}"/>
              </a:ext>
            </a:extLst>
          </p:cNvPr>
          <p:cNvSpPr txBox="1">
            <a:spLocks/>
          </p:cNvSpPr>
          <p:nvPr/>
        </p:nvSpPr>
        <p:spPr>
          <a:xfrm>
            <a:off x="6615693" y="4714661"/>
            <a:ext cx="1474303" cy="668177"/>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555 12th Street NW</a:t>
            </a:r>
            <a:br>
              <a:rPr lang="en-GB" sz="900" dirty="0">
                <a:solidFill>
                  <a:schemeClr val="tx1">
                    <a:lumMod val="75000"/>
                    <a:lumOff val="25000"/>
                  </a:schemeClr>
                </a:solidFill>
              </a:rPr>
            </a:br>
            <a:r>
              <a:rPr lang="en-GB" sz="900" dirty="0">
                <a:solidFill>
                  <a:schemeClr val="tx1">
                    <a:lumMod val="75000"/>
                    <a:lumOff val="25000"/>
                  </a:schemeClr>
                </a:solidFill>
              </a:rPr>
              <a:t>Suite 501</a:t>
            </a:r>
            <a:br>
              <a:rPr lang="en-GB" sz="900" dirty="0">
                <a:solidFill>
                  <a:schemeClr val="tx1">
                    <a:lumMod val="75000"/>
                    <a:lumOff val="25000"/>
                  </a:schemeClr>
                </a:solidFill>
              </a:rPr>
            </a:br>
            <a:r>
              <a:rPr lang="en-GB" sz="900" dirty="0">
                <a:solidFill>
                  <a:schemeClr val="tx1">
                    <a:lumMod val="75000"/>
                    <a:lumOff val="25000"/>
                  </a:schemeClr>
                </a:solidFill>
              </a:rPr>
              <a:t>Washington, DC 20004</a:t>
            </a:r>
            <a:br>
              <a:rPr lang="en-GB" sz="900" dirty="0">
                <a:solidFill>
                  <a:schemeClr val="tx1">
                    <a:lumMod val="75000"/>
                    <a:lumOff val="25000"/>
                  </a:schemeClr>
                </a:solidFill>
              </a:rPr>
            </a:br>
            <a:r>
              <a:rPr lang="en-GB" sz="900" dirty="0">
                <a:solidFill>
                  <a:schemeClr val="tx1">
                    <a:lumMod val="75000"/>
                    <a:lumOff val="25000"/>
                  </a:schemeClr>
                </a:solidFill>
              </a:rPr>
              <a:t>US</a:t>
            </a:r>
          </a:p>
        </p:txBody>
      </p:sp>
      <p:sp>
        <p:nvSpPr>
          <p:cNvPr id="49" name="Content Placeholder 4">
            <a:extLst>
              <a:ext uri="{FF2B5EF4-FFF2-40B4-BE49-F238E27FC236}">
                <a16:creationId xmlns:a16="http://schemas.microsoft.com/office/drawing/2014/main" id="{63AC915D-4E82-3B4B-9321-F9286BE64D7A}"/>
              </a:ext>
            </a:extLst>
          </p:cNvPr>
          <p:cNvSpPr txBox="1">
            <a:spLocks/>
          </p:cNvSpPr>
          <p:nvPr/>
        </p:nvSpPr>
        <p:spPr>
          <a:xfrm>
            <a:off x="6615693" y="4535579"/>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Washington, DC</a:t>
            </a:r>
          </a:p>
        </p:txBody>
      </p:sp>
      <p:sp>
        <p:nvSpPr>
          <p:cNvPr id="50" name="Rectangle 49">
            <a:extLst>
              <a:ext uri="{FF2B5EF4-FFF2-40B4-BE49-F238E27FC236}">
                <a16:creationId xmlns:a16="http://schemas.microsoft.com/office/drawing/2014/main" id="{452B864E-9ED7-5445-B86F-BEE9C892D927}"/>
              </a:ext>
            </a:extLst>
          </p:cNvPr>
          <p:cNvSpPr/>
          <p:nvPr/>
        </p:nvSpPr>
        <p:spPr>
          <a:xfrm>
            <a:off x="6468285" y="3387779"/>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Content Placeholder 4">
            <a:extLst>
              <a:ext uri="{FF2B5EF4-FFF2-40B4-BE49-F238E27FC236}">
                <a16:creationId xmlns:a16="http://schemas.microsoft.com/office/drawing/2014/main" id="{A28D2D6E-C18D-614C-8694-F41FA527D126}"/>
              </a:ext>
            </a:extLst>
          </p:cNvPr>
          <p:cNvSpPr txBox="1">
            <a:spLocks/>
          </p:cNvSpPr>
          <p:nvPr/>
        </p:nvSpPr>
        <p:spPr>
          <a:xfrm>
            <a:off x="6586912" y="3658812"/>
            <a:ext cx="1474303" cy="579324"/>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156 W 56th St</a:t>
            </a:r>
            <a:br>
              <a:rPr lang="en-GB" sz="900" dirty="0">
                <a:solidFill>
                  <a:schemeClr val="tx1">
                    <a:lumMod val="75000"/>
                    <a:lumOff val="25000"/>
                  </a:schemeClr>
                </a:solidFill>
              </a:rPr>
            </a:br>
            <a:r>
              <a:rPr lang="en-GB" sz="900" dirty="0">
                <a:solidFill>
                  <a:schemeClr val="tx1">
                    <a:lumMod val="75000"/>
                    <a:lumOff val="25000"/>
                  </a:schemeClr>
                </a:solidFill>
              </a:rPr>
              <a:t>19th Floor</a:t>
            </a:r>
            <a:br>
              <a:rPr lang="en-GB" sz="900" dirty="0">
                <a:solidFill>
                  <a:schemeClr val="tx1">
                    <a:lumMod val="75000"/>
                    <a:lumOff val="25000"/>
                  </a:schemeClr>
                </a:solidFill>
              </a:rPr>
            </a:br>
            <a:r>
              <a:rPr lang="en-GB" sz="900" dirty="0">
                <a:solidFill>
                  <a:schemeClr val="tx1">
                    <a:lumMod val="75000"/>
                    <a:lumOff val="25000"/>
                  </a:schemeClr>
                </a:solidFill>
              </a:rPr>
              <a:t>New York, NY 10019</a:t>
            </a:r>
            <a:br>
              <a:rPr lang="en-GB" sz="900" dirty="0">
                <a:solidFill>
                  <a:schemeClr val="tx1">
                    <a:lumMod val="75000"/>
                    <a:lumOff val="25000"/>
                  </a:schemeClr>
                </a:solidFill>
              </a:rPr>
            </a:br>
            <a:r>
              <a:rPr lang="en-GB" sz="900" dirty="0">
                <a:solidFill>
                  <a:schemeClr val="tx1">
                    <a:lumMod val="75000"/>
                    <a:lumOff val="25000"/>
                  </a:schemeClr>
                </a:solidFill>
              </a:rPr>
              <a:t>US</a:t>
            </a:r>
          </a:p>
        </p:txBody>
      </p:sp>
      <p:sp>
        <p:nvSpPr>
          <p:cNvPr id="52" name="Content Placeholder 4">
            <a:extLst>
              <a:ext uri="{FF2B5EF4-FFF2-40B4-BE49-F238E27FC236}">
                <a16:creationId xmlns:a16="http://schemas.microsoft.com/office/drawing/2014/main" id="{44D2497E-EAF4-2948-B9F2-05C6A4FB9282}"/>
              </a:ext>
            </a:extLst>
          </p:cNvPr>
          <p:cNvSpPr txBox="1">
            <a:spLocks/>
          </p:cNvSpPr>
          <p:nvPr/>
        </p:nvSpPr>
        <p:spPr>
          <a:xfrm>
            <a:off x="6586912" y="3479730"/>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New York</a:t>
            </a:r>
          </a:p>
        </p:txBody>
      </p:sp>
      <p:sp>
        <p:nvSpPr>
          <p:cNvPr id="53" name="Rectangle 52">
            <a:extLst>
              <a:ext uri="{FF2B5EF4-FFF2-40B4-BE49-F238E27FC236}">
                <a16:creationId xmlns:a16="http://schemas.microsoft.com/office/drawing/2014/main" id="{FFB85978-C96D-2946-BE08-220B3181639F}"/>
              </a:ext>
            </a:extLst>
          </p:cNvPr>
          <p:cNvSpPr/>
          <p:nvPr/>
        </p:nvSpPr>
        <p:spPr>
          <a:xfrm>
            <a:off x="4639208" y="1302662"/>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A6EE781E-4D98-C64F-931D-8F267CBD906D}"/>
              </a:ext>
            </a:extLst>
          </p:cNvPr>
          <p:cNvSpPr/>
          <p:nvPr/>
        </p:nvSpPr>
        <p:spPr>
          <a:xfrm>
            <a:off x="2803994" y="4435778"/>
            <a:ext cx="1691304" cy="93913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A5B7E2EF-F4FD-EA44-AA30-54E2579A2E2A}"/>
              </a:ext>
            </a:extLst>
          </p:cNvPr>
          <p:cNvSpPr/>
          <p:nvPr/>
        </p:nvSpPr>
        <p:spPr>
          <a:xfrm>
            <a:off x="8306866" y="1300763"/>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Content Placeholder 4">
            <a:extLst>
              <a:ext uri="{FF2B5EF4-FFF2-40B4-BE49-F238E27FC236}">
                <a16:creationId xmlns:a16="http://schemas.microsoft.com/office/drawing/2014/main" id="{2B5B46EF-1294-6C41-8585-C94C5458AFC2}"/>
              </a:ext>
            </a:extLst>
          </p:cNvPr>
          <p:cNvSpPr txBox="1">
            <a:spLocks/>
          </p:cNvSpPr>
          <p:nvPr/>
        </p:nvSpPr>
        <p:spPr>
          <a:xfrm>
            <a:off x="4754321" y="1573695"/>
            <a:ext cx="1474303" cy="589198"/>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200 State Street</a:t>
            </a:r>
            <a:br>
              <a:rPr lang="en-GB" sz="900" dirty="0">
                <a:solidFill>
                  <a:schemeClr val="tx1">
                    <a:lumMod val="75000"/>
                    <a:lumOff val="25000"/>
                  </a:schemeClr>
                </a:solidFill>
              </a:rPr>
            </a:br>
            <a:r>
              <a:rPr lang="en-GB" sz="900" dirty="0">
                <a:solidFill>
                  <a:schemeClr val="tx1">
                    <a:lumMod val="75000"/>
                    <a:lumOff val="25000"/>
                  </a:schemeClr>
                </a:solidFill>
              </a:rPr>
              <a:t>9th Floor</a:t>
            </a:r>
            <a:br>
              <a:rPr lang="en-GB" sz="900" dirty="0">
                <a:solidFill>
                  <a:schemeClr val="tx1">
                    <a:lumMod val="75000"/>
                    <a:lumOff val="25000"/>
                  </a:schemeClr>
                </a:solidFill>
              </a:rPr>
            </a:br>
            <a:r>
              <a:rPr lang="en-GB" sz="900" dirty="0">
                <a:solidFill>
                  <a:schemeClr val="tx1">
                    <a:lumMod val="75000"/>
                    <a:lumOff val="25000"/>
                  </a:schemeClr>
                </a:solidFill>
              </a:rPr>
              <a:t>Boston, MA 02109</a:t>
            </a:r>
            <a:br>
              <a:rPr lang="en-GB" sz="900" dirty="0">
                <a:solidFill>
                  <a:schemeClr val="tx1">
                    <a:lumMod val="75000"/>
                    <a:lumOff val="25000"/>
                  </a:schemeClr>
                </a:solidFill>
              </a:rPr>
            </a:br>
            <a:r>
              <a:rPr lang="en-GB" sz="900" dirty="0">
                <a:solidFill>
                  <a:schemeClr val="tx1">
                    <a:lumMod val="75000"/>
                    <a:lumOff val="25000"/>
                  </a:schemeClr>
                </a:solidFill>
              </a:rPr>
              <a:t>US</a:t>
            </a:r>
          </a:p>
        </p:txBody>
      </p:sp>
      <p:sp>
        <p:nvSpPr>
          <p:cNvPr id="57" name="Content Placeholder 4">
            <a:extLst>
              <a:ext uri="{FF2B5EF4-FFF2-40B4-BE49-F238E27FC236}">
                <a16:creationId xmlns:a16="http://schemas.microsoft.com/office/drawing/2014/main" id="{C45E8C1C-2A26-4A4D-9FA2-F5B5C6170FF9}"/>
              </a:ext>
            </a:extLst>
          </p:cNvPr>
          <p:cNvSpPr txBox="1">
            <a:spLocks/>
          </p:cNvSpPr>
          <p:nvPr/>
        </p:nvSpPr>
        <p:spPr>
          <a:xfrm>
            <a:off x="4754321" y="1394613"/>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Boston</a:t>
            </a:r>
          </a:p>
        </p:txBody>
      </p:sp>
      <p:sp>
        <p:nvSpPr>
          <p:cNvPr id="58" name="Content Placeholder 4">
            <a:extLst>
              <a:ext uri="{FF2B5EF4-FFF2-40B4-BE49-F238E27FC236}">
                <a16:creationId xmlns:a16="http://schemas.microsoft.com/office/drawing/2014/main" id="{C7597509-AF5C-E44C-8EF1-550AAA9F6F39}"/>
              </a:ext>
            </a:extLst>
          </p:cNvPr>
          <p:cNvSpPr txBox="1">
            <a:spLocks/>
          </p:cNvSpPr>
          <p:nvPr/>
        </p:nvSpPr>
        <p:spPr>
          <a:xfrm>
            <a:off x="2904584" y="4715956"/>
            <a:ext cx="1474303" cy="581953"/>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Av. </a:t>
            </a:r>
            <a:r>
              <a:rPr lang="en-GB" sz="900" dirty="0" err="1">
                <a:solidFill>
                  <a:schemeClr val="tx1">
                    <a:lumMod val="75000"/>
                    <a:lumOff val="25000"/>
                  </a:schemeClr>
                </a:solidFill>
              </a:rPr>
              <a:t>Apoquindo</a:t>
            </a:r>
            <a:r>
              <a:rPr lang="en-GB" sz="900" dirty="0">
                <a:solidFill>
                  <a:schemeClr val="tx1">
                    <a:lumMod val="75000"/>
                    <a:lumOff val="25000"/>
                  </a:schemeClr>
                </a:solidFill>
              </a:rPr>
              <a:t> 4001, </a:t>
            </a:r>
            <a:br>
              <a:rPr lang="en-GB" sz="900" dirty="0">
                <a:solidFill>
                  <a:schemeClr val="tx1">
                    <a:lumMod val="75000"/>
                    <a:lumOff val="25000"/>
                  </a:schemeClr>
                </a:solidFill>
              </a:rPr>
            </a:br>
            <a:r>
              <a:rPr lang="en-GB" sz="900" dirty="0">
                <a:solidFill>
                  <a:schemeClr val="tx1">
                    <a:lumMod val="75000"/>
                    <a:lumOff val="25000"/>
                  </a:schemeClr>
                </a:solidFill>
              </a:rPr>
              <a:t>Office 505, Las Condes</a:t>
            </a:r>
            <a:br>
              <a:rPr lang="en-GB" sz="900" dirty="0">
                <a:solidFill>
                  <a:schemeClr val="tx1">
                    <a:lumMod val="75000"/>
                    <a:lumOff val="25000"/>
                  </a:schemeClr>
                </a:solidFill>
              </a:rPr>
            </a:br>
            <a:r>
              <a:rPr lang="en-GB" sz="900" dirty="0">
                <a:solidFill>
                  <a:schemeClr val="tx1">
                    <a:lumMod val="75000"/>
                    <a:lumOff val="25000"/>
                  </a:schemeClr>
                </a:solidFill>
              </a:rPr>
              <a:t>Santiago, 7550162</a:t>
            </a:r>
            <a:br>
              <a:rPr lang="en-GB" sz="900" dirty="0">
                <a:solidFill>
                  <a:schemeClr val="tx1">
                    <a:lumMod val="75000"/>
                    <a:lumOff val="25000"/>
                  </a:schemeClr>
                </a:solidFill>
              </a:rPr>
            </a:br>
            <a:r>
              <a:rPr lang="en-GB" sz="900" dirty="0">
                <a:solidFill>
                  <a:schemeClr val="tx1">
                    <a:lumMod val="75000"/>
                    <a:lumOff val="25000"/>
                  </a:schemeClr>
                </a:solidFill>
              </a:rPr>
              <a:t>Chile</a:t>
            </a:r>
          </a:p>
        </p:txBody>
      </p:sp>
      <p:sp>
        <p:nvSpPr>
          <p:cNvPr id="59" name="Content Placeholder 4">
            <a:extLst>
              <a:ext uri="{FF2B5EF4-FFF2-40B4-BE49-F238E27FC236}">
                <a16:creationId xmlns:a16="http://schemas.microsoft.com/office/drawing/2014/main" id="{45896FFC-8EAC-4D40-BA65-C4787868BF92}"/>
              </a:ext>
            </a:extLst>
          </p:cNvPr>
          <p:cNvSpPr txBox="1">
            <a:spLocks/>
          </p:cNvSpPr>
          <p:nvPr/>
        </p:nvSpPr>
        <p:spPr>
          <a:xfrm>
            <a:off x="2904583" y="4536874"/>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Santiago</a:t>
            </a:r>
          </a:p>
        </p:txBody>
      </p:sp>
      <p:sp>
        <p:nvSpPr>
          <p:cNvPr id="60" name="Content Placeholder 4">
            <a:extLst>
              <a:ext uri="{FF2B5EF4-FFF2-40B4-BE49-F238E27FC236}">
                <a16:creationId xmlns:a16="http://schemas.microsoft.com/office/drawing/2014/main" id="{FF1D62CF-620D-C34C-BD9E-500E0262DF9E}"/>
              </a:ext>
            </a:extLst>
          </p:cNvPr>
          <p:cNvSpPr txBox="1">
            <a:spLocks/>
          </p:cNvSpPr>
          <p:nvPr/>
        </p:nvSpPr>
        <p:spPr>
          <a:xfrm>
            <a:off x="8425244" y="1571796"/>
            <a:ext cx="1474303" cy="589044"/>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Bouchard 547</a:t>
            </a:r>
            <a:br>
              <a:rPr lang="en-GB" sz="900" dirty="0">
                <a:solidFill>
                  <a:schemeClr val="tx1">
                    <a:lumMod val="75000"/>
                    <a:lumOff val="25000"/>
                  </a:schemeClr>
                </a:solidFill>
              </a:rPr>
            </a:br>
            <a:r>
              <a:rPr lang="en-GB" sz="900" dirty="0">
                <a:solidFill>
                  <a:schemeClr val="tx1">
                    <a:lumMod val="75000"/>
                    <a:lumOff val="25000"/>
                  </a:schemeClr>
                </a:solidFill>
              </a:rPr>
              <a:t>11th Floor</a:t>
            </a:r>
            <a:br>
              <a:rPr lang="en-GB" sz="900" dirty="0">
                <a:solidFill>
                  <a:schemeClr val="tx1">
                    <a:lumMod val="75000"/>
                    <a:lumOff val="25000"/>
                  </a:schemeClr>
                </a:solidFill>
              </a:rPr>
            </a:br>
            <a:r>
              <a:rPr lang="en-GB" sz="900" dirty="0">
                <a:solidFill>
                  <a:schemeClr val="tx1">
                    <a:lumMod val="75000"/>
                    <a:lumOff val="25000"/>
                  </a:schemeClr>
                </a:solidFill>
              </a:rPr>
              <a:t>Buenos Aires, C1106ABG</a:t>
            </a:r>
            <a:br>
              <a:rPr lang="en-GB" sz="900" dirty="0">
                <a:solidFill>
                  <a:schemeClr val="tx1">
                    <a:lumMod val="75000"/>
                    <a:lumOff val="25000"/>
                  </a:schemeClr>
                </a:solidFill>
              </a:rPr>
            </a:br>
            <a:r>
              <a:rPr lang="en-GB" sz="900" dirty="0">
                <a:solidFill>
                  <a:schemeClr val="tx1">
                    <a:lumMod val="75000"/>
                    <a:lumOff val="25000"/>
                  </a:schemeClr>
                </a:solidFill>
              </a:rPr>
              <a:t>Argentina</a:t>
            </a:r>
          </a:p>
        </p:txBody>
      </p:sp>
      <p:sp>
        <p:nvSpPr>
          <p:cNvPr id="61" name="Content Placeholder 4">
            <a:extLst>
              <a:ext uri="{FF2B5EF4-FFF2-40B4-BE49-F238E27FC236}">
                <a16:creationId xmlns:a16="http://schemas.microsoft.com/office/drawing/2014/main" id="{6C77AF9C-4D97-544D-AFBF-6900D33E6763}"/>
              </a:ext>
            </a:extLst>
          </p:cNvPr>
          <p:cNvSpPr txBox="1">
            <a:spLocks/>
          </p:cNvSpPr>
          <p:nvPr/>
        </p:nvSpPr>
        <p:spPr>
          <a:xfrm>
            <a:off x="8425244" y="1392714"/>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Buenos Aires</a:t>
            </a:r>
          </a:p>
        </p:txBody>
      </p:sp>
      <p:sp>
        <p:nvSpPr>
          <p:cNvPr id="62" name="Rectangle 61">
            <a:extLst>
              <a:ext uri="{FF2B5EF4-FFF2-40B4-BE49-F238E27FC236}">
                <a16:creationId xmlns:a16="http://schemas.microsoft.com/office/drawing/2014/main" id="{A240A862-6737-FD41-BF8B-4FC749931E21}"/>
              </a:ext>
            </a:extLst>
          </p:cNvPr>
          <p:cNvSpPr/>
          <p:nvPr/>
        </p:nvSpPr>
        <p:spPr>
          <a:xfrm>
            <a:off x="971550" y="3382983"/>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3E08DBA1-98DA-9849-83F0-41DADBDA0316}"/>
              </a:ext>
            </a:extLst>
          </p:cNvPr>
          <p:cNvSpPr/>
          <p:nvPr/>
        </p:nvSpPr>
        <p:spPr>
          <a:xfrm>
            <a:off x="8306866" y="2339779"/>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Content Placeholder 4">
            <a:extLst>
              <a:ext uri="{FF2B5EF4-FFF2-40B4-BE49-F238E27FC236}">
                <a16:creationId xmlns:a16="http://schemas.microsoft.com/office/drawing/2014/main" id="{D5EF0D39-1CAF-F84C-B68F-1CB6DEE67A5C}"/>
              </a:ext>
            </a:extLst>
          </p:cNvPr>
          <p:cNvSpPr txBox="1">
            <a:spLocks/>
          </p:cNvSpPr>
          <p:nvPr/>
        </p:nvSpPr>
        <p:spPr>
          <a:xfrm>
            <a:off x="1083061" y="3654016"/>
            <a:ext cx="1474303" cy="585258"/>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err="1">
                <a:solidFill>
                  <a:schemeClr val="tx1">
                    <a:lumMod val="75000"/>
                    <a:lumOff val="25000"/>
                  </a:schemeClr>
                </a:solidFill>
              </a:rPr>
              <a:t>Paseo</a:t>
            </a:r>
            <a:r>
              <a:rPr lang="en-GB" sz="900" dirty="0">
                <a:solidFill>
                  <a:schemeClr val="tx1">
                    <a:lumMod val="75000"/>
                    <a:lumOff val="25000"/>
                  </a:schemeClr>
                </a:solidFill>
              </a:rPr>
              <a:t> de la </a:t>
            </a:r>
            <a:r>
              <a:rPr lang="en-GB" sz="900" dirty="0" err="1">
                <a:solidFill>
                  <a:schemeClr val="tx1">
                    <a:lumMod val="75000"/>
                    <a:lumOff val="25000"/>
                  </a:schemeClr>
                </a:solidFill>
              </a:rPr>
              <a:t>Castellana</a:t>
            </a:r>
            <a:r>
              <a:rPr lang="en-GB" sz="900" dirty="0">
                <a:solidFill>
                  <a:schemeClr val="tx1">
                    <a:lumMod val="75000"/>
                    <a:lumOff val="25000"/>
                  </a:schemeClr>
                </a:solidFill>
              </a:rPr>
              <a:t> 7</a:t>
            </a:r>
            <a:br>
              <a:rPr lang="en-GB" sz="900" dirty="0">
                <a:solidFill>
                  <a:schemeClr val="tx1">
                    <a:lumMod val="75000"/>
                    <a:lumOff val="25000"/>
                  </a:schemeClr>
                </a:solidFill>
              </a:rPr>
            </a:br>
            <a:r>
              <a:rPr lang="en-GB" sz="900" dirty="0">
                <a:solidFill>
                  <a:schemeClr val="tx1">
                    <a:lumMod val="75000"/>
                    <a:lumOff val="25000"/>
                  </a:schemeClr>
                </a:solidFill>
              </a:rPr>
              <a:t>9th Floor</a:t>
            </a:r>
            <a:br>
              <a:rPr lang="en-GB" sz="900" dirty="0">
                <a:solidFill>
                  <a:schemeClr val="tx1">
                    <a:lumMod val="75000"/>
                    <a:lumOff val="25000"/>
                  </a:schemeClr>
                </a:solidFill>
              </a:rPr>
            </a:br>
            <a:r>
              <a:rPr lang="en-GB" sz="900" dirty="0">
                <a:solidFill>
                  <a:schemeClr val="tx1">
                    <a:lumMod val="75000"/>
                    <a:lumOff val="25000"/>
                  </a:schemeClr>
                </a:solidFill>
              </a:rPr>
              <a:t>Madrid, 28046</a:t>
            </a:r>
            <a:br>
              <a:rPr lang="en-GB" sz="900" dirty="0">
                <a:solidFill>
                  <a:schemeClr val="tx1">
                    <a:lumMod val="75000"/>
                    <a:lumOff val="25000"/>
                  </a:schemeClr>
                </a:solidFill>
              </a:rPr>
            </a:br>
            <a:r>
              <a:rPr lang="en-GB" sz="900" dirty="0">
                <a:solidFill>
                  <a:schemeClr val="tx1">
                    <a:lumMod val="75000"/>
                    <a:lumOff val="25000"/>
                  </a:schemeClr>
                </a:solidFill>
              </a:rPr>
              <a:t>Spain</a:t>
            </a:r>
          </a:p>
        </p:txBody>
      </p:sp>
      <p:sp>
        <p:nvSpPr>
          <p:cNvPr id="65" name="Content Placeholder 4">
            <a:extLst>
              <a:ext uri="{FF2B5EF4-FFF2-40B4-BE49-F238E27FC236}">
                <a16:creationId xmlns:a16="http://schemas.microsoft.com/office/drawing/2014/main" id="{8153C0F8-1FC3-7048-9158-7720F5A6D5EB}"/>
              </a:ext>
            </a:extLst>
          </p:cNvPr>
          <p:cNvSpPr txBox="1">
            <a:spLocks/>
          </p:cNvSpPr>
          <p:nvPr/>
        </p:nvSpPr>
        <p:spPr>
          <a:xfrm>
            <a:off x="1083061" y="3474934"/>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Madrid</a:t>
            </a:r>
          </a:p>
        </p:txBody>
      </p:sp>
      <p:sp>
        <p:nvSpPr>
          <p:cNvPr id="66" name="Content Placeholder 4">
            <a:extLst>
              <a:ext uri="{FF2B5EF4-FFF2-40B4-BE49-F238E27FC236}">
                <a16:creationId xmlns:a16="http://schemas.microsoft.com/office/drawing/2014/main" id="{EF60CD14-D78C-8946-BFB0-F26741CA6090}"/>
              </a:ext>
            </a:extLst>
          </p:cNvPr>
          <p:cNvSpPr txBox="1">
            <a:spLocks/>
          </p:cNvSpPr>
          <p:nvPr/>
        </p:nvSpPr>
        <p:spPr>
          <a:xfrm>
            <a:off x="8425244" y="2610812"/>
            <a:ext cx="1474303" cy="587438"/>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5 Aldermanbury Square</a:t>
            </a:r>
            <a:br>
              <a:rPr lang="en-GB" sz="900" dirty="0">
                <a:solidFill>
                  <a:schemeClr val="tx1">
                    <a:lumMod val="75000"/>
                    <a:lumOff val="25000"/>
                  </a:schemeClr>
                </a:solidFill>
              </a:rPr>
            </a:br>
            <a:r>
              <a:rPr lang="en-GB" sz="900" dirty="0">
                <a:solidFill>
                  <a:schemeClr val="tx1">
                    <a:lumMod val="75000"/>
                    <a:lumOff val="25000"/>
                  </a:schemeClr>
                </a:solidFill>
              </a:rPr>
              <a:t>14th Floor</a:t>
            </a:r>
            <a:br>
              <a:rPr lang="en-GB" sz="900" dirty="0">
                <a:solidFill>
                  <a:schemeClr val="tx1">
                    <a:lumMod val="75000"/>
                    <a:lumOff val="25000"/>
                  </a:schemeClr>
                </a:solidFill>
              </a:rPr>
            </a:br>
            <a:r>
              <a:rPr lang="en-GB" sz="900" dirty="0">
                <a:solidFill>
                  <a:schemeClr val="tx1">
                    <a:lumMod val="75000"/>
                    <a:lumOff val="25000"/>
                  </a:schemeClr>
                </a:solidFill>
              </a:rPr>
              <a:t>London, EC2V 7HR</a:t>
            </a:r>
            <a:br>
              <a:rPr lang="en-GB" sz="900" dirty="0">
                <a:solidFill>
                  <a:schemeClr val="tx1">
                    <a:lumMod val="75000"/>
                    <a:lumOff val="25000"/>
                  </a:schemeClr>
                </a:solidFill>
              </a:rPr>
            </a:br>
            <a:r>
              <a:rPr lang="en-GB" sz="900" dirty="0">
                <a:solidFill>
                  <a:schemeClr val="tx1">
                    <a:lumMod val="75000"/>
                    <a:lumOff val="25000"/>
                  </a:schemeClr>
                </a:solidFill>
              </a:rPr>
              <a:t>UK</a:t>
            </a:r>
          </a:p>
        </p:txBody>
      </p:sp>
      <p:sp>
        <p:nvSpPr>
          <p:cNvPr id="67" name="Content Placeholder 4">
            <a:extLst>
              <a:ext uri="{FF2B5EF4-FFF2-40B4-BE49-F238E27FC236}">
                <a16:creationId xmlns:a16="http://schemas.microsoft.com/office/drawing/2014/main" id="{AAB9650E-7B34-CF42-9586-577D03D2AD10}"/>
              </a:ext>
            </a:extLst>
          </p:cNvPr>
          <p:cNvSpPr txBox="1">
            <a:spLocks/>
          </p:cNvSpPr>
          <p:nvPr/>
        </p:nvSpPr>
        <p:spPr>
          <a:xfrm>
            <a:off x="8425244" y="2431730"/>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London</a:t>
            </a:r>
          </a:p>
        </p:txBody>
      </p:sp>
      <p:sp>
        <p:nvSpPr>
          <p:cNvPr id="68" name="Rectangle 67">
            <a:extLst>
              <a:ext uri="{FF2B5EF4-FFF2-40B4-BE49-F238E27FC236}">
                <a16:creationId xmlns:a16="http://schemas.microsoft.com/office/drawing/2014/main" id="{5E3573EA-BD80-C848-ACE1-760191CFE5AC}"/>
              </a:ext>
            </a:extLst>
          </p:cNvPr>
          <p:cNvSpPr/>
          <p:nvPr/>
        </p:nvSpPr>
        <p:spPr>
          <a:xfrm>
            <a:off x="10132777" y="3380848"/>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Content Placeholder 4">
            <a:extLst>
              <a:ext uri="{FF2B5EF4-FFF2-40B4-BE49-F238E27FC236}">
                <a16:creationId xmlns:a16="http://schemas.microsoft.com/office/drawing/2014/main" id="{A0EBBA8F-A30A-B646-9B5A-83B9B99C988C}"/>
              </a:ext>
            </a:extLst>
          </p:cNvPr>
          <p:cNvSpPr txBox="1">
            <a:spLocks/>
          </p:cNvSpPr>
          <p:nvPr/>
        </p:nvSpPr>
        <p:spPr>
          <a:xfrm>
            <a:off x="10254611" y="3651881"/>
            <a:ext cx="1474303" cy="593128"/>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22 Place de la Madeleine</a:t>
            </a:r>
            <a:br>
              <a:rPr lang="en-GB" sz="900" dirty="0">
                <a:solidFill>
                  <a:schemeClr val="tx1">
                    <a:lumMod val="75000"/>
                    <a:lumOff val="25000"/>
                  </a:schemeClr>
                </a:solidFill>
              </a:rPr>
            </a:br>
            <a:r>
              <a:rPr lang="en-GB" sz="900" dirty="0">
                <a:solidFill>
                  <a:schemeClr val="tx1">
                    <a:lumMod val="75000"/>
                    <a:lumOff val="25000"/>
                  </a:schemeClr>
                </a:solidFill>
              </a:rPr>
              <a:t>4th Floor</a:t>
            </a:r>
            <a:br>
              <a:rPr lang="en-GB" sz="900" dirty="0">
                <a:solidFill>
                  <a:schemeClr val="tx1">
                    <a:lumMod val="75000"/>
                    <a:lumOff val="25000"/>
                  </a:schemeClr>
                </a:solidFill>
              </a:rPr>
            </a:br>
            <a:r>
              <a:rPr lang="en-GB" sz="900" dirty="0">
                <a:solidFill>
                  <a:schemeClr val="tx1">
                    <a:lumMod val="75000"/>
                    <a:lumOff val="25000"/>
                  </a:schemeClr>
                </a:solidFill>
              </a:rPr>
              <a:t>Paris, 75008</a:t>
            </a:r>
            <a:br>
              <a:rPr lang="en-GB" sz="900" dirty="0">
                <a:solidFill>
                  <a:schemeClr val="tx1">
                    <a:lumMod val="75000"/>
                    <a:lumOff val="25000"/>
                  </a:schemeClr>
                </a:solidFill>
              </a:rPr>
            </a:br>
            <a:r>
              <a:rPr lang="en-GB" sz="900" dirty="0">
                <a:solidFill>
                  <a:schemeClr val="tx1">
                    <a:lumMod val="75000"/>
                    <a:lumOff val="25000"/>
                  </a:schemeClr>
                </a:solidFill>
              </a:rPr>
              <a:t>France</a:t>
            </a:r>
          </a:p>
        </p:txBody>
      </p:sp>
      <p:sp>
        <p:nvSpPr>
          <p:cNvPr id="70" name="Content Placeholder 4">
            <a:extLst>
              <a:ext uri="{FF2B5EF4-FFF2-40B4-BE49-F238E27FC236}">
                <a16:creationId xmlns:a16="http://schemas.microsoft.com/office/drawing/2014/main" id="{FAB7343D-5D34-FF44-9A9B-3F87B748C02A}"/>
              </a:ext>
            </a:extLst>
          </p:cNvPr>
          <p:cNvSpPr txBox="1">
            <a:spLocks/>
          </p:cNvSpPr>
          <p:nvPr/>
        </p:nvSpPr>
        <p:spPr>
          <a:xfrm>
            <a:off x="10254611" y="3472799"/>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Paris</a:t>
            </a:r>
          </a:p>
        </p:txBody>
      </p:sp>
      <p:sp>
        <p:nvSpPr>
          <p:cNvPr id="71" name="Rectangle 70">
            <a:extLst>
              <a:ext uri="{FF2B5EF4-FFF2-40B4-BE49-F238E27FC236}">
                <a16:creationId xmlns:a16="http://schemas.microsoft.com/office/drawing/2014/main" id="{38DF1702-F7A5-8B45-8A55-DF6E64BA4FD7}"/>
              </a:ext>
            </a:extLst>
          </p:cNvPr>
          <p:cNvSpPr/>
          <p:nvPr/>
        </p:nvSpPr>
        <p:spPr>
          <a:xfrm>
            <a:off x="6473037" y="1300763"/>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860BE2C1-DBD2-BE42-A95B-BFEA4725A6F2}"/>
              </a:ext>
            </a:extLst>
          </p:cNvPr>
          <p:cNvSpPr/>
          <p:nvPr/>
        </p:nvSpPr>
        <p:spPr>
          <a:xfrm>
            <a:off x="2805379" y="2339779"/>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E5ACCA2F-718B-E243-88E4-D2D749BFFB9C}"/>
              </a:ext>
            </a:extLst>
          </p:cNvPr>
          <p:cNvSpPr/>
          <p:nvPr/>
        </p:nvSpPr>
        <p:spPr>
          <a:xfrm>
            <a:off x="2805379" y="1302662"/>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Content Placeholder 4">
            <a:extLst>
              <a:ext uri="{FF2B5EF4-FFF2-40B4-BE49-F238E27FC236}">
                <a16:creationId xmlns:a16="http://schemas.microsoft.com/office/drawing/2014/main" id="{9FEDA64E-F7AB-1940-ACF7-CC1329AFF351}"/>
              </a:ext>
            </a:extLst>
          </p:cNvPr>
          <p:cNvSpPr txBox="1">
            <a:spLocks/>
          </p:cNvSpPr>
          <p:nvPr/>
        </p:nvSpPr>
        <p:spPr>
          <a:xfrm>
            <a:off x="6586912" y="1571796"/>
            <a:ext cx="1474303" cy="589044"/>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23 Square de </a:t>
            </a:r>
            <a:r>
              <a:rPr lang="en-GB" sz="900" dirty="0" err="1">
                <a:solidFill>
                  <a:schemeClr val="tx1">
                    <a:lumMod val="75000"/>
                    <a:lumOff val="25000"/>
                  </a:schemeClr>
                </a:solidFill>
              </a:rPr>
              <a:t>Meeus</a:t>
            </a:r>
            <a:br>
              <a:rPr lang="en-GB" sz="900" dirty="0">
                <a:solidFill>
                  <a:schemeClr val="tx1">
                    <a:lumMod val="75000"/>
                    <a:lumOff val="25000"/>
                  </a:schemeClr>
                </a:solidFill>
              </a:rPr>
            </a:br>
            <a:r>
              <a:rPr lang="en-GB" sz="900" dirty="0">
                <a:solidFill>
                  <a:schemeClr val="tx1">
                    <a:lumMod val="75000"/>
                    <a:lumOff val="25000"/>
                  </a:schemeClr>
                </a:solidFill>
              </a:rPr>
              <a:t>7th Floor</a:t>
            </a:r>
            <a:br>
              <a:rPr lang="en-GB" sz="900" dirty="0">
                <a:solidFill>
                  <a:schemeClr val="tx1">
                    <a:lumMod val="75000"/>
                    <a:lumOff val="25000"/>
                  </a:schemeClr>
                </a:solidFill>
              </a:rPr>
            </a:br>
            <a:r>
              <a:rPr lang="en-GB" sz="900" dirty="0">
                <a:solidFill>
                  <a:schemeClr val="tx1">
                    <a:lumMod val="75000"/>
                    <a:lumOff val="25000"/>
                  </a:schemeClr>
                </a:solidFill>
              </a:rPr>
              <a:t>Brussels, 1000</a:t>
            </a:r>
            <a:br>
              <a:rPr lang="en-GB" sz="900" dirty="0">
                <a:solidFill>
                  <a:schemeClr val="tx1">
                    <a:lumMod val="75000"/>
                    <a:lumOff val="25000"/>
                  </a:schemeClr>
                </a:solidFill>
              </a:rPr>
            </a:br>
            <a:r>
              <a:rPr lang="en-GB" sz="900" dirty="0">
                <a:solidFill>
                  <a:schemeClr val="tx1">
                    <a:lumMod val="75000"/>
                    <a:lumOff val="25000"/>
                  </a:schemeClr>
                </a:solidFill>
              </a:rPr>
              <a:t>Belgium</a:t>
            </a:r>
          </a:p>
        </p:txBody>
      </p:sp>
      <p:sp>
        <p:nvSpPr>
          <p:cNvPr id="75" name="Content Placeholder 4">
            <a:extLst>
              <a:ext uri="{FF2B5EF4-FFF2-40B4-BE49-F238E27FC236}">
                <a16:creationId xmlns:a16="http://schemas.microsoft.com/office/drawing/2014/main" id="{82893A0B-9D9F-B349-8A83-9A0D95EE5773}"/>
              </a:ext>
            </a:extLst>
          </p:cNvPr>
          <p:cNvSpPr txBox="1">
            <a:spLocks/>
          </p:cNvSpPr>
          <p:nvPr/>
        </p:nvSpPr>
        <p:spPr>
          <a:xfrm>
            <a:off x="6586912" y="1392714"/>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Brussels</a:t>
            </a:r>
          </a:p>
        </p:txBody>
      </p:sp>
      <p:sp>
        <p:nvSpPr>
          <p:cNvPr id="76" name="Content Placeholder 4">
            <a:extLst>
              <a:ext uri="{FF2B5EF4-FFF2-40B4-BE49-F238E27FC236}">
                <a16:creationId xmlns:a16="http://schemas.microsoft.com/office/drawing/2014/main" id="{29616AE3-AC15-124A-A7AE-1C227E74D808}"/>
              </a:ext>
            </a:extLst>
          </p:cNvPr>
          <p:cNvSpPr txBox="1">
            <a:spLocks/>
          </p:cNvSpPr>
          <p:nvPr/>
        </p:nvSpPr>
        <p:spPr>
          <a:xfrm>
            <a:off x="2920878" y="2619956"/>
            <a:ext cx="1474303" cy="578294"/>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err="1">
                <a:solidFill>
                  <a:schemeClr val="tx1">
                    <a:lumMod val="75000"/>
                    <a:lumOff val="25000"/>
                  </a:schemeClr>
                </a:solidFill>
              </a:rPr>
              <a:t>Kö-Bogen</a:t>
            </a:r>
            <a:br>
              <a:rPr lang="en-GB" sz="900" dirty="0">
                <a:solidFill>
                  <a:schemeClr val="tx1">
                    <a:lumMod val="75000"/>
                    <a:lumOff val="25000"/>
                  </a:schemeClr>
                </a:solidFill>
              </a:rPr>
            </a:br>
            <a:r>
              <a:rPr lang="en-GB" sz="900" dirty="0" err="1">
                <a:solidFill>
                  <a:schemeClr val="tx1">
                    <a:lumMod val="75000"/>
                    <a:lumOff val="25000"/>
                  </a:schemeClr>
                </a:solidFill>
              </a:rPr>
              <a:t>Königsallee</a:t>
            </a:r>
            <a:r>
              <a:rPr lang="en-GB" sz="900" dirty="0">
                <a:solidFill>
                  <a:schemeClr val="tx1">
                    <a:lumMod val="75000"/>
                    <a:lumOff val="25000"/>
                  </a:schemeClr>
                </a:solidFill>
              </a:rPr>
              <a:t> 2b, 5th Floor</a:t>
            </a:r>
            <a:br>
              <a:rPr lang="en-GB" sz="900" dirty="0">
                <a:solidFill>
                  <a:schemeClr val="tx1">
                    <a:lumMod val="75000"/>
                    <a:lumOff val="25000"/>
                  </a:schemeClr>
                </a:solidFill>
              </a:rPr>
            </a:br>
            <a:r>
              <a:rPr lang="en-GB" sz="900" dirty="0">
                <a:solidFill>
                  <a:schemeClr val="tx1">
                    <a:lumMod val="75000"/>
                    <a:lumOff val="25000"/>
                  </a:schemeClr>
                </a:solidFill>
              </a:rPr>
              <a:t>Düsseldorf, 40212</a:t>
            </a:r>
            <a:br>
              <a:rPr lang="en-GB" sz="900" dirty="0">
                <a:solidFill>
                  <a:schemeClr val="tx1">
                    <a:lumMod val="75000"/>
                    <a:lumOff val="25000"/>
                  </a:schemeClr>
                </a:solidFill>
              </a:rPr>
            </a:br>
            <a:r>
              <a:rPr lang="en-GB" sz="900" dirty="0">
                <a:solidFill>
                  <a:schemeClr val="tx1">
                    <a:lumMod val="75000"/>
                    <a:lumOff val="25000"/>
                  </a:schemeClr>
                </a:solidFill>
              </a:rPr>
              <a:t>Germany</a:t>
            </a:r>
          </a:p>
        </p:txBody>
      </p:sp>
      <p:sp>
        <p:nvSpPr>
          <p:cNvPr id="77" name="Content Placeholder 4">
            <a:extLst>
              <a:ext uri="{FF2B5EF4-FFF2-40B4-BE49-F238E27FC236}">
                <a16:creationId xmlns:a16="http://schemas.microsoft.com/office/drawing/2014/main" id="{6BDD0A73-CC34-6B45-9F37-4FF9C8E09FEA}"/>
              </a:ext>
            </a:extLst>
          </p:cNvPr>
          <p:cNvSpPr txBox="1">
            <a:spLocks/>
          </p:cNvSpPr>
          <p:nvPr/>
        </p:nvSpPr>
        <p:spPr>
          <a:xfrm>
            <a:off x="2920877" y="2440874"/>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Düsseldorf</a:t>
            </a:r>
          </a:p>
        </p:txBody>
      </p:sp>
      <p:sp>
        <p:nvSpPr>
          <p:cNvPr id="78" name="Content Placeholder 4">
            <a:extLst>
              <a:ext uri="{FF2B5EF4-FFF2-40B4-BE49-F238E27FC236}">
                <a16:creationId xmlns:a16="http://schemas.microsoft.com/office/drawing/2014/main" id="{46E37890-E354-CB40-AAB2-05D3EACC53AF}"/>
              </a:ext>
            </a:extLst>
          </p:cNvPr>
          <p:cNvSpPr txBox="1">
            <a:spLocks/>
          </p:cNvSpPr>
          <p:nvPr/>
        </p:nvSpPr>
        <p:spPr>
          <a:xfrm>
            <a:off x="2911791" y="1573695"/>
            <a:ext cx="1474303" cy="479774"/>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err="1">
                <a:solidFill>
                  <a:schemeClr val="tx1">
                    <a:lumMod val="75000"/>
                    <a:lumOff val="25000"/>
                  </a:schemeClr>
                </a:solidFill>
              </a:rPr>
              <a:t>Kurfürstendamm</a:t>
            </a:r>
            <a:r>
              <a:rPr lang="en-GB" sz="900" dirty="0">
                <a:solidFill>
                  <a:schemeClr val="tx1">
                    <a:lumMod val="75000"/>
                    <a:lumOff val="25000"/>
                  </a:schemeClr>
                </a:solidFill>
              </a:rPr>
              <a:t> 217</a:t>
            </a:r>
            <a:br>
              <a:rPr lang="en-GB" sz="900" dirty="0">
                <a:solidFill>
                  <a:schemeClr val="tx1">
                    <a:lumMod val="75000"/>
                    <a:lumOff val="25000"/>
                  </a:schemeClr>
                </a:solidFill>
              </a:rPr>
            </a:br>
            <a:r>
              <a:rPr lang="en-GB" sz="900" dirty="0">
                <a:solidFill>
                  <a:schemeClr val="tx1">
                    <a:lumMod val="75000"/>
                    <a:lumOff val="25000"/>
                  </a:schemeClr>
                </a:solidFill>
              </a:rPr>
              <a:t>Berlin, 10719</a:t>
            </a:r>
            <a:br>
              <a:rPr lang="en-GB" sz="900" dirty="0">
                <a:solidFill>
                  <a:schemeClr val="tx1">
                    <a:lumMod val="75000"/>
                    <a:lumOff val="25000"/>
                  </a:schemeClr>
                </a:solidFill>
              </a:rPr>
            </a:br>
            <a:r>
              <a:rPr lang="en-GB" sz="900" dirty="0">
                <a:solidFill>
                  <a:schemeClr val="tx1">
                    <a:lumMod val="75000"/>
                    <a:lumOff val="25000"/>
                  </a:schemeClr>
                </a:solidFill>
              </a:rPr>
              <a:t>Germany</a:t>
            </a:r>
          </a:p>
        </p:txBody>
      </p:sp>
      <p:sp>
        <p:nvSpPr>
          <p:cNvPr id="79" name="Content Placeholder 4">
            <a:extLst>
              <a:ext uri="{FF2B5EF4-FFF2-40B4-BE49-F238E27FC236}">
                <a16:creationId xmlns:a16="http://schemas.microsoft.com/office/drawing/2014/main" id="{66280430-F912-1E45-8FB2-1DCAAF82998E}"/>
              </a:ext>
            </a:extLst>
          </p:cNvPr>
          <p:cNvSpPr txBox="1">
            <a:spLocks/>
          </p:cNvSpPr>
          <p:nvPr/>
        </p:nvSpPr>
        <p:spPr>
          <a:xfrm>
            <a:off x="2911790" y="1394613"/>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Berlin</a:t>
            </a:r>
          </a:p>
        </p:txBody>
      </p:sp>
      <p:sp>
        <p:nvSpPr>
          <p:cNvPr id="80" name="Rectangle 79">
            <a:extLst>
              <a:ext uri="{FF2B5EF4-FFF2-40B4-BE49-F238E27FC236}">
                <a16:creationId xmlns:a16="http://schemas.microsoft.com/office/drawing/2014/main" id="{6FE13092-107F-F24C-B0A2-265C6A125127}"/>
              </a:ext>
            </a:extLst>
          </p:cNvPr>
          <p:cNvSpPr/>
          <p:nvPr/>
        </p:nvSpPr>
        <p:spPr>
          <a:xfrm>
            <a:off x="4636040" y="3381256"/>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C53342F3-5896-4646-B339-F6AC9BBD384D}"/>
              </a:ext>
            </a:extLst>
          </p:cNvPr>
          <p:cNvSpPr/>
          <p:nvPr/>
        </p:nvSpPr>
        <p:spPr>
          <a:xfrm>
            <a:off x="4639208" y="2339779"/>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Content Placeholder 4">
            <a:extLst>
              <a:ext uri="{FF2B5EF4-FFF2-40B4-BE49-F238E27FC236}">
                <a16:creationId xmlns:a16="http://schemas.microsoft.com/office/drawing/2014/main" id="{2D7C8756-3727-464A-AC65-5FA152FB8750}"/>
              </a:ext>
            </a:extLst>
          </p:cNvPr>
          <p:cNvSpPr txBox="1">
            <a:spLocks/>
          </p:cNvSpPr>
          <p:nvPr/>
        </p:nvSpPr>
        <p:spPr>
          <a:xfrm>
            <a:off x="4754321" y="3652289"/>
            <a:ext cx="1474303" cy="585847"/>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Via San Raffaele, 1</a:t>
            </a:r>
            <a:br>
              <a:rPr lang="en-GB" sz="900" dirty="0">
                <a:solidFill>
                  <a:schemeClr val="tx1">
                    <a:lumMod val="75000"/>
                    <a:lumOff val="25000"/>
                  </a:schemeClr>
                </a:solidFill>
              </a:rPr>
            </a:br>
            <a:r>
              <a:rPr lang="en-GB" sz="900" dirty="0">
                <a:solidFill>
                  <a:schemeClr val="tx1">
                    <a:lumMod val="75000"/>
                    <a:lumOff val="25000"/>
                  </a:schemeClr>
                </a:solidFill>
              </a:rPr>
              <a:t>Milan, 20121</a:t>
            </a:r>
            <a:br>
              <a:rPr lang="en-GB" sz="900" dirty="0">
                <a:solidFill>
                  <a:schemeClr val="tx1">
                    <a:lumMod val="75000"/>
                    <a:lumOff val="25000"/>
                  </a:schemeClr>
                </a:solidFill>
              </a:rPr>
            </a:br>
            <a:r>
              <a:rPr lang="en-GB" sz="900" dirty="0">
                <a:solidFill>
                  <a:schemeClr val="tx1">
                    <a:lumMod val="75000"/>
                    <a:lumOff val="25000"/>
                  </a:schemeClr>
                </a:solidFill>
              </a:rPr>
              <a:t>Italy</a:t>
            </a:r>
          </a:p>
        </p:txBody>
      </p:sp>
      <p:sp>
        <p:nvSpPr>
          <p:cNvPr id="83" name="Content Placeholder 4">
            <a:extLst>
              <a:ext uri="{FF2B5EF4-FFF2-40B4-BE49-F238E27FC236}">
                <a16:creationId xmlns:a16="http://schemas.microsoft.com/office/drawing/2014/main" id="{EF261666-6798-BC46-A774-8A4BA92F9647}"/>
              </a:ext>
            </a:extLst>
          </p:cNvPr>
          <p:cNvSpPr txBox="1">
            <a:spLocks/>
          </p:cNvSpPr>
          <p:nvPr/>
        </p:nvSpPr>
        <p:spPr>
          <a:xfrm>
            <a:off x="4754321" y="3473207"/>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Milan</a:t>
            </a:r>
          </a:p>
        </p:txBody>
      </p:sp>
      <p:sp>
        <p:nvSpPr>
          <p:cNvPr id="84" name="Content Placeholder 4">
            <a:extLst>
              <a:ext uri="{FF2B5EF4-FFF2-40B4-BE49-F238E27FC236}">
                <a16:creationId xmlns:a16="http://schemas.microsoft.com/office/drawing/2014/main" id="{36C6F556-6953-6C47-8690-5225E04D4C93}"/>
              </a:ext>
            </a:extLst>
          </p:cNvPr>
          <p:cNvSpPr txBox="1">
            <a:spLocks/>
          </p:cNvSpPr>
          <p:nvPr/>
        </p:nvSpPr>
        <p:spPr>
          <a:xfrm>
            <a:off x="4754321" y="2610812"/>
            <a:ext cx="1474303" cy="565415"/>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err="1">
                <a:solidFill>
                  <a:schemeClr val="tx1">
                    <a:lumMod val="75000"/>
                    <a:lumOff val="25000"/>
                  </a:schemeClr>
                </a:solidFill>
              </a:rPr>
              <a:t>Unioninkatu</a:t>
            </a:r>
            <a:r>
              <a:rPr lang="en-GB" sz="900" dirty="0">
                <a:solidFill>
                  <a:schemeClr val="tx1">
                    <a:lumMod val="75000"/>
                    <a:lumOff val="25000"/>
                  </a:schemeClr>
                </a:solidFill>
              </a:rPr>
              <a:t> 30</a:t>
            </a:r>
            <a:br>
              <a:rPr lang="en-GB" sz="900" dirty="0">
                <a:solidFill>
                  <a:schemeClr val="tx1">
                    <a:lumMod val="75000"/>
                    <a:lumOff val="25000"/>
                  </a:schemeClr>
                </a:solidFill>
              </a:rPr>
            </a:br>
            <a:r>
              <a:rPr lang="en-GB" sz="900" dirty="0">
                <a:solidFill>
                  <a:schemeClr val="tx1">
                    <a:lumMod val="75000"/>
                    <a:lumOff val="25000"/>
                  </a:schemeClr>
                </a:solidFill>
              </a:rPr>
              <a:t>4th Floor</a:t>
            </a:r>
            <a:br>
              <a:rPr lang="en-GB" sz="900" dirty="0">
                <a:solidFill>
                  <a:schemeClr val="tx1">
                    <a:lumMod val="75000"/>
                    <a:lumOff val="25000"/>
                  </a:schemeClr>
                </a:solidFill>
              </a:rPr>
            </a:br>
            <a:r>
              <a:rPr lang="en-GB" sz="900" dirty="0">
                <a:solidFill>
                  <a:schemeClr val="tx1">
                    <a:lumMod val="75000"/>
                    <a:lumOff val="25000"/>
                  </a:schemeClr>
                </a:solidFill>
              </a:rPr>
              <a:t>Helsinki, 00100</a:t>
            </a:r>
            <a:br>
              <a:rPr lang="en-GB" sz="900" dirty="0">
                <a:solidFill>
                  <a:schemeClr val="tx1">
                    <a:lumMod val="75000"/>
                    <a:lumOff val="25000"/>
                  </a:schemeClr>
                </a:solidFill>
              </a:rPr>
            </a:br>
            <a:r>
              <a:rPr lang="en-GB" sz="900" dirty="0">
                <a:solidFill>
                  <a:schemeClr val="tx1">
                    <a:lumMod val="75000"/>
                    <a:lumOff val="25000"/>
                  </a:schemeClr>
                </a:solidFill>
              </a:rPr>
              <a:t>Finland</a:t>
            </a:r>
          </a:p>
        </p:txBody>
      </p:sp>
      <p:sp>
        <p:nvSpPr>
          <p:cNvPr id="85" name="Content Placeholder 4">
            <a:extLst>
              <a:ext uri="{FF2B5EF4-FFF2-40B4-BE49-F238E27FC236}">
                <a16:creationId xmlns:a16="http://schemas.microsoft.com/office/drawing/2014/main" id="{B7475BE5-1F1F-9142-B663-7129079CBCFF}"/>
              </a:ext>
            </a:extLst>
          </p:cNvPr>
          <p:cNvSpPr txBox="1">
            <a:spLocks/>
          </p:cNvSpPr>
          <p:nvPr/>
        </p:nvSpPr>
        <p:spPr>
          <a:xfrm>
            <a:off x="4754321" y="2431730"/>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Helsinki</a:t>
            </a:r>
          </a:p>
        </p:txBody>
      </p:sp>
      <p:sp>
        <p:nvSpPr>
          <p:cNvPr id="89" name="Rectangle 88">
            <a:extLst>
              <a:ext uri="{FF2B5EF4-FFF2-40B4-BE49-F238E27FC236}">
                <a16:creationId xmlns:a16="http://schemas.microsoft.com/office/drawing/2014/main" id="{44C3470C-5CCC-9747-BBB3-3AD2B9AFE4D6}"/>
              </a:ext>
            </a:extLst>
          </p:cNvPr>
          <p:cNvSpPr/>
          <p:nvPr/>
        </p:nvSpPr>
        <p:spPr>
          <a:xfrm>
            <a:off x="4636438" y="4435778"/>
            <a:ext cx="1691304" cy="94893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Rectangle 89">
            <a:extLst>
              <a:ext uri="{FF2B5EF4-FFF2-40B4-BE49-F238E27FC236}">
                <a16:creationId xmlns:a16="http://schemas.microsoft.com/office/drawing/2014/main" id="{5BF99E91-23F2-B240-B321-2B8F73C5B216}"/>
              </a:ext>
            </a:extLst>
          </p:cNvPr>
          <p:cNvSpPr/>
          <p:nvPr/>
        </p:nvSpPr>
        <p:spPr>
          <a:xfrm>
            <a:off x="971550" y="1302662"/>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Content Placeholder 4">
            <a:extLst>
              <a:ext uri="{FF2B5EF4-FFF2-40B4-BE49-F238E27FC236}">
                <a16:creationId xmlns:a16="http://schemas.microsoft.com/office/drawing/2014/main" id="{D14E80C5-FA3E-F94E-8D5A-6D43256AFA26}"/>
              </a:ext>
            </a:extLst>
          </p:cNvPr>
          <p:cNvSpPr txBox="1">
            <a:spLocks/>
          </p:cNvSpPr>
          <p:nvPr/>
        </p:nvSpPr>
        <p:spPr>
          <a:xfrm>
            <a:off x="4754321" y="4714661"/>
            <a:ext cx="1474303" cy="591097"/>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8 Marina View</a:t>
            </a:r>
            <a:br>
              <a:rPr lang="en-GB" sz="900" dirty="0">
                <a:solidFill>
                  <a:schemeClr val="tx1">
                    <a:lumMod val="75000"/>
                    <a:lumOff val="25000"/>
                  </a:schemeClr>
                </a:solidFill>
              </a:rPr>
            </a:br>
            <a:r>
              <a:rPr lang="en-GB" sz="900" dirty="0">
                <a:solidFill>
                  <a:schemeClr val="tx1">
                    <a:lumMod val="75000"/>
                    <a:lumOff val="25000"/>
                  </a:schemeClr>
                </a:solidFill>
              </a:rPr>
              <a:t>Asia Square Tower 1, </a:t>
            </a:r>
            <a:br>
              <a:rPr lang="en-GB" sz="900" dirty="0">
                <a:solidFill>
                  <a:schemeClr val="tx1">
                    <a:lumMod val="75000"/>
                    <a:lumOff val="25000"/>
                  </a:schemeClr>
                </a:solidFill>
              </a:rPr>
            </a:br>
            <a:r>
              <a:rPr lang="en-GB" sz="900" dirty="0">
                <a:solidFill>
                  <a:schemeClr val="tx1">
                    <a:lumMod val="75000"/>
                    <a:lumOff val="25000"/>
                  </a:schemeClr>
                </a:solidFill>
              </a:rPr>
              <a:t>Level 42 Singapore,</a:t>
            </a:r>
            <a:br>
              <a:rPr lang="en-GB" sz="900" dirty="0">
                <a:solidFill>
                  <a:schemeClr val="tx1">
                    <a:lumMod val="75000"/>
                    <a:lumOff val="25000"/>
                  </a:schemeClr>
                </a:solidFill>
              </a:rPr>
            </a:br>
            <a:r>
              <a:rPr lang="en-GB" sz="900" dirty="0">
                <a:solidFill>
                  <a:schemeClr val="tx1">
                    <a:lumMod val="75000"/>
                    <a:lumOff val="25000"/>
                  </a:schemeClr>
                </a:solidFill>
              </a:rPr>
              <a:t>Singapore 018960</a:t>
            </a:r>
          </a:p>
        </p:txBody>
      </p:sp>
      <p:sp>
        <p:nvSpPr>
          <p:cNvPr id="93" name="Content Placeholder 4">
            <a:extLst>
              <a:ext uri="{FF2B5EF4-FFF2-40B4-BE49-F238E27FC236}">
                <a16:creationId xmlns:a16="http://schemas.microsoft.com/office/drawing/2014/main" id="{FE50A957-DAAB-8946-A72E-758A42493BF7}"/>
              </a:ext>
            </a:extLst>
          </p:cNvPr>
          <p:cNvSpPr txBox="1">
            <a:spLocks/>
          </p:cNvSpPr>
          <p:nvPr/>
        </p:nvSpPr>
        <p:spPr>
          <a:xfrm>
            <a:off x="4754321" y="4535579"/>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Singapore</a:t>
            </a:r>
          </a:p>
        </p:txBody>
      </p:sp>
      <p:sp>
        <p:nvSpPr>
          <p:cNvPr id="94" name="Content Placeholder 4">
            <a:extLst>
              <a:ext uri="{FF2B5EF4-FFF2-40B4-BE49-F238E27FC236}">
                <a16:creationId xmlns:a16="http://schemas.microsoft.com/office/drawing/2014/main" id="{16BBFCA6-00BC-E040-822D-1220E9993FD2}"/>
              </a:ext>
            </a:extLst>
          </p:cNvPr>
          <p:cNvSpPr txBox="1">
            <a:spLocks/>
          </p:cNvSpPr>
          <p:nvPr/>
        </p:nvSpPr>
        <p:spPr>
          <a:xfrm>
            <a:off x="1083061" y="1582839"/>
            <a:ext cx="1474303" cy="547567"/>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800" dirty="0">
                <a:solidFill>
                  <a:schemeClr val="tx1">
                    <a:lumMod val="75000"/>
                    <a:lumOff val="25000"/>
                  </a:schemeClr>
                </a:solidFill>
              </a:rPr>
              <a:t>Level 16, China World Tower A</a:t>
            </a:r>
            <a:br>
              <a:rPr lang="en-GB" sz="800" dirty="0">
                <a:solidFill>
                  <a:schemeClr val="tx1">
                    <a:lumMod val="75000"/>
                    <a:lumOff val="25000"/>
                  </a:schemeClr>
                </a:solidFill>
              </a:rPr>
            </a:br>
            <a:r>
              <a:rPr lang="en-GB" sz="800" dirty="0">
                <a:solidFill>
                  <a:schemeClr val="tx1">
                    <a:lumMod val="75000"/>
                    <a:lumOff val="25000"/>
                  </a:schemeClr>
                </a:solidFill>
              </a:rPr>
              <a:t>No.1 </a:t>
            </a:r>
            <a:r>
              <a:rPr lang="en-GB" sz="800" dirty="0" err="1">
                <a:solidFill>
                  <a:schemeClr val="tx1">
                    <a:lumMod val="75000"/>
                    <a:lumOff val="25000"/>
                  </a:schemeClr>
                </a:solidFill>
              </a:rPr>
              <a:t>Jianguomenwai</a:t>
            </a:r>
            <a:r>
              <a:rPr lang="en-GB" sz="800" dirty="0">
                <a:solidFill>
                  <a:schemeClr val="tx1">
                    <a:lumMod val="75000"/>
                    <a:lumOff val="25000"/>
                  </a:schemeClr>
                </a:solidFill>
              </a:rPr>
              <a:t> Avenue, </a:t>
            </a:r>
            <a:br>
              <a:rPr lang="en-GB" sz="800" dirty="0">
                <a:solidFill>
                  <a:schemeClr val="tx1">
                    <a:lumMod val="75000"/>
                    <a:lumOff val="25000"/>
                  </a:schemeClr>
                </a:solidFill>
              </a:rPr>
            </a:br>
            <a:r>
              <a:rPr lang="en-GB" sz="800" dirty="0">
                <a:solidFill>
                  <a:schemeClr val="tx1">
                    <a:lumMod val="75000"/>
                    <a:lumOff val="25000"/>
                  </a:schemeClr>
                </a:solidFill>
              </a:rPr>
              <a:t>Chaoyang District</a:t>
            </a:r>
            <a:br>
              <a:rPr lang="en-GB" sz="800" dirty="0">
                <a:solidFill>
                  <a:schemeClr val="tx1">
                    <a:lumMod val="75000"/>
                    <a:lumOff val="25000"/>
                  </a:schemeClr>
                </a:solidFill>
              </a:rPr>
            </a:br>
            <a:r>
              <a:rPr lang="en-GB" sz="800" dirty="0">
                <a:solidFill>
                  <a:schemeClr val="tx1">
                    <a:lumMod val="75000"/>
                    <a:lumOff val="25000"/>
                  </a:schemeClr>
                </a:solidFill>
              </a:rPr>
              <a:t>Beijing, 100004</a:t>
            </a:r>
          </a:p>
        </p:txBody>
      </p:sp>
      <p:sp>
        <p:nvSpPr>
          <p:cNvPr id="95" name="Content Placeholder 4">
            <a:extLst>
              <a:ext uri="{FF2B5EF4-FFF2-40B4-BE49-F238E27FC236}">
                <a16:creationId xmlns:a16="http://schemas.microsoft.com/office/drawing/2014/main" id="{DBE17897-03CF-AE47-A738-6B96A6AF60B8}"/>
              </a:ext>
            </a:extLst>
          </p:cNvPr>
          <p:cNvSpPr txBox="1">
            <a:spLocks/>
          </p:cNvSpPr>
          <p:nvPr/>
        </p:nvSpPr>
        <p:spPr>
          <a:xfrm>
            <a:off x="1083061" y="1403757"/>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Beijing</a:t>
            </a:r>
          </a:p>
        </p:txBody>
      </p:sp>
      <p:sp>
        <p:nvSpPr>
          <p:cNvPr id="91" name="Rectangle 90">
            <a:extLst>
              <a:ext uri="{FF2B5EF4-FFF2-40B4-BE49-F238E27FC236}">
                <a16:creationId xmlns:a16="http://schemas.microsoft.com/office/drawing/2014/main" id="{D904A1DE-4573-D14F-B0C5-7E09706C3941}"/>
              </a:ext>
            </a:extLst>
          </p:cNvPr>
          <p:cNvSpPr/>
          <p:nvPr/>
        </p:nvSpPr>
        <p:spPr>
          <a:xfrm>
            <a:off x="10140696" y="2339779"/>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Content Placeholder 4">
            <a:extLst>
              <a:ext uri="{FF2B5EF4-FFF2-40B4-BE49-F238E27FC236}">
                <a16:creationId xmlns:a16="http://schemas.microsoft.com/office/drawing/2014/main" id="{E500044D-91D0-B142-AE09-675F6E699043}"/>
              </a:ext>
            </a:extLst>
          </p:cNvPr>
          <p:cNvSpPr txBox="1">
            <a:spLocks/>
          </p:cNvSpPr>
          <p:nvPr/>
        </p:nvSpPr>
        <p:spPr>
          <a:xfrm>
            <a:off x="10254611" y="2610812"/>
            <a:ext cx="1474303" cy="587438"/>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a:solidFill>
                  <a:schemeClr val="tx1">
                    <a:lumMod val="75000"/>
                    <a:lumOff val="25000"/>
                  </a:schemeClr>
                </a:solidFill>
              </a:rPr>
              <a:t>2029 Century Park E</a:t>
            </a:r>
            <a:br>
              <a:rPr lang="en-GB" sz="900" dirty="0">
                <a:solidFill>
                  <a:schemeClr val="tx1">
                    <a:lumMod val="75000"/>
                    <a:lumOff val="25000"/>
                  </a:schemeClr>
                </a:solidFill>
              </a:rPr>
            </a:br>
            <a:r>
              <a:rPr lang="en-GB" sz="900" dirty="0">
                <a:solidFill>
                  <a:schemeClr val="tx1">
                    <a:lumMod val="75000"/>
                    <a:lumOff val="25000"/>
                  </a:schemeClr>
                </a:solidFill>
              </a:rPr>
              <a:t>Suite 1280, Los Angeles California 90067 </a:t>
            </a:r>
            <a:br>
              <a:rPr lang="en-GB" sz="900" dirty="0">
                <a:solidFill>
                  <a:schemeClr val="tx1">
                    <a:lumMod val="75000"/>
                    <a:lumOff val="25000"/>
                  </a:schemeClr>
                </a:solidFill>
              </a:rPr>
            </a:br>
            <a:r>
              <a:rPr lang="en-GB" sz="900" dirty="0">
                <a:solidFill>
                  <a:schemeClr val="tx1">
                    <a:lumMod val="75000"/>
                    <a:lumOff val="25000"/>
                  </a:schemeClr>
                </a:solidFill>
              </a:rPr>
              <a:t>US</a:t>
            </a:r>
          </a:p>
        </p:txBody>
      </p:sp>
      <p:sp>
        <p:nvSpPr>
          <p:cNvPr id="97" name="Content Placeholder 4">
            <a:extLst>
              <a:ext uri="{FF2B5EF4-FFF2-40B4-BE49-F238E27FC236}">
                <a16:creationId xmlns:a16="http://schemas.microsoft.com/office/drawing/2014/main" id="{A52A5178-FE5D-5D4D-BED8-F1AA502B5A6F}"/>
              </a:ext>
            </a:extLst>
          </p:cNvPr>
          <p:cNvSpPr txBox="1">
            <a:spLocks/>
          </p:cNvSpPr>
          <p:nvPr/>
        </p:nvSpPr>
        <p:spPr>
          <a:xfrm>
            <a:off x="10254611" y="2431730"/>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Los Angeles</a:t>
            </a:r>
          </a:p>
        </p:txBody>
      </p:sp>
      <p:sp>
        <p:nvSpPr>
          <p:cNvPr id="98" name="Rectangle 97">
            <a:extLst>
              <a:ext uri="{FF2B5EF4-FFF2-40B4-BE49-F238E27FC236}">
                <a16:creationId xmlns:a16="http://schemas.microsoft.com/office/drawing/2014/main" id="{7ACC8628-4A1B-5C4C-89DB-FA08FA1D8FDF}"/>
              </a:ext>
            </a:extLst>
          </p:cNvPr>
          <p:cNvSpPr/>
          <p:nvPr/>
        </p:nvSpPr>
        <p:spPr>
          <a:xfrm>
            <a:off x="971550" y="2339779"/>
            <a:ext cx="1691304" cy="9010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Content Placeholder 4">
            <a:extLst>
              <a:ext uri="{FF2B5EF4-FFF2-40B4-BE49-F238E27FC236}">
                <a16:creationId xmlns:a16="http://schemas.microsoft.com/office/drawing/2014/main" id="{FCB80384-97F4-F344-B63B-665860892A56}"/>
              </a:ext>
            </a:extLst>
          </p:cNvPr>
          <p:cNvSpPr txBox="1">
            <a:spLocks/>
          </p:cNvSpPr>
          <p:nvPr/>
        </p:nvSpPr>
        <p:spPr>
          <a:xfrm>
            <a:off x="1083061" y="2619956"/>
            <a:ext cx="1474303" cy="578294"/>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900" dirty="0" err="1">
                <a:solidFill>
                  <a:schemeClr val="tx1">
                    <a:lumMod val="75000"/>
                    <a:lumOff val="25000"/>
                  </a:schemeClr>
                </a:solidFill>
              </a:rPr>
              <a:t>Bredgade</a:t>
            </a:r>
            <a:r>
              <a:rPr lang="en-GB" sz="900" dirty="0">
                <a:solidFill>
                  <a:schemeClr val="tx1">
                    <a:lumMod val="75000"/>
                    <a:lumOff val="25000"/>
                  </a:schemeClr>
                </a:solidFill>
              </a:rPr>
              <a:t> 6</a:t>
            </a:r>
            <a:br>
              <a:rPr lang="en-GB" sz="900" dirty="0">
                <a:solidFill>
                  <a:schemeClr val="tx1">
                    <a:lumMod val="75000"/>
                    <a:lumOff val="25000"/>
                  </a:schemeClr>
                </a:solidFill>
              </a:rPr>
            </a:br>
            <a:r>
              <a:rPr lang="en-GB" sz="900" dirty="0">
                <a:solidFill>
                  <a:schemeClr val="tx1">
                    <a:lumMod val="75000"/>
                    <a:lumOff val="25000"/>
                  </a:schemeClr>
                </a:solidFill>
              </a:rPr>
              <a:t>Copenhagen </a:t>
            </a:r>
            <a:br>
              <a:rPr lang="en-GB" sz="900" dirty="0">
                <a:solidFill>
                  <a:schemeClr val="tx1">
                    <a:lumMod val="75000"/>
                    <a:lumOff val="25000"/>
                  </a:schemeClr>
                </a:solidFill>
              </a:rPr>
            </a:br>
            <a:r>
              <a:rPr lang="en-GB" sz="900" dirty="0">
                <a:solidFill>
                  <a:schemeClr val="tx1">
                    <a:lumMod val="75000"/>
                    <a:lumOff val="25000"/>
                  </a:schemeClr>
                </a:solidFill>
              </a:rPr>
              <a:t>Capital Region 1260 </a:t>
            </a:r>
            <a:br>
              <a:rPr lang="en-GB" sz="900" dirty="0">
                <a:solidFill>
                  <a:schemeClr val="tx1">
                    <a:lumMod val="75000"/>
                    <a:lumOff val="25000"/>
                  </a:schemeClr>
                </a:solidFill>
              </a:rPr>
            </a:br>
            <a:r>
              <a:rPr lang="en-GB" sz="900" dirty="0">
                <a:solidFill>
                  <a:schemeClr val="tx1">
                    <a:lumMod val="75000"/>
                    <a:lumOff val="25000"/>
                  </a:schemeClr>
                </a:solidFill>
              </a:rPr>
              <a:t>Denmark</a:t>
            </a:r>
          </a:p>
        </p:txBody>
      </p:sp>
      <p:sp>
        <p:nvSpPr>
          <p:cNvPr id="100" name="Content Placeholder 4">
            <a:extLst>
              <a:ext uri="{FF2B5EF4-FFF2-40B4-BE49-F238E27FC236}">
                <a16:creationId xmlns:a16="http://schemas.microsoft.com/office/drawing/2014/main" id="{1935ECD5-23AC-E24B-B4ED-01C635D87FBC}"/>
              </a:ext>
            </a:extLst>
          </p:cNvPr>
          <p:cNvSpPr txBox="1">
            <a:spLocks/>
          </p:cNvSpPr>
          <p:nvPr/>
        </p:nvSpPr>
        <p:spPr>
          <a:xfrm>
            <a:off x="1083061" y="2440874"/>
            <a:ext cx="1474305" cy="191806"/>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100" b="1" dirty="0">
                <a:solidFill>
                  <a:schemeClr val="accent2"/>
                </a:solidFill>
              </a:rPr>
              <a:t>Copenhagen</a:t>
            </a:r>
          </a:p>
        </p:txBody>
      </p:sp>
    </p:spTree>
    <p:custDataLst>
      <p:tags r:id="rId1"/>
    </p:custDataLst>
    <p:extLst>
      <p:ext uri="{BB962C8B-B14F-4D97-AF65-F5344CB8AC3E}">
        <p14:creationId xmlns:p14="http://schemas.microsoft.com/office/powerpoint/2010/main" val="2277187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XCOLS" val="10"/>
  <p:tag name="MAXROWS" val="6"/>
  <p:tag name="MAXGUTTERROW" val="1 cm"/>
  <p:tag name="MAXGUTTERCOL" val="1 cm"/>
  <p:tag name="GUIDEMETRICUNIT" val="cm"/>
  <p:tag name="MASTERLEFTMARGIN" val="76.5354"/>
  <p:tag name="MASTERTOPMARGIN" val="130.3937"/>
  <p:tag name="MASTERBOTTOMMARGIN" val="85.0394"/>
  <p:tag name="MASTERRIGHTMARGIN" val="28.3465"/>
  <p:tag name="CUSTMASTERLEFTMARGIN" val="76.5354"/>
  <p:tag name="CUSTMASTERTOPMARGIN" val="130.3937"/>
  <p:tag name="CUSTMASTERBOTTOMMARGIN" val="85.0394"/>
  <p:tag name="CUSTMASTERRIGHTMARGIN" val="28.3465"/>
  <p:tag name="GUIDESAPPLIEDTO" val="2"/>
  <p:tag name="TITLETOPMARGIN" val="50.2431"/>
  <p:tag name="TITLEBOTTOMMARGIN" val="77.5369"/>
  <p:tag name="MS_AUTOMATION_PARAMETERS" val="&lt;?xml version=&quot;1.0&quot; encoding=&quot;utf-16&quot;?&gt;&#10;&lt;SavedInsertParameters xmlns:xsi=&quot;http://www.w3.org/2001/XMLSchema-instance&quot; xmlns:xsd=&quot;http://www.w3.org/2001/XMLSchema&quot;&gt;&#10;  &lt;DefinitionId&gt;Presentation_Widescreen.potx&lt;/DefinitionId&gt;&#10;  &lt;ParameterXml&gt;&amp;lt;?xml version=&quot;1.0&quot; encoding=&quot;utf-16&quot;?&amp;gt;&#10;&amp;lt;ArrayOfTaskPaneParameter xmlns:xsi=&quot;http://www.w3.org/2001/XMLSchema-instance&quot; xmlns:xsd=&quot;http://www.w3.org/2001/XMLSchema&quot;&amp;gt;&#10;  &amp;lt;TaskPaneParameter&amp;gt;&#10;    &amp;lt;Key&amp;gt;@Disclaimer&amp;lt;/Key&amp;gt;&#10;    &amp;lt;Value&amp;gt;This report has been prepared by Compass Lexecon professionals. The views expressed in this report are the authors only and do not necessarily represent the views of Compass Lexecon, its management, its subsidiaries, its affiliates, its employees or clients.&#10;The report is based on information available to Compass Lexecon at the time of writing of the report and does not take into account any new information. We accept no responsibility for updating the report or informing any recipient of the report of any such new information.&#10;This report and its contents may not be copied or reproduced without the prior written consent of Compass Lexecon. &#10;All copyright and other proprietary rights in the report remain the property of Compass Lexecon and all rights are reserved.&#10;&#10;UK Copyright Notice&#10;© 2021 Compass Lexecon (a trading name of FTI Consulting LLP). All rights reserved&amp;lt;/Value&amp;gt;&#10;  &amp;lt;/TaskPaneParameter&amp;gt;&#10;  &amp;lt;TaskPaneParameter&amp;gt;&#10;    &amp;lt;Key&amp;gt;@DisclaimerName&amp;lt;/Key&amp;gt;&#10;    &amp;lt;Value&amp;gt;Full Disclaimer&amp;lt;/Value&amp;gt;&#10;  &amp;lt;/TaskPaneParameter&amp;gt;&#10;  &amp;lt;TaskPaneParameter&amp;gt;&#10;    &amp;lt;Key&amp;gt;@DisclaimerId&amp;lt;/Key&amp;gt;&#10;    &amp;lt;Value&amp;gt;5d77346e&amp;lt;/Value&amp;gt;&#10;  &amp;lt;/TaskPaneParameter&amp;gt;&#10;  &amp;lt;TaskPaneParameter&amp;gt;&#10;    &amp;lt;Key&amp;gt;@Classification&amp;lt;/Key&amp;gt;&#10;    &amp;lt;Value&amp;gt;Privileged and Confidential&amp;lt;/Value&amp;gt;&#10;  &amp;lt;/TaskPaneParameter&amp;gt;&#10;  &amp;lt;TaskPaneParameter&amp;gt;&#10;    &amp;lt;Key&amp;gt;@Date&amp;lt;/Key&amp;gt;&#10;    &amp;lt;Value&amp;gt;11 lokakuuta 2022&amp;lt;/Value&amp;gt;&#10;  &amp;lt;/TaskPaneParameter&amp;gt;&#10;  &amp;lt;TaskPaneParameter&amp;gt;&#10;    &amp;lt;Key&amp;gt;@Language&amp;lt;/Key&amp;gt;&#10;    &amp;lt;Value&amp;gt;English (United Kingdom)&amp;lt;/Value&amp;gt;&#10;  &amp;lt;/TaskPaneParameter&amp;gt;&#10;  &amp;lt;TaskPaneParameter&amp;gt;&#10;    &amp;lt;Key&amp;gt;@LanguageId&amp;lt;/Key&amp;gt;&#10;    &amp;lt;Value&amp;gt;en-GB&amp;lt;/Value&amp;gt;&#10;  &amp;lt;/TaskPaneParameter&amp;gt;&#10;  &amp;lt;TaskPaneParameter&amp;gt;&#10;    &amp;lt;Key&amp;gt;@SpellCheckId&amp;lt;/Key&amp;gt;&#10;    &amp;lt;Value&amp;gt;2057&amp;lt;/Value&amp;gt;&#10;  &amp;lt;/TaskPaneParameter&amp;gt;&#10;  &amp;lt;TaskPaneParameter&amp;gt;&#10;    &amp;lt;Key&amp;gt;@LCID&amp;lt;/Key&amp;gt;&#10;    &amp;lt;Value&amp;gt;2057&amp;lt;/Value&amp;gt;&#10;  &amp;lt;/TaskPaneParameter&amp;gt;&#10;  &amp;lt;TaskPaneParameter&amp;gt;&#10;    &amp;lt;Key&amp;gt;@FP_TX_Section&amp;lt;/Key&amp;gt;&#10;    &amp;lt;Value&amp;gt;Section&amp;lt;/Value&amp;gt;&#10;  &amp;lt;/TaskPaneParameter&amp;gt;&#10;  &amp;lt;TaskPaneParameter&amp;gt;&#10;    &amp;lt;Key&amp;gt;@FP_TX_Appendix&amp;lt;/Key&amp;gt;&#10;    &amp;lt;Value&amp;gt;Appendix&amp;lt;/Value&amp;gt;&#10;  &amp;lt;/TaskPaneParameter&amp;gt;&#10;  &amp;lt;TaskPaneParameter&amp;gt;&#10;    &amp;lt;Key&amp;gt;@FP_TX_Draft&amp;lt;/Key&amp;gt;&#10;    &amp;lt;Value&amp;gt;DRAFT&amp;lt;/Value&amp;gt;&#10;  &amp;lt;/TaskPaneParameter&amp;gt;&#10;  &amp;lt;TaskPaneParameter&amp;gt;&#10;    &amp;lt;Key&amp;gt;@FP_TX_Annex&amp;lt;/Key&amp;gt;&#10;    &amp;lt;Value&amp;gt;Annex&amp;lt;/Value&amp;gt;&#10;  &amp;lt;/TaskPaneParameter&amp;gt;&#10;  &amp;lt;TaskPaneParameter&amp;gt;&#10;    &amp;lt;Key&amp;gt;@FP_TX_Figure&amp;lt;/Key&amp;gt;&#10;    &amp;lt;Value&amp;gt;Figure&amp;lt;/Value&amp;gt;&#10;  &amp;lt;/TaskPaneParameter&amp;gt;&#10;  &amp;lt;TaskPaneParameter&amp;gt;&#10;    &amp;lt;Key&amp;gt;@FP_TX_Table&amp;lt;/Key&amp;gt;&#10;    &amp;lt;Value&amp;gt;Table&amp;lt;/Value&amp;gt;&#10;  &amp;lt;/TaskPaneParameter&amp;gt;&#10;  &amp;lt;TaskPaneParameter&amp;gt;&#10;    &amp;lt;Key&amp;gt;@FP_TX_NotesPrefix&amp;lt;/Key&amp;gt;&#10;    &amp;lt;Value&amp;gt;Notes: &amp;lt;/Value&amp;gt;&#10;  &amp;lt;/TaskPaneParameter&amp;gt;&#10;  &amp;lt;TaskPaneParameter&amp;gt;&#10;    &amp;lt;Key&amp;gt;@FP_TX_SourcePrefix&amp;lt;/Key&amp;gt;&#10;    &amp;lt;Value&amp;gt;Source: &amp;lt;/Value&amp;gt;&#10;  &amp;lt;/TaskPaneParameter&amp;gt;&#10;  &amp;lt;TaskPaneParameter&amp;gt;&#10;    &amp;lt;Key&amp;gt;@FP_TX_TOC&amp;lt;/Key&amp;gt;&#10;    &amp;lt;Value&amp;gt;Contents&amp;lt;/Value&amp;gt;&#10;  &amp;lt;/TaskPaneParameter&amp;gt;&#10;  &amp;lt;TaskPaneParameter&amp;gt;&#10;    &amp;lt;Key&amp;gt;@FP_TX_TableOfFigures&amp;lt;/Key&amp;gt;&#10;    &amp;lt;Value&amp;gt;Table of Figures&amp;lt;/Value&amp;gt;&#10;  &amp;lt;/TaskPaneParameter&amp;gt;&#10;  &amp;lt;TaskPaneParameter&amp;gt;&#10;    &amp;lt;Key&amp;gt;@FP_TX_TableOfTables&amp;lt;/Key&amp;gt;&#10;    &amp;lt;Value&amp;gt;Table of Tables&amp;lt;/Value&amp;gt;&#10;  &amp;lt;/TaskPaneParameter&amp;gt;&#10;  &amp;lt;TaskPaneParameter&amp;gt;&#10;    &amp;lt;Key&amp;gt;@FP_TX_None&amp;lt;/Key&amp;gt;&#10;  &amp;lt;/TaskPaneParameter&amp;gt;&#10;  &amp;lt;TaskPaneParameter&amp;gt;&#10;    &amp;lt;Key&amp;gt;@FP_TX_Agenda&amp;lt;/Key&amp;gt;&#10;    &amp;lt;Value&amp;gt;Agenda&amp;lt;/Value&amp;gt;&#10;  &amp;lt;/TaskPaneParameter&amp;gt;&#10;  &amp;lt;TaskPaneParameter&amp;gt;&#10;    &amp;lt;Key&amp;gt;@5d77346e&amp;lt;/Key&amp;gt;&#10;    &amp;lt;Value&amp;gt;This report has been prepared by Compass Lexecon professionals. The views expressed in this report are the authors only and do not necessarily represent the views of Compass Lexecon, its management, its subsidiaries, its affiliates, its employees or clients.&#10;The report is based on information available to Compass Lexecon at the time of writing of the report and does not take into account any new information. We accept no responsibility for updating the report or informing any recipient of the report of any such new information.&#10;This report and its contents may not be copied or reproduced without the prior written consent of Compass Lexecon. &#10;All copyright and other proprietary rights in the report remain the property of Compass Lexecon and all rights are reserved.&#10;&#10;UK Copyright Notice&#10;© 2021 Compass Lexecon (a trading name of FTI Consulting LLP). All rights reserved&amp;lt;/Value&amp;gt;&#10;  &amp;lt;/TaskPaneParameter&amp;gt;&#10;  &amp;lt;TaskPaneParameter&amp;gt;&#10;    &amp;lt;Key&amp;gt;@fd309c8c&amp;lt;/Key&amp;gt;&#10;    &amp;lt;Value&amp;gt;This report has been prepared by Compass Lexecon professionals. The views expressed in this report are the authors only and do not necessarily represent the views of Compass Lexecon, its management, its subsidiaries, its affiliates, its employees or clients.&amp;lt;/Value&amp;gt;&#10;  &amp;lt;/TaskPaneParameter&amp;gt;&#10;  &amp;lt;TaskPaneParameter&amp;gt;&#10;    &amp;lt;Key&amp;gt;@FP_TX_Glossary&amp;lt;/Key&amp;gt;&#10;    &amp;lt;Value&amp;gt;Glossary&amp;lt;/Value&amp;gt;&#10;  &amp;lt;/TaskPaneParameter&amp;gt;&#10;  &amp;lt;TaskPaneParameter&amp;gt;&#10;    &amp;lt;Key&amp;gt;@DateLocalised&amp;lt;/Key&amp;gt;&#10;    &amp;lt;Value&amp;gt;11 October 2022&amp;lt;/Value&amp;gt;&#10;  &amp;lt;/TaskPaneParameter&amp;gt;&#10;  &amp;lt;TaskPaneParameter&amp;gt;&#10;    &amp;lt;Key&amp;gt;@HasCompliance&amp;lt;/Key&amp;gt;&#10;    &amp;lt;Value&amp;gt;True&amp;lt;/Value&amp;gt;&#10;  &amp;lt;/TaskPaneParameter&amp;gt;&#10;  &amp;lt;TaskPaneParameter&amp;gt;&#10;    &amp;lt;Key&amp;gt;@HasDate&amp;lt;/Key&amp;gt;&#10;    &amp;lt;Value&amp;gt;True&amp;lt;/Value&amp;gt;&#10;  &amp;lt;/TaskPaneParameter&amp;gt;&#10;  &amp;lt;TaskPaneParameter&amp;gt;&#10;    &amp;lt;Key&amp;gt;@HasSubtitle&amp;lt;/Key&amp;gt;&#10;    &amp;lt;Value&amp;gt;False&amp;lt;/Value&amp;gt;&#10;  &amp;lt;/TaskPaneParameter&amp;gt;&#10;  &amp;lt;TaskPaneParameter&amp;gt;&#10;    &amp;lt;Key&amp;gt;@HasTitle&amp;lt;/Key&amp;gt;&#10;    &amp;lt;Value&amp;gt;False&amp;lt;/Value&amp;gt;&#10;  &amp;lt;/TaskPaneParameter&amp;gt;&#10;&amp;lt;/ArrayOfTaskPaneParameter&amp;gt;&lt;/ParameterXml&gt;&#10;&lt;/SavedInsertParameters&gt;"/>
  <p:tag name="PRESENTATION TOC INCLUDE DIVIDERS" val="True"/>
  <p:tag name="PRESENTATION TOC INCLUDE SLIDES" val="False"/>
  <p:tag name="PRESENTATION TOC TITLE" val="Contents"/>
  <p:tag name="PRESENTATION TOC SHOW NUMBERS" val="True"/>
  <p:tag name="PRESENTATION TOC HYPERLINK NUMBERS" val="True"/>
  <p:tag name="LANGUAGE" val="2057"/>
  <p:tag name="PRESENTATION TOC INCLUDE SUBDIVIDERS" val="True"/>
  <p:tag name="PRESENTATION TOC LEVEL SELECTED" val="4"/>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4446.6841203704057951"/>
  <p:tag name="BEDROCK_STYLE" val="FP_STATUS"/>
</p:tagLst>
</file>

<file path=ppt/tags/tag100.xml><?xml version="1.0" encoding="utf-8"?>
<p:tagLst xmlns:a="http://schemas.openxmlformats.org/drawingml/2006/main" xmlns:r="http://schemas.openxmlformats.org/officeDocument/2006/relationships" xmlns:p="http://schemas.openxmlformats.org/presentationml/2006/main">
  <p:tag name="MS_PLACEHOLDERID" val="PlaceholderID44398.4530092593009797"/>
  <p:tag name="STYLEXMLFILE" val="Profile Biography Styles"/>
</p:tagLst>
</file>

<file path=ppt/tags/tag101.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398148010636"/>
</p:tagLst>
</file>

<file path=ppt/tags/tag102.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03.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104.xml><?xml version="1.0" encoding="utf-8"?>
<p:tagLst xmlns:a="http://schemas.openxmlformats.org/drawingml/2006/main" xmlns:r="http://schemas.openxmlformats.org/officeDocument/2006/relationships" xmlns:p="http://schemas.openxmlformats.org/presentationml/2006/main">
  <p:tag name="STYLEXMLFILE" val="Profile Biography Main Styles"/>
  <p:tag name="MS_PLACEHOLDERID" val="PlaceholderID44398.4569861111008071"/>
</p:tagLst>
</file>

<file path=ppt/tags/tag105.xml><?xml version="1.0" encoding="utf-8"?>
<p:tagLst xmlns:a="http://schemas.openxmlformats.org/drawingml/2006/main" xmlns:r="http://schemas.openxmlformats.org/officeDocument/2006/relationships" xmlns:p="http://schemas.openxmlformats.org/presentationml/2006/main">
  <p:tag name="MS_PLACEHOLDERID" val="PlaceholderID44398.4529861111008071"/>
  <p:tag name="STYLEXMLFILE" val="Profile Biography Main Styles"/>
</p:tagLst>
</file>

<file path=ppt/tags/tag106.xml><?xml version="1.0" encoding="utf-8"?>
<p:tagLst xmlns:a="http://schemas.openxmlformats.org/drawingml/2006/main" xmlns:r="http://schemas.openxmlformats.org/officeDocument/2006/relationships" xmlns:p="http://schemas.openxmlformats.org/presentationml/2006/main">
  <p:tag name="MS_PLACEHOLDERID" val="PlaceholderID44398.4530324074056104"/>
</p:tagLst>
</file>

<file path=ppt/tags/tag107.xml><?xml version="1.0" encoding="utf-8"?>
<p:tagLst xmlns:a="http://schemas.openxmlformats.org/drawingml/2006/main" xmlns:r="http://schemas.openxmlformats.org/officeDocument/2006/relationships" xmlns:p="http://schemas.openxmlformats.org/presentationml/2006/main">
  <p:tag name="MS_PLACEHOLDERID" val="PlaceholderID44398.4530324074069448"/>
</p:tagLst>
</file>

<file path=ppt/tags/tag10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30324074091371"/>
</p:tagLst>
</file>

<file path=ppt/tags/tag10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44531.6393865741070554"/>
  <p:tag name="BEDROCK_STYLE" val="FP_TITLE"/>
</p:tagLst>
</file>

<file path=ppt/tags/tag11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111.xml><?xml version="1.0" encoding="utf-8"?>
<p:tagLst xmlns:a="http://schemas.openxmlformats.org/drawingml/2006/main" xmlns:r="http://schemas.openxmlformats.org/officeDocument/2006/relationships" xmlns:p="http://schemas.openxmlformats.org/presentationml/2006/main">
  <p:tag name="MS_PLACEHOLDERID" val="PlaceholderID44398.4530439815083481"/>
</p:tagLst>
</file>

<file path=ppt/tags/tag112.xml><?xml version="1.0" encoding="utf-8"?>
<p:tagLst xmlns:a="http://schemas.openxmlformats.org/drawingml/2006/main" xmlns:r="http://schemas.openxmlformats.org/officeDocument/2006/relationships" xmlns:p="http://schemas.openxmlformats.org/presentationml/2006/main">
  <p:tag name="MS_PLACEHOLDERID" val="PlaceholderID44398.4530439815002262"/>
</p:tagLst>
</file>

<file path=ppt/tags/tag113.xml><?xml version="1.0" encoding="utf-8"?>
<p:tagLst xmlns:a="http://schemas.openxmlformats.org/drawingml/2006/main" xmlns:r="http://schemas.openxmlformats.org/officeDocument/2006/relationships" xmlns:p="http://schemas.openxmlformats.org/presentationml/2006/main">
  <p:tag name="MS_PLACEHOLDERID" val="PlaceholderID44398.4530439815054336"/>
</p:tagLst>
</file>

<file path=ppt/tags/tag114.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30439815091616"/>
</p:tagLst>
</file>

<file path=ppt/tags/tag115.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16.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117.xml><?xml version="1.0" encoding="utf-8"?>
<p:tagLst xmlns:a="http://schemas.openxmlformats.org/drawingml/2006/main" xmlns:r="http://schemas.openxmlformats.org/officeDocument/2006/relationships" xmlns:p="http://schemas.openxmlformats.org/presentationml/2006/main">
  <p:tag name="MS_PLACEHOLDERID" val="PlaceholderID44398.4530671296043026"/>
</p:tagLst>
</file>

<file path=ppt/tags/tag118.xml><?xml version="1.0" encoding="utf-8"?>
<p:tagLst xmlns:a="http://schemas.openxmlformats.org/drawingml/2006/main" xmlns:r="http://schemas.openxmlformats.org/officeDocument/2006/relationships" xmlns:p="http://schemas.openxmlformats.org/presentationml/2006/main">
  <p:tag name="MS_PLACEHOLDERID" val="PlaceholderID44398.4530671296067794"/>
</p:tagLst>
</file>

<file path=ppt/tags/tag119.xml><?xml version="1.0" encoding="utf-8"?>
<p:tagLst xmlns:a="http://schemas.openxmlformats.org/drawingml/2006/main" xmlns:r="http://schemas.openxmlformats.org/officeDocument/2006/relationships" xmlns:p="http://schemas.openxmlformats.org/presentationml/2006/main">
  <p:tag name="MS_PLACEHOLDERID" val="PlaceholderID44398.4530671296050245"/>
</p:tagLst>
</file>

<file path=ppt/tags/tag12.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SUBTITLE"/>
</p:tagLst>
</file>

<file path=ppt/tags/tag120.xml><?xml version="1.0" encoding="utf-8"?>
<p:tagLst xmlns:a="http://schemas.openxmlformats.org/drawingml/2006/main" xmlns:r="http://schemas.openxmlformats.org/officeDocument/2006/relationships" xmlns:p="http://schemas.openxmlformats.org/presentationml/2006/main">
  <p:tag name="MS_PLACEHOLDERID" val="PlaceholderID44398.4530671296051373"/>
</p:tagLst>
</file>

<file path=ppt/tags/tag121.xml><?xml version="1.0" encoding="utf-8"?>
<p:tagLst xmlns:a="http://schemas.openxmlformats.org/drawingml/2006/main" xmlns:r="http://schemas.openxmlformats.org/officeDocument/2006/relationships" xmlns:p="http://schemas.openxmlformats.org/presentationml/2006/main">
  <p:tag name="MS_PLACEHOLDERID" val="PlaceholderID44398.4530671296046298"/>
</p:tagLst>
</file>

<file path=ppt/tags/tag122.xml><?xml version="1.0" encoding="utf-8"?>
<p:tagLst xmlns:a="http://schemas.openxmlformats.org/drawingml/2006/main" xmlns:r="http://schemas.openxmlformats.org/officeDocument/2006/relationships" xmlns:p="http://schemas.openxmlformats.org/presentationml/2006/main">
  <p:tag name="MS_PLACEHOLDERID" val="PlaceholderID44398.4530671296040483"/>
</p:tagLst>
</file>

<file path=ppt/tags/tag12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 name="MS_PLACEHOLDERID" val="PlaceholderID44398.4530671296026973"/>
</p:tagLst>
</file>

<file path=ppt/tags/tag124.xml><?xml version="1.0" encoding="utf-8"?>
<p:tagLst xmlns:a="http://schemas.openxmlformats.org/drawingml/2006/main" xmlns:r="http://schemas.openxmlformats.org/officeDocument/2006/relationships" xmlns:p="http://schemas.openxmlformats.org/presentationml/2006/main">
  <p:tag name="MS_PLACEHOLDERID" val="PlaceholderID44398.4530671296005559"/>
</p:tagLst>
</file>

<file path=ppt/tags/tag125.xml><?xml version="1.0" encoding="utf-8"?>
<p:tagLst xmlns:a="http://schemas.openxmlformats.org/drawingml/2006/main" xmlns:r="http://schemas.openxmlformats.org/officeDocument/2006/relationships" xmlns:p="http://schemas.openxmlformats.org/presentationml/2006/main">
  <p:tag name="BEDROCK_STYLE" val="FP_Disclaimer"/>
  <p:tag name="MS_PLACEHOLDERID" val="PlaceholderID44446.6830092593053348"/>
</p:tagLst>
</file>

<file path=ppt/tags/tag126.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27.xml><?xml version="1.0" encoding="utf-8"?>
<p:tagLst xmlns:a="http://schemas.openxmlformats.org/drawingml/2006/main" xmlns:r="http://schemas.openxmlformats.org/officeDocument/2006/relationships" xmlns:p="http://schemas.openxmlformats.org/presentationml/2006/main">
  <p:tag name="MS_PLACEHOLDERID" val="PlaceholderID44398.4530671296067794"/>
</p:tagLst>
</file>

<file path=ppt/tags/tag128.xml><?xml version="1.0" encoding="utf-8"?>
<p:tagLst xmlns:a="http://schemas.openxmlformats.org/drawingml/2006/main" xmlns:r="http://schemas.openxmlformats.org/officeDocument/2006/relationships" xmlns:p="http://schemas.openxmlformats.org/presentationml/2006/main">
  <p:tag name="MS_PLACEHOLDERID" val="PlaceholderID44398.4530671296050245"/>
</p:tagLst>
</file>

<file path=ppt/tags/tag129.xml><?xml version="1.0" encoding="utf-8"?>
<p:tagLst xmlns:a="http://schemas.openxmlformats.org/drawingml/2006/main" xmlns:r="http://schemas.openxmlformats.org/officeDocument/2006/relationships" xmlns:p="http://schemas.openxmlformats.org/presentationml/2006/main">
  <p:tag name="MS_PLACEHOLDERID" val="PlaceholderID44398.4530671296051373"/>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30.xml><?xml version="1.0" encoding="utf-8"?>
<p:tagLst xmlns:a="http://schemas.openxmlformats.org/drawingml/2006/main" xmlns:r="http://schemas.openxmlformats.org/officeDocument/2006/relationships" xmlns:p="http://schemas.openxmlformats.org/presentationml/2006/main">
  <p:tag name="MS_PLACEHOLDERID" val="PlaceholderID44398.4530671296046298"/>
</p:tagLst>
</file>

<file path=ppt/tags/tag131.xml><?xml version="1.0" encoding="utf-8"?>
<p:tagLst xmlns:a="http://schemas.openxmlformats.org/drawingml/2006/main" xmlns:r="http://schemas.openxmlformats.org/officeDocument/2006/relationships" xmlns:p="http://schemas.openxmlformats.org/presentationml/2006/main">
  <p:tag name="MS_PLACEHOLDERID" val="PlaceholderID44398.4530671296035347"/>
</p:tagLst>
</file>

<file path=ppt/tags/tag132.xml><?xml version="1.0" encoding="utf-8"?>
<p:tagLst xmlns:a="http://schemas.openxmlformats.org/drawingml/2006/main" xmlns:r="http://schemas.openxmlformats.org/officeDocument/2006/relationships" xmlns:p="http://schemas.openxmlformats.org/presentationml/2006/main">
  <p:tag name="MS_PLACEHOLDERID" val="PlaceholderID44398.4530671296040483"/>
</p:tagLst>
</file>

<file path=ppt/tags/tag13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 name="MS_PLACEHOLDERID" val="PlaceholderID44398.4530671296026973"/>
</p:tagLst>
</file>

<file path=ppt/tags/tag134.xml><?xml version="1.0" encoding="utf-8"?>
<p:tagLst xmlns:a="http://schemas.openxmlformats.org/drawingml/2006/main" xmlns:r="http://schemas.openxmlformats.org/officeDocument/2006/relationships" xmlns:p="http://schemas.openxmlformats.org/presentationml/2006/main">
  <p:tag name="SLIDELAYOUTNAME" val="Cover Layout"/>
  <p:tag name="SLIDEAUTOMATIONTYPE" val="Cover"/>
  <p:tag name="AUTOMATIONTAG" val="Cover Layout"/>
  <p:tag name="SLIDETOCOUTLINELEVEL" val="0"/>
  <p:tag name="SLIDEISINMEDIASTERLINGPROJECT" val="True"/>
  <p:tag name="SLIDEPROJECTVERSION" val="10.0.19"/>
</p:tagLst>
</file>

<file path=ppt/tags/tag135.xml><?xml version="1.0" encoding="utf-8"?>
<p:tagLst xmlns:a="http://schemas.openxmlformats.org/drawingml/2006/main" xmlns:r="http://schemas.openxmlformats.org/officeDocument/2006/relationships" xmlns:p="http://schemas.openxmlformats.org/presentationml/2006/main">
  <p:tag name="MS_PLACEHOLDERID" val="PlaceholderID44398.4528356481001401"/>
</p:tagLst>
</file>

<file path=ppt/tags/tag136.xml><?xml version="1.0" encoding="utf-8"?>
<p:tagLst xmlns:a="http://schemas.openxmlformats.org/drawingml/2006/main" xmlns:r="http://schemas.openxmlformats.org/officeDocument/2006/relationships" xmlns:p="http://schemas.openxmlformats.org/presentationml/2006/main">
  <p:tag name="MS_PLACEHOLDERID" val="PlaceholderID44508.6061689815070554"/>
</p:tagLst>
</file>

<file path=ppt/tags/tag137.xml><?xml version="1.0" encoding="utf-8"?>
<p:tagLst xmlns:a="http://schemas.openxmlformats.org/drawingml/2006/main" xmlns:r="http://schemas.openxmlformats.org/officeDocument/2006/relationships" xmlns:p="http://schemas.openxmlformats.org/presentationml/2006/main">
  <p:tag name="MS_PLACEHOLDERID" val="PlaceholderID44531.6393865741070554"/>
  <p:tag name="BEDROCK_STYLE" val="FP_TITLE"/>
</p:tagLst>
</file>

<file path=ppt/tags/tag138.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SUBTITLE"/>
</p:tagLst>
</file>

<file path=ppt/tags/tag139.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DATE"/>
</p:tagLst>
</file>

<file path=ppt/tags/tag14.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DATE"/>
</p:tagLst>
</file>

<file path=ppt/tags/tag140.xml><?xml version="1.0" encoding="utf-8"?>
<p:tagLst xmlns:a="http://schemas.openxmlformats.org/drawingml/2006/main" xmlns:r="http://schemas.openxmlformats.org/officeDocument/2006/relationships" xmlns:p="http://schemas.openxmlformats.org/presentationml/2006/main">
  <p:tag name="SLIDEUNIQUEID" val="Slide45296,5184490741057951"/>
</p:tagLst>
</file>

<file path=ppt/tags/tag141.xml><?xml version="1.0" encoding="utf-8"?>
<p:tagLst xmlns:a="http://schemas.openxmlformats.org/drawingml/2006/main" xmlns:r="http://schemas.openxmlformats.org/officeDocument/2006/relationships" xmlns:p="http://schemas.openxmlformats.org/presentationml/2006/main">
  <p:tag name="SLIDEUNIQUEID" val="Slide45296,5184490741057951"/>
</p:tagLst>
</file>

<file path=ppt/tags/tag142.xml><?xml version="1.0" encoding="utf-8"?>
<p:tagLst xmlns:a="http://schemas.openxmlformats.org/drawingml/2006/main" xmlns:r="http://schemas.openxmlformats.org/officeDocument/2006/relationships" xmlns:p="http://schemas.openxmlformats.org/presentationml/2006/main">
  <p:tag name="SLIDEUNIQUEID" val="Slide45296,5184490741057951"/>
</p:tagLst>
</file>

<file path=ppt/tags/tag143.xml><?xml version="1.0" encoding="utf-8"?>
<p:tagLst xmlns:a="http://schemas.openxmlformats.org/drawingml/2006/main" xmlns:r="http://schemas.openxmlformats.org/officeDocument/2006/relationships" xmlns:p="http://schemas.openxmlformats.org/presentationml/2006/main">
  <p:tag name="SLIDEUNIQUEID" val="Slide45296,5184490741057951"/>
</p:tagLst>
</file>

<file path=ppt/tags/tag144.xml><?xml version="1.0" encoding="utf-8"?>
<p:tagLst xmlns:a="http://schemas.openxmlformats.org/drawingml/2006/main" xmlns:r="http://schemas.openxmlformats.org/officeDocument/2006/relationships" xmlns:p="http://schemas.openxmlformats.org/presentationml/2006/main">
  <p:tag name="SLIDEUNIQUEID" val="Slide45296,5184490741046870"/>
  <p:tag name="SLIDELAYOUTNAME" val="Title Only"/>
  <p:tag name="SLIDEAUTOMATIONTYPE" val="Standard"/>
  <p:tag name="AUTOMATIONTAG" val="Title Only"/>
  <p:tag name="SLIDETOCOUTLINELEVEL" val="3"/>
  <p:tag name="SLIDEPROJECTVERSION" val="10.0.19"/>
  <p:tag name="SLIDEISINMEDIASTERLINGPROJECT" val="True"/>
</p:tagLst>
</file>

<file path=ppt/tags/tag145.xml><?xml version="1.0" encoding="utf-8"?>
<p:tagLst xmlns:a="http://schemas.openxmlformats.org/drawingml/2006/main" xmlns:r="http://schemas.openxmlformats.org/officeDocument/2006/relationships" xmlns:p="http://schemas.openxmlformats.org/presentationml/2006/main">
  <p:tag name="MS_PLACEHOLDERID" val="PlaceholderID44398.4530324074056104"/>
</p:tagLst>
</file>

<file path=ppt/tags/tag146.xml><?xml version="1.0" encoding="utf-8"?>
<p:tagLst xmlns:a="http://schemas.openxmlformats.org/drawingml/2006/main" xmlns:r="http://schemas.openxmlformats.org/officeDocument/2006/relationships" xmlns:p="http://schemas.openxmlformats.org/presentationml/2006/main">
  <p:tag name="MS_PLACEHOLDERID" val="PlaceholderID44398.4530324074069448"/>
</p:tagLst>
</file>

<file path=ppt/tags/tag147.xml><?xml version="1.0" encoding="utf-8"?>
<p:tagLst xmlns:a="http://schemas.openxmlformats.org/drawingml/2006/main" xmlns:r="http://schemas.openxmlformats.org/officeDocument/2006/relationships" xmlns:p="http://schemas.openxmlformats.org/presentationml/2006/main">
  <p:tag name="SLIDELAYOUTNAME" val="One Content"/>
  <p:tag name="SLIDEAUTOMATIONTYPE" val="Standard"/>
  <p:tag name="AUTOMATIONTAG" val="One Content"/>
  <p:tag name="SLIDETOCOUTLINELEVEL" val="2"/>
  <p:tag name="SLIDEPROJECTVERSION" val="10.0.10"/>
  <p:tag name="SLIDEISINMEDIASTERLINGPROJECT" val="True"/>
  <p:tag name="SLIDEUNIQUEID" val="Slide44799.4097569444041403"/>
</p:tagLst>
</file>

<file path=ppt/tags/tag148.xml><?xml version="1.0" encoding="utf-8"?>
<p:tagLst xmlns:a="http://schemas.openxmlformats.org/drawingml/2006/main" xmlns:r="http://schemas.openxmlformats.org/officeDocument/2006/relationships" xmlns:p="http://schemas.openxmlformats.org/presentationml/2006/main">
  <p:tag name="MS_PLACEHOLDERID" val="PlaceholderID44398.4528935185076711"/>
</p:tagLst>
</file>

<file path=ppt/tags/tag15.xml><?xml version="1.0" encoding="utf-8"?>
<p:tagLst xmlns:a="http://schemas.openxmlformats.org/drawingml/2006/main" xmlns:r="http://schemas.openxmlformats.org/officeDocument/2006/relationships" xmlns:p="http://schemas.openxmlformats.org/presentationml/2006/main">
  <p:tag name="MS_PLACEHOLDERID" val="PlaceholderID44398.4528587963041403"/>
</p:tagLst>
</file>

<file path=ppt/tags/tag16.xml><?xml version="1.0" encoding="utf-8"?>
<p:tagLst xmlns:a="http://schemas.openxmlformats.org/drawingml/2006/main" xmlns:r="http://schemas.openxmlformats.org/officeDocument/2006/relationships" xmlns:p="http://schemas.openxmlformats.org/presentationml/2006/main">
  <p:tag name="STYLEXMLFILE" val="Table of Contents Styles"/>
  <p:tag name="PLACEHOLDERAUTOMATIONTAG" val="TableOfContentsText"/>
  <p:tag name="MS_PLACEHOLDERID" val="PlaceholderID44398.4528587963086261"/>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4398.4528587963079048"/>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4398.4528587963096195"/>
  <p:tag name="GUIDECOLS" val="4"/>
  <p:tag name="GUIDEROWS" val="1"/>
  <p:tag name="GUTTERCOL" val="1 cm"/>
  <p:tag name="GUTTERROW" val="0.5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21.xml><?xml version="1.0" encoding="utf-8"?>
<p:tagLst xmlns:a="http://schemas.openxmlformats.org/drawingml/2006/main" xmlns:r="http://schemas.openxmlformats.org/officeDocument/2006/relationships" xmlns:p="http://schemas.openxmlformats.org/presentationml/2006/main">
  <p:tag name="STYLEXMLFILE" val="Divider Styles"/>
  <p:tag name="MS_PLACEHOLDERID" val="PlaceholderID44398.4528703704087144"/>
</p:tagLst>
</file>

<file path=ppt/tags/tag22.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8703704005623"/>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4398.4528703704094955"/>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4398.4528703704036401"/>
  <p:tag name="STYLEXMLFILE" val="Divider Number Styles"/>
</p:tagLst>
</file>

<file path=ppt/tags/tag2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ASTERTOPMARGIN" val="130.3937"/>
  <p:tag name="MASTERLEFTMARGIN" val="76.5354"/>
  <p:tag name="MASTERRIGHTMARGIN" val="28.3465"/>
  <p:tag name="MASTERBOTTOMMARGIN" val="85.0394"/>
  <p:tag name="MS_PLACEHOLDERID" val="PlaceholderID44398.4528703704052486"/>
</p:tagLst>
</file>

<file path=ppt/tags/tag26.xml><?xml version="1.0" encoding="utf-8"?>
<p:tagLst xmlns:a="http://schemas.openxmlformats.org/drawingml/2006/main" xmlns:r="http://schemas.openxmlformats.org/officeDocument/2006/relationships" xmlns:p="http://schemas.openxmlformats.org/presentationml/2006/main">
  <p:tag name="STYLEXMLFILE" val="Divider Styles"/>
  <p:tag name="MS_PLACEHOLDERID" val="PlaceholderID44398.4528703704087144"/>
</p:tagLst>
</file>

<file path=ppt/tags/tag27.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8703704005623"/>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44398.4528703704094955"/>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44398.4528703704036401"/>
  <p:tag name="STYLEXMLFILE" val="Divider Number Styles"/>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ASTERTOPMARGIN" val="130.3937"/>
  <p:tag name="MASTERLEFTMARGIN" val="76.5354"/>
  <p:tag name="MASTERRIGHTMARGIN" val="28.3465"/>
  <p:tag name="MASTERBOTTOMMARGIN" val="85.0394"/>
  <p:tag name="MS_PLACEHOLDERID" val="PlaceholderID44398.4528703704052486"/>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44398.4528935185076711"/>
</p:tagLst>
</file>

<file path=ppt/tags/tag32.xml><?xml version="1.0" encoding="utf-8"?>
<p:tagLst xmlns:a="http://schemas.openxmlformats.org/drawingml/2006/main" xmlns:r="http://schemas.openxmlformats.org/officeDocument/2006/relationships" xmlns:p="http://schemas.openxmlformats.org/presentationml/2006/main">
  <p:tag name="MS_PLACEHOLDERID" val="PlaceholderID44398.4528935185005350"/>
</p:tagLst>
</file>

<file path=ppt/tags/tag33.xml><?xml version="1.0" encoding="utf-8"?>
<p:tagLst xmlns:a="http://schemas.openxmlformats.org/drawingml/2006/main" xmlns:r="http://schemas.openxmlformats.org/officeDocument/2006/relationships" xmlns:p="http://schemas.openxmlformats.org/presentationml/2006/main">
  <p:tag name="MS_PLACEHOLDERID" val="PlaceholderID44398.4528935185059245"/>
</p:tagLst>
</file>

<file path=ppt/tags/tag34.xml><?xml version="1.0" encoding="utf-8"?>
<p:tagLst xmlns:a="http://schemas.openxmlformats.org/drawingml/2006/main" xmlns:r="http://schemas.openxmlformats.org/officeDocument/2006/relationships" xmlns:p="http://schemas.openxmlformats.org/presentationml/2006/main">
  <p:tag name="MS_PLACEHOLDERID" val="PlaceholderID44398.4528935185046870"/>
</p:tagLst>
</file>

<file path=ppt/tags/tag35.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8935185029816"/>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44398.4528935185062269"/>
  <p:tag name="GUIDECOLS" val="5"/>
  <p:tag name="GUIDEROWS" val="1"/>
  <p:tag name="GUTTERCOL" val="1 cm"/>
  <p:tag name="GUTTERROW" val="0.5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8935185064782"/>
</p:tagLst>
</file>

<file path=ppt/tags/tag38.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39.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40.xml><?xml version="1.0" encoding="utf-8"?>
<p:tagLst xmlns:a="http://schemas.openxmlformats.org/drawingml/2006/main" xmlns:r="http://schemas.openxmlformats.org/officeDocument/2006/relationships" xmlns:p="http://schemas.openxmlformats.org/presentationml/2006/main">
  <p:tag name="MS_PLACEHOLDERID" val="PlaceholderID44398.4529050926026379"/>
</p:tagLst>
</file>

<file path=ppt/tags/tag41.xml><?xml version="1.0" encoding="utf-8"?>
<p:tagLst xmlns:a="http://schemas.openxmlformats.org/drawingml/2006/main" xmlns:r="http://schemas.openxmlformats.org/officeDocument/2006/relationships" xmlns:p="http://schemas.openxmlformats.org/presentationml/2006/main">
  <p:tag name="MS_PLACEHOLDERID" val="PlaceholderID44398.4529050926027934"/>
</p:tagLst>
</file>

<file path=ppt/tags/tag42.xml><?xml version="1.0" encoding="utf-8"?>
<p:tagLst xmlns:a="http://schemas.openxmlformats.org/drawingml/2006/main" xmlns:r="http://schemas.openxmlformats.org/officeDocument/2006/relationships" xmlns:p="http://schemas.openxmlformats.org/presentationml/2006/main">
  <p:tag name="MS_PLACEHOLDERID" val="PlaceholderID44398.4529050926082980"/>
</p:tagLst>
</file>

<file path=ppt/tags/tag43.xml><?xml version="1.0" encoding="utf-8"?>
<p:tagLst xmlns:a="http://schemas.openxmlformats.org/drawingml/2006/main" xmlns:r="http://schemas.openxmlformats.org/officeDocument/2006/relationships" xmlns:p="http://schemas.openxmlformats.org/presentationml/2006/main">
  <p:tag name="MS_PLACEHOLDERID" val="PlaceholderID44398.4529050926082460"/>
</p:tagLst>
</file>

<file path=ppt/tags/tag44.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1 cm"/>
  <p:tag name="GUTTERROW" val="0.5 cm"/>
  <p:tag name="GUIDESAPPLIEDTO" val="2"/>
  <p:tag name="MS_PLACEHOLDERID" val="PlaceholderID44398.4529050926058916"/>
</p:tagLst>
</file>

<file path=ppt/tags/tag45.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050926098609"/>
</p:tagLst>
</file>

<file path=ppt/tags/tag4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050926091096"/>
</p:tagLst>
</file>

<file path=ppt/tags/tag4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050926022686"/>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49.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44398.4528356481057951"/>
</p:tagLst>
</file>

<file path=ppt/tags/tag50.xml><?xml version="1.0" encoding="utf-8"?>
<p:tagLst xmlns:a="http://schemas.openxmlformats.org/drawingml/2006/main" xmlns:r="http://schemas.openxmlformats.org/officeDocument/2006/relationships" xmlns:p="http://schemas.openxmlformats.org/presentationml/2006/main">
  <p:tag name="MS_PLACEHOLDERID" val="PlaceholderID44398.4529398148069511"/>
</p:tagLst>
</file>

<file path=ppt/tags/tag51.xml><?xml version="1.0" encoding="utf-8"?>
<p:tagLst xmlns:a="http://schemas.openxmlformats.org/drawingml/2006/main" xmlns:r="http://schemas.openxmlformats.org/officeDocument/2006/relationships" xmlns:p="http://schemas.openxmlformats.org/presentationml/2006/main">
  <p:tag name="MS_PLACEHOLDERID" val="PlaceholderID44398.4529398148098000"/>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44398.4529398148024393"/>
</p:tagLst>
</file>

<file path=ppt/tags/tag53.xml><?xml version="1.0" encoding="utf-8"?>
<p:tagLst xmlns:a="http://schemas.openxmlformats.org/drawingml/2006/main" xmlns:r="http://schemas.openxmlformats.org/officeDocument/2006/relationships" xmlns:p="http://schemas.openxmlformats.org/presentationml/2006/main">
  <p:tag name="MS_PLACEHOLDERID" val="PlaceholderID44398.4529398148053387"/>
</p:tagLst>
</file>

<file path=ppt/tags/tag54.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398148010636"/>
</p:tagLst>
</file>

<file path=ppt/tags/tag55.xml><?xml version="1.0" encoding="utf-8"?>
<p:tagLst xmlns:a="http://schemas.openxmlformats.org/drawingml/2006/main" xmlns:r="http://schemas.openxmlformats.org/officeDocument/2006/relationships" xmlns:p="http://schemas.openxmlformats.org/presentationml/2006/main">
  <p:tag name="MASTERTOPMARGIN" val="130.3937"/>
  <p:tag name="MASTERLEFTMARGIN" val="76.5354"/>
  <p:tag name="MASTERRIGHTMARGIN" val="28.3465"/>
  <p:tag name="MASTERBOTTOMMARGIN" val="85.0394"/>
  <p:tag name="CUSTMASTERTOPMARGIN" val="130.3937"/>
  <p:tag name="CUSTMASTERLEFTMARGIN" val="76.5354"/>
  <p:tag name="CUSTMASTERRIGHTMARGIN" val="28.3465"/>
  <p:tag name="CUSTMASTERBOTTOMMARGIN" val="85.0394"/>
  <p:tag name="GUIDECOLS" val="3"/>
  <p:tag name="GUIDEROWS" val="1"/>
  <p:tag name="GUTTERCOL" val="1 cm"/>
  <p:tag name="GUTTERROW" val="0.5 cm"/>
  <p:tag name="GUIDESAPPLIEDTO" val="2"/>
  <p:tag name="MS_PLACEHOLDERID" val="PlaceholderID44398.4529398148099941"/>
</p:tagLst>
</file>

<file path=ppt/tags/tag5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398148067617"/>
</p:tagLst>
</file>

<file path=ppt/tags/tag5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398148001570"/>
</p:tagLst>
</file>

<file path=ppt/tags/tag58.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398148057518"/>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4398.4528356481028956"/>
</p:tagLst>
</file>

<file path=ppt/tags/tag6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4398.4529513889010005"/>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4398.4529513889010302"/>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44398.4529513889079888"/>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44398.4529513889028448"/>
</p:tagLst>
</file>

<file path=ppt/tags/tag6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29513889004564"/>
</p:tagLst>
</file>

<file path=ppt/tags/tag6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513889029577"/>
</p:tagLst>
</file>

<file path=ppt/tags/tag6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513889038201"/>
</p:tagLst>
</file>

<file path=ppt/tags/tag68.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513889030097"/>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44398.4528356481001401"/>
</p:tagLst>
</file>

<file path=ppt/tags/tag7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71.xml><?xml version="1.0" encoding="utf-8"?>
<p:tagLst xmlns:a="http://schemas.openxmlformats.org/drawingml/2006/main" xmlns:r="http://schemas.openxmlformats.org/officeDocument/2006/relationships" xmlns:p="http://schemas.openxmlformats.org/presentationml/2006/main">
  <p:tag name="MS_PLACEHOLDERID" val="PlaceholderID44398.452974537094857"/>
</p:tagLst>
</file>

<file path=ppt/tags/tag72.xml><?xml version="1.0" encoding="utf-8"?>
<p:tagLst xmlns:a="http://schemas.openxmlformats.org/drawingml/2006/main" xmlns:r="http://schemas.openxmlformats.org/officeDocument/2006/relationships" xmlns:p="http://schemas.openxmlformats.org/presentationml/2006/main">
  <p:tag name="MS_PLACEHOLDERID" val="PlaceholderID44398.452974537097982"/>
</p:tagLst>
</file>

<file path=ppt/tags/tag73.xml><?xml version="1.0" encoding="utf-8"?>
<p:tagLst xmlns:a="http://schemas.openxmlformats.org/drawingml/2006/main" xmlns:r="http://schemas.openxmlformats.org/officeDocument/2006/relationships" xmlns:p="http://schemas.openxmlformats.org/presentationml/2006/main">
  <p:tag name="MS_PLACEHOLDERID" val="PlaceholderID44398.452974537040137"/>
</p:tagLst>
</file>

<file path=ppt/tags/tag74.xml><?xml version="1.0" encoding="utf-8"?>
<p:tagLst xmlns:a="http://schemas.openxmlformats.org/drawingml/2006/main" xmlns:r="http://schemas.openxmlformats.org/officeDocument/2006/relationships" xmlns:p="http://schemas.openxmlformats.org/presentationml/2006/main">
  <p:tag name="MS_PLACEHOLDERID" val="PlaceholderID44398.452974537027827"/>
</p:tagLst>
</file>

<file path=ppt/tags/tag7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2974537016044"/>
</p:tagLst>
</file>

<file path=ppt/tags/tag7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74537016282"/>
</p:tagLst>
</file>

<file path=ppt/tags/tag7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74537064658"/>
</p:tagLst>
</file>

<file path=ppt/tags/tag78.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74537041007"/>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8.xml><?xml version="1.0" encoding="utf-8"?>
<p:tagLst xmlns:a="http://schemas.openxmlformats.org/drawingml/2006/main" xmlns:r="http://schemas.openxmlformats.org/officeDocument/2006/relationships" xmlns:p="http://schemas.openxmlformats.org/presentationml/2006/main">
  <p:tag name="MS_PLACEHOLDERID" val="PlaceholderID44398.4528356481070903"/>
</p:tagLst>
</file>

<file path=ppt/tags/tag8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81.xml><?xml version="1.0" encoding="utf-8"?>
<p:tagLst xmlns:a="http://schemas.openxmlformats.org/drawingml/2006/main" xmlns:r="http://schemas.openxmlformats.org/officeDocument/2006/relationships" xmlns:p="http://schemas.openxmlformats.org/presentationml/2006/main">
  <p:tag name="MS_PLACEHOLDERID" val="PlaceholderID44398.4529861111041276"/>
</p:tagLst>
</file>

<file path=ppt/tags/tag82.xml><?xml version="1.0" encoding="utf-8"?>
<p:tagLst xmlns:a="http://schemas.openxmlformats.org/drawingml/2006/main" xmlns:r="http://schemas.openxmlformats.org/officeDocument/2006/relationships" xmlns:p="http://schemas.openxmlformats.org/presentationml/2006/main">
  <p:tag name="MS_PLACEHOLDERID" val="PlaceholderID44398.4529861111071273"/>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44398.4529861111032620"/>
</p:tagLst>
</file>

<file path=ppt/tags/tag84.xml><?xml version="1.0" encoding="utf-8"?>
<p:tagLst xmlns:a="http://schemas.openxmlformats.org/drawingml/2006/main" xmlns:r="http://schemas.openxmlformats.org/officeDocument/2006/relationships" xmlns:p="http://schemas.openxmlformats.org/presentationml/2006/main">
  <p:tag name="MS_PLACEHOLDERID" val="PlaceholderID44398.4529861111063317"/>
</p:tagLst>
</file>

<file path=ppt/tags/tag85.xml><?xml version="1.0" encoding="utf-8"?>
<p:tagLst xmlns:a="http://schemas.openxmlformats.org/drawingml/2006/main" xmlns:r="http://schemas.openxmlformats.org/officeDocument/2006/relationships" xmlns:p="http://schemas.openxmlformats.org/presentationml/2006/main">
  <p:tag name="MASTERTOPMARGIN" val="130.3937"/>
  <p:tag name="MASTERLEFTMARGIN" val="76.5354"/>
  <p:tag name="MASTERRIGHTMARGIN" val="28.3465"/>
  <p:tag name="MASTERBOTTOMMARGIN" val="85.0394"/>
  <p:tag name="CUSTMASTERTOPMARGIN" val="130.3937"/>
  <p:tag name="CUSTMASTERLEFTMARGIN" val="76.5354"/>
  <p:tag name="CUSTMASTERRIGHTMARGIN" val="28.3465"/>
  <p:tag name="CUSTMASTERBOTTOMMARGIN" val="85.0394"/>
  <p:tag name="GUIDECOLS" val="10"/>
  <p:tag name="GUIDEROWS" val="1"/>
  <p:tag name="GUTTERCOL" val="1 cm"/>
  <p:tag name="GUTTERROW" val="0.5 cm"/>
  <p:tag name="GUIDESAPPLIEDTO" val="2"/>
  <p:tag name="MS_PLACEHOLDERID" val="PlaceholderID44398.4529861111020756"/>
</p:tagLst>
</file>

<file path=ppt/tags/tag86.xml><?xml version="1.0" encoding="utf-8"?>
<p:tagLst xmlns:a="http://schemas.openxmlformats.org/drawingml/2006/main" xmlns:r="http://schemas.openxmlformats.org/officeDocument/2006/relationships" xmlns:p="http://schemas.openxmlformats.org/presentationml/2006/main">
  <p:tag name="MS_PLACEHOLDERID" val="PlaceholderID44398.4529861111018601"/>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44398.4529861111058335"/>
  <p:tag name="STYLEXMLFILE" val="Profile Biography Styles"/>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44398.4529861111008071"/>
  <p:tag name="STYLEXMLFILE" val="Profile Biography Main Styles"/>
</p:tagLst>
</file>

<file path=ppt/tags/tag89.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398148010636"/>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44398.4528356481004535"/>
  <p:tag name="GUIDECOLS" val="2"/>
  <p:tag name="GUIDEROWS" val="1"/>
  <p:tag name="GUTTERCOL" val="1 cm"/>
  <p:tag name="GUTTERROW" val="0.5 cm"/>
  <p:tag name="GUIDESAPPLIEDTO" val="2"/>
  <p:tag name="MASTERTOPMARGIN" val="130.3937"/>
  <p:tag name="MASTERLEFTMARGIN" val="76.5354"/>
  <p:tag name="MASTERRIGHTMARGIN" val="28.3465"/>
  <p:tag name="MASTERBOTTOMMARGIN" val="85.0394"/>
</p:tagLst>
</file>

<file path=ppt/tags/tag90.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91.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92.xml><?xml version="1.0" encoding="utf-8"?>
<p:tagLst xmlns:a="http://schemas.openxmlformats.org/drawingml/2006/main" xmlns:r="http://schemas.openxmlformats.org/officeDocument/2006/relationships" xmlns:p="http://schemas.openxmlformats.org/presentationml/2006/main">
  <p:tag name="MS_PLACEHOLDERID" val="PlaceholderID44398.4530092593045797"/>
</p:tagLst>
</file>

<file path=ppt/tags/tag93.xml><?xml version="1.0" encoding="utf-8"?>
<p:tagLst xmlns:a="http://schemas.openxmlformats.org/drawingml/2006/main" xmlns:r="http://schemas.openxmlformats.org/officeDocument/2006/relationships" xmlns:p="http://schemas.openxmlformats.org/presentationml/2006/main">
  <p:tag name="MS_PLACEHOLDERID" val="PlaceholderID44398.4530092593090572"/>
</p:tagLst>
</file>

<file path=ppt/tags/tag94.xml><?xml version="1.0" encoding="utf-8"?>
<p:tagLst xmlns:a="http://schemas.openxmlformats.org/drawingml/2006/main" xmlns:r="http://schemas.openxmlformats.org/officeDocument/2006/relationships" xmlns:p="http://schemas.openxmlformats.org/presentationml/2006/main">
  <p:tag name="MS_PLACEHOLDERID" val="PlaceholderID44398.4530092593026136"/>
</p:tagLst>
</file>

<file path=ppt/tags/tag95.xml><?xml version="1.0" encoding="utf-8"?>
<p:tagLst xmlns:a="http://schemas.openxmlformats.org/drawingml/2006/main" xmlns:r="http://schemas.openxmlformats.org/officeDocument/2006/relationships" xmlns:p="http://schemas.openxmlformats.org/presentationml/2006/main">
  <p:tag name="MS_PLACEHOLDERID" val="PlaceholderID44398.4530092593078521"/>
</p:tagLst>
</file>

<file path=ppt/tags/tag96.xml><?xml version="1.0" encoding="utf-8"?>
<p:tagLst xmlns:a="http://schemas.openxmlformats.org/drawingml/2006/main" xmlns:r="http://schemas.openxmlformats.org/officeDocument/2006/relationships" xmlns:p="http://schemas.openxmlformats.org/presentationml/2006/main">
  <p:tag name="MASTERTOPMARGIN" val="130.3937"/>
  <p:tag name="MASTERLEFTMARGIN" val="76.5354"/>
  <p:tag name="MASTERRIGHTMARGIN" val="28.3465"/>
  <p:tag name="MASTERBOTTOMMARGIN" val="85.0394"/>
  <p:tag name="CUSTMASTERTOPMARGIN" val="130.3937"/>
  <p:tag name="CUSTMASTERLEFTMARGIN" val="76.5354"/>
  <p:tag name="CUSTMASTERRIGHTMARGIN" val="28.3465"/>
  <p:tag name="CUSTMASTERBOTTOMMARGIN" val="85.0394"/>
  <p:tag name="MS_PLACEHOLDERID" val="PlaceholderID44398.4530092593037890"/>
  <p:tag name="GUIDECOLS" val="10"/>
  <p:tag name="GUIDEROWS" val="1"/>
  <p:tag name="GUTTERCOL" val="1 cm"/>
  <p:tag name="GUTTERROW" val="0.5 cm"/>
  <p:tag name="GUIDESAPPLIEDTO" val="2"/>
</p:tagLst>
</file>

<file path=ppt/tags/tag97.xml><?xml version="1.0" encoding="utf-8"?>
<p:tagLst xmlns:a="http://schemas.openxmlformats.org/drawingml/2006/main" xmlns:r="http://schemas.openxmlformats.org/officeDocument/2006/relationships" xmlns:p="http://schemas.openxmlformats.org/presentationml/2006/main">
  <p:tag name="MS_PLACEHOLDERID" val="PlaceholderID44398.4530092593028966"/>
</p:tagLst>
</file>

<file path=ppt/tags/tag98.xml><?xml version="1.0" encoding="utf-8"?>
<p:tagLst xmlns:a="http://schemas.openxmlformats.org/drawingml/2006/main" xmlns:r="http://schemas.openxmlformats.org/officeDocument/2006/relationships" xmlns:p="http://schemas.openxmlformats.org/presentationml/2006/main">
  <p:tag name="MS_PLACEHOLDERID" val="PlaceholderID44398.4530092593091937"/>
  <p:tag name="STYLEXMLFILE" val="Profile Biography Styles"/>
</p:tagLst>
</file>

<file path=ppt/tags/tag99.xml><?xml version="1.0" encoding="utf-8"?>
<p:tagLst xmlns:a="http://schemas.openxmlformats.org/drawingml/2006/main" xmlns:r="http://schemas.openxmlformats.org/officeDocument/2006/relationships" xmlns:p="http://schemas.openxmlformats.org/presentationml/2006/main">
  <p:tag name="MS_PLACEHOLDERID" val="PlaceholderID44398.4530092593062764"/>
</p:tagLst>
</file>

<file path=ppt/theme/theme1.xml><?xml version="1.0" encoding="utf-8"?>
<a:theme xmlns:a="http://schemas.openxmlformats.org/drawingml/2006/main" name="Office Theme">
  <a:themeElements>
    <a:clrScheme name="_CompassLexecon">
      <a:dk1>
        <a:srgbClr val="000000"/>
      </a:dk1>
      <a:lt1>
        <a:sysClr val="window" lastClr="FFFFFF"/>
      </a:lt1>
      <a:dk2>
        <a:srgbClr val="273B5E"/>
      </a:dk2>
      <a:lt2>
        <a:srgbClr val="FFFFFF"/>
      </a:lt2>
      <a:accent1>
        <a:srgbClr val="273B5E"/>
      </a:accent1>
      <a:accent2>
        <a:srgbClr val="037CBA"/>
      </a:accent2>
      <a:accent3>
        <a:srgbClr val="2CCCD3"/>
      </a:accent3>
      <a:accent4>
        <a:srgbClr val="ACACAC"/>
      </a:accent4>
      <a:accent5>
        <a:srgbClr val="8F1A95"/>
      </a:accent5>
      <a:accent6>
        <a:srgbClr val="582C83"/>
      </a:accent6>
      <a:hlink>
        <a:srgbClr val="037CBA"/>
      </a:hlink>
      <a:folHlink>
        <a:srgbClr val="273B5E"/>
      </a:folHlink>
    </a:clrScheme>
    <a:fontScheme name="__Compass Lexic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08000" tIns="108000" rIns="108000" bIns="108000" rtlCol="0">
        <a:noAutofit/>
      </a:bodyPr>
      <a:lstStyle>
        <a:defPPr algn="l">
          <a:spcAft>
            <a:spcPts val="600"/>
          </a:spcAft>
          <a:buClr>
            <a:schemeClr val="dk1"/>
          </a:buClr>
          <a:defRPr sz="1200" b="1" dirty="0">
            <a:solidFill>
              <a:schemeClr val="dk1"/>
            </a:solidFill>
          </a:defRPr>
        </a:defPPr>
      </a:lstStyle>
    </a:txDef>
  </a:objectDefaults>
  <a:extraClrSchemeLst/>
  <a:extLst>
    <a:ext uri="{05A4C25C-085E-4340-85A3-A5531E510DB2}">
      <thm15:themeFamily xmlns:thm15="http://schemas.microsoft.com/office/thememl/2012/main" name="Presentation_Widescreen.potx" id="{D69740DB-CD35-4656-9FEC-49C35749B8F6}" vid="{34AA467B-E8E2-4C44-8E41-F98B7B5050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34160EE1D43B469FD4FFBAA52CCF2D" ma:contentTypeVersion="10" ma:contentTypeDescription="Create a new document." ma:contentTypeScope="" ma:versionID="16a197dfd7e18999ee46951c29a2a09d">
  <xsd:schema xmlns:xsd="http://www.w3.org/2001/XMLSchema" xmlns:xs="http://www.w3.org/2001/XMLSchema" xmlns:p="http://schemas.microsoft.com/office/2006/metadata/properties" xmlns:ns2="b83a159e-cb97-4379-8e11-bf721e4153c6" xmlns:ns3="8870f110-b49d-4792-bb4a-3f43bebde074" targetNamespace="http://schemas.microsoft.com/office/2006/metadata/properties" ma:root="true" ma:fieldsID="616cd993b6cbfc2b7799e8fa686512f1" ns2:_="" ns3:_="">
    <xsd:import namespace="b83a159e-cb97-4379-8e11-bf721e4153c6"/>
    <xsd:import namespace="8870f110-b49d-4792-bb4a-3f43bebde0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a159e-cb97-4379-8e11-bf721e415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70f110-b49d-4792-bb4a-3f43bebde07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1FC7F1-D481-483B-8EBA-D63946944FAF}">
  <ds:schemaRefs>
    <ds:schemaRef ds:uri="http://schemas.microsoft.com/sharepoint/v3/contenttype/forms"/>
  </ds:schemaRefs>
</ds:datastoreItem>
</file>

<file path=customXml/itemProps2.xml><?xml version="1.0" encoding="utf-8"?>
<ds:datastoreItem xmlns:ds="http://schemas.openxmlformats.org/officeDocument/2006/customXml" ds:itemID="{46BE63B5-44B1-4A31-83D1-CE030A7D5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a159e-cb97-4379-8e11-bf721e4153c6"/>
    <ds:schemaRef ds:uri="8870f110-b49d-4792-bb4a-3f43bebde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2D179A-DF99-4447-981C-B0C5BF4EEEC5}">
  <ds:schemaRefs>
    <ds:schemaRef ds:uri="http://purl.org/dc/elements/1.1/"/>
    <ds:schemaRef ds:uri="http://schemas.microsoft.com/office/2006/metadata/properties"/>
    <ds:schemaRef ds:uri="http://purl.org/dc/terms/"/>
    <ds:schemaRef ds:uri="8870f110-b49d-4792-bb4a-3f43bebde074"/>
    <ds:schemaRef ds:uri="http://schemas.microsoft.com/office/2006/documentManagement/types"/>
    <ds:schemaRef ds:uri="http://schemas.openxmlformats.org/package/2006/metadata/core-properties"/>
    <ds:schemaRef ds:uri="b83a159e-cb97-4379-8e11-bf721e4153c6"/>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TotalTime>
  <Words>807</Words>
  <Application>Microsoft Office PowerPoint</Application>
  <PresentationFormat>Widescreen</PresentationFormat>
  <Paragraphs>116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Wingdings</vt:lpstr>
      <vt:lpstr>Wingdings 2</vt:lpstr>
      <vt:lpstr>Office Theme</vt:lpstr>
      <vt:lpstr>Article 102 TFEU: Debunking Myths</vt:lpstr>
      <vt:lpstr>Myth #1 – Too Many Type I errors</vt:lpstr>
      <vt:lpstr>Myth #2 – Too Many Type II errors</vt:lpstr>
      <vt:lpstr>Myth #3 – The More Economic Approach has Led to Under-enforcement</vt:lpstr>
      <vt:lpstr>Myth #4 – Article 102 TFEU Guidelines Are Unnecessary</vt:lpstr>
      <vt:lpstr>Thank you!</vt:lpstr>
      <vt:lpstr>Locations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Sklavos</dc:creator>
  <cp:keywords/>
  <cp:lastModifiedBy>THEODORAKOPOULOU Georgia</cp:lastModifiedBy>
  <cp:revision>103</cp:revision>
  <dcterms:created xsi:type="dcterms:W3CDTF">2021-07-21T15:23:05Z</dcterms:created>
  <dcterms:modified xsi:type="dcterms:W3CDTF">2024-02-29T17:18:07Z</dcterms:modified>
  <cp:category>Privileged and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Mediasterling">
    <vt:bool>true</vt:bool>
  </property>
  <property fmtid="{D5CDD505-2E9C-101B-9397-08002B2CF9AE}" pid="3" name="MS_ThemeSubFolder">
    <vt:lpwstr>Presentation_Widescreen</vt:lpwstr>
  </property>
  <property fmtid="{D5CDD505-2E9C-101B-9397-08002B2CF9AE}" pid="4" name="MS_CurrentTOC">
    <vt:lpwstr>Table of Contents</vt:lpwstr>
  </property>
  <property fmtid="{D5CDD505-2E9C-101B-9397-08002B2CF9AE}" pid="5" name="MS_Version">
    <vt:lpwstr>10.0.1</vt:lpwstr>
  </property>
  <property fmtid="{D5CDD505-2E9C-101B-9397-08002B2CF9AE}" pid="6" name="MS_RunDocUpdate">
    <vt:lpwstr>False</vt:lpwstr>
  </property>
  <property fmtid="{D5CDD505-2E9C-101B-9397-08002B2CF9AE}" pid="7" name="MS_ClientName">
    <vt:lpwstr>CompassLexecon</vt:lpwstr>
  </property>
  <property fmtid="{D5CDD505-2E9C-101B-9397-08002B2CF9AE}" pid="8" name="FP_Language">
    <vt:lpwstr>en-GB</vt:lpwstr>
  </property>
  <property fmtid="{D5CDD505-2E9C-101B-9397-08002B2CF9AE}" pid="9" name="FP_LCID">
    <vt:lpwstr>2057</vt:lpwstr>
  </property>
  <property fmtid="{D5CDD505-2E9C-101B-9397-08002B2CF9AE}" pid="10" name="FP_TX_Figure">
    <vt:lpwstr>Figure</vt:lpwstr>
  </property>
  <property fmtid="{D5CDD505-2E9C-101B-9397-08002B2CF9AE}" pid="11" name="FP_TX_Table">
    <vt:lpwstr>Table</vt:lpwstr>
  </property>
  <property fmtid="{D5CDD505-2E9C-101B-9397-08002B2CF9AE}" pid="12" name="FP_TX_NotesPrefix">
    <vt:lpwstr>Notes: </vt:lpwstr>
  </property>
  <property fmtid="{D5CDD505-2E9C-101B-9397-08002B2CF9AE}" pid="13" name="FP_TX_SourcePrefix">
    <vt:lpwstr>Source: </vt:lpwstr>
  </property>
  <property fmtid="{D5CDD505-2E9C-101B-9397-08002B2CF9AE}" pid="14" name="FP_Numbering">
    <vt:lpwstr/>
  </property>
  <property fmtid="{D5CDD505-2E9C-101B-9397-08002B2CF9AE}" pid="15" name="FP_Sensitivity">
    <vt:lpwstr>Privileged and Confidential</vt:lpwstr>
  </property>
  <property fmtid="{D5CDD505-2E9C-101B-9397-08002B2CF9AE}" pid="16" name="FP_TX_Agenda">
    <vt:lpwstr>Agenda</vt:lpwstr>
  </property>
  <property fmtid="{D5CDD505-2E9C-101B-9397-08002B2CF9AE}" pid="17" name="FP_TX_TOC">
    <vt:lpwstr>Contents</vt:lpwstr>
  </property>
</Properties>
</file>