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DA24C-8011-4F8D-BC54-88F865C34490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C3A53-4075-4EFD-AD4D-F87D149E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2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CD9E95-382C-4F5F-9C76-BFBA98CFB98F}" type="slidenum">
              <a:rPr kumimoji="0" lang="en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fld>
            <a:endParaRPr kumimoji="0" lang="en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35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0352-2B8F-46C6-A94F-914B39E19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9235"/>
            <a:ext cx="9144000" cy="1590728"/>
          </a:xfrm>
        </p:spPr>
        <p:txBody>
          <a:bodyPr anchor="b">
            <a:normAutofit/>
          </a:bodyPr>
          <a:lstStyle>
            <a:lvl1pPr algn="ctr">
              <a:defRPr sz="5400" cap="all" baseline="0">
                <a:solidFill>
                  <a:schemeClr val="bg1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14059-E0E4-4959-A6AA-E34C0E834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2859"/>
            <a:ext cx="9144000" cy="62082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2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TITLE +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C7C6-1813-4651-995A-502AC673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420" y="302895"/>
            <a:ext cx="9704767" cy="1325563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4612A-7C53-4DCD-857F-13FF1E30B46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21977" y="1802269"/>
            <a:ext cx="9430747" cy="445135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9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on left +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8FD9-6D35-42BB-9409-5421708F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117" y="1368946"/>
            <a:ext cx="3974962" cy="3454261"/>
          </a:xfrm>
        </p:spPr>
        <p:txBody>
          <a:bodyPr anchor="t"/>
          <a:lstStyle>
            <a:lvl1pPr>
              <a:defRPr sz="6000" cap="small" baseline="0">
                <a:solidFill>
                  <a:srgbClr val="50B2D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23EDE-FBC0-4AD2-AE6D-2B366B770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6256" y="1368946"/>
            <a:ext cx="5918478" cy="470025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56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1110E-AE08-4015-8458-F2369C6B9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27560" y="224444"/>
            <a:ext cx="6176266" cy="6417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9BEDDE-4C0E-4ED2-A6CA-86B382929F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6475" y="1379538"/>
            <a:ext cx="4471988" cy="4805362"/>
          </a:xfrm>
        </p:spPr>
        <p:txBody>
          <a:bodyPr/>
          <a:lstStyle>
            <a:lvl1pPr marL="0" indent="0">
              <a:buNone/>
              <a:defRPr sz="3200">
                <a:solidFill>
                  <a:srgbClr val="EE5F25"/>
                </a:solidFill>
              </a:defRPr>
            </a:lvl1pPr>
          </a:lstStyle>
          <a:p>
            <a:pPr lvl="0"/>
            <a:r>
              <a:rPr lang="en-US"/>
              <a:t>Edit title in orange</a:t>
            </a:r>
            <a:br>
              <a:rPr lang="en-US"/>
            </a:br>
            <a:r>
              <a:rPr lang="en-US"/>
              <a:t>Text in white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1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2CB916-0281-4477-891A-1FC76709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view of a mountain&#10;&#10;Description automatically generated">
            <a:extLst>
              <a:ext uri="{FF2B5EF4-FFF2-40B4-BE49-F238E27FC236}">
                <a16:creationId xmlns:a16="http://schemas.microsoft.com/office/drawing/2014/main" id="{2639AC94-7DFB-4CCB-8A8F-E3C2FE5FE5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048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9B7174C-F8C5-4D41-9863-B509CF768225}"/>
              </a:ext>
            </a:extLst>
          </p:cNvPr>
          <p:cNvSpPr/>
          <p:nvPr userDrawn="1"/>
        </p:nvSpPr>
        <p:spPr>
          <a:xfrm>
            <a:off x="0" y="1446963"/>
            <a:ext cx="12192000" cy="5411037"/>
          </a:xfrm>
          <a:prstGeom prst="rect">
            <a:avLst/>
          </a:prstGeom>
          <a:solidFill>
            <a:srgbClr val="00426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067C260-1ACB-46EE-9029-B72165EC147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53711" y="352926"/>
            <a:ext cx="3304673" cy="219256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Icon with 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259412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978FC-CF26-41A9-B3A5-49A8CA8C6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261062" y="1628458"/>
            <a:ext cx="8921803" cy="47798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9C235AE-2090-402A-BA2E-974CE2BF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302895"/>
            <a:ext cx="9280149" cy="1325563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8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B95FCD9-4501-4223-A9EE-AB2A5B890358}"/>
              </a:ext>
            </a:extLst>
          </p:cNvPr>
          <p:cNvSpPr/>
          <p:nvPr userDrawn="1"/>
        </p:nvSpPr>
        <p:spPr>
          <a:xfrm>
            <a:off x="-2" y="-7687"/>
            <a:ext cx="12192001" cy="6858001"/>
          </a:xfrm>
          <a:prstGeom prst="rect">
            <a:avLst/>
          </a:prstGeom>
          <a:solidFill>
            <a:srgbClr val="00426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BE925C-71ED-4D5A-A141-074F9F223D80}"/>
              </a:ext>
            </a:extLst>
          </p:cNvPr>
          <p:cNvSpPr/>
          <p:nvPr userDrawn="1"/>
        </p:nvSpPr>
        <p:spPr>
          <a:xfrm>
            <a:off x="205881" y="198783"/>
            <a:ext cx="11780238" cy="64604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1DD2A1-31D3-4A59-A2FD-C7888F80019E}"/>
              </a:ext>
            </a:extLst>
          </p:cNvPr>
          <p:cNvGrpSpPr/>
          <p:nvPr userDrawn="1"/>
        </p:nvGrpSpPr>
        <p:grpSpPr>
          <a:xfrm>
            <a:off x="-271321" y="4843312"/>
            <a:ext cx="839403" cy="2014688"/>
            <a:chOff x="4211960" y="980728"/>
            <a:chExt cx="720080" cy="1728192"/>
          </a:xfrm>
          <a:solidFill>
            <a:srgbClr val="CCD741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DA3FE8B-E6B1-43B4-A7ED-1BFA815FF7A2}"/>
                </a:ext>
              </a:extLst>
            </p:cNvPr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/>
                <a:t>     </a:t>
              </a:r>
            </a:p>
          </p:txBody>
        </p:sp>
        <p:sp>
          <p:nvSpPr>
            <p:cNvPr id="6" name="Rounded Rectangle 19">
              <a:extLst>
                <a:ext uri="{FF2B5EF4-FFF2-40B4-BE49-F238E27FC236}">
                  <a16:creationId xmlns:a16="http://schemas.microsoft.com/office/drawing/2014/main" id="{E66EA71D-BE4A-4775-829F-AC7934DFF5D1}"/>
                </a:ext>
              </a:extLst>
            </p:cNvPr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/>
                <a:t>       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327243B-D19E-4532-AC30-85CE19DC9C27}"/>
              </a:ext>
            </a:extLst>
          </p:cNvPr>
          <p:cNvGrpSpPr/>
          <p:nvPr userDrawn="1"/>
        </p:nvGrpSpPr>
        <p:grpSpPr>
          <a:xfrm>
            <a:off x="205881" y="5301838"/>
            <a:ext cx="651564" cy="1563848"/>
            <a:chOff x="4211960" y="980728"/>
            <a:chExt cx="720080" cy="1728192"/>
          </a:xfrm>
          <a:solidFill>
            <a:srgbClr val="A3AD2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D66C5A-B80F-4B04-A267-E65756E356E7}"/>
                </a:ext>
              </a:extLst>
            </p:cNvPr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/>
                <a:t>     </a:t>
              </a:r>
            </a:p>
          </p:txBody>
        </p:sp>
        <p:sp>
          <p:nvSpPr>
            <p:cNvPr id="9" name="Rounded Rectangle 19">
              <a:extLst>
                <a:ext uri="{FF2B5EF4-FFF2-40B4-BE49-F238E27FC236}">
                  <a16:creationId xmlns:a16="http://schemas.microsoft.com/office/drawing/2014/main" id="{3952BC96-2955-47F1-93E8-B5DBCE0F286E}"/>
                </a:ext>
              </a:extLst>
            </p:cNvPr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/>
                <a:t>        </a:t>
              </a: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BC569735-47EC-4AB2-A619-AABFCEE0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258" y="324125"/>
            <a:ext cx="9280149" cy="1325563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BD30E4-9417-43F1-913E-E9F7BE253C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36593" y="393819"/>
            <a:ext cx="1564460" cy="706221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007A20-71D0-4BCA-A4F2-29DC6817D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5259" y="1898650"/>
            <a:ext cx="9613530" cy="4492625"/>
          </a:xfrm>
        </p:spPr>
        <p:txBody>
          <a:bodyPr/>
          <a:lstStyle>
            <a:lvl1pPr>
              <a:defRPr sz="3200">
                <a:solidFill>
                  <a:srgbClr val="00426F"/>
                </a:solidFill>
              </a:defRPr>
            </a:lvl1pPr>
            <a:lvl2pPr>
              <a:defRPr>
                <a:solidFill>
                  <a:srgbClr val="00426F"/>
                </a:solidFill>
              </a:defRPr>
            </a:lvl2pPr>
            <a:lvl3pPr>
              <a:defRPr>
                <a:solidFill>
                  <a:srgbClr val="00426F"/>
                </a:solidFill>
              </a:defRPr>
            </a:lvl3pPr>
            <a:lvl4pPr>
              <a:defRPr>
                <a:solidFill>
                  <a:srgbClr val="00426F"/>
                </a:solidFill>
              </a:defRPr>
            </a:lvl4pPr>
            <a:lvl5pPr>
              <a:defRPr>
                <a:solidFill>
                  <a:srgbClr val="00426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7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B95FCD9-4501-4223-A9EE-AB2A5B890358}"/>
              </a:ext>
            </a:extLst>
          </p:cNvPr>
          <p:cNvSpPr/>
          <p:nvPr userDrawn="1"/>
        </p:nvSpPr>
        <p:spPr>
          <a:xfrm>
            <a:off x="-2" y="-7687"/>
            <a:ext cx="12192001" cy="6858001"/>
          </a:xfrm>
          <a:prstGeom prst="rect">
            <a:avLst/>
          </a:prstGeom>
          <a:solidFill>
            <a:srgbClr val="00426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BE925C-71ED-4D5A-A141-074F9F223D80}"/>
              </a:ext>
            </a:extLst>
          </p:cNvPr>
          <p:cNvSpPr/>
          <p:nvPr userDrawn="1"/>
        </p:nvSpPr>
        <p:spPr>
          <a:xfrm>
            <a:off x="-2" y="-7688"/>
            <a:ext cx="12192002" cy="68656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C569735-47EC-4AB2-A619-AABFCEE0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2" y="324125"/>
            <a:ext cx="11029196" cy="1325563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007A20-71D0-4BCA-A4F2-29DC6817D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6212" y="1898650"/>
            <a:ext cx="11362577" cy="4492625"/>
          </a:xfrm>
        </p:spPr>
        <p:txBody>
          <a:bodyPr/>
          <a:lstStyle>
            <a:lvl1pPr>
              <a:defRPr sz="3200">
                <a:solidFill>
                  <a:srgbClr val="00426F"/>
                </a:solidFill>
              </a:defRPr>
            </a:lvl1pPr>
            <a:lvl2pPr>
              <a:defRPr>
                <a:solidFill>
                  <a:srgbClr val="00426F"/>
                </a:solidFill>
              </a:defRPr>
            </a:lvl2pPr>
            <a:lvl3pPr>
              <a:defRPr>
                <a:solidFill>
                  <a:srgbClr val="00426F"/>
                </a:solidFill>
              </a:defRPr>
            </a:lvl3pPr>
            <a:lvl4pPr>
              <a:defRPr>
                <a:solidFill>
                  <a:srgbClr val="00426F"/>
                </a:solidFill>
              </a:defRPr>
            </a:lvl4pPr>
            <a:lvl5pPr>
              <a:defRPr>
                <a:solidFill>
                  <a:srgbClr val="00426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0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830D8-E673-4D93-81DC-18831E17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FFDA7-F4A6-4920-98BB-0320542C5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view of a mountain&#10;&#10;Description automatically generated">
            <a:extLst>
              <a:ext uri="{FF2B5EF4-FFF2-40B4-BE49-F238E27FC236}">
                <a16:creationId xmlns:a16="http://schemas.microsoft.com/office/drawing/2014/main" id="{FB0AE202-68C0-422C-936D-6D79DF3A838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A54293-AC99-4345-A037-D17056F27A6F}"/>
              </a:ext>
            </a:extLst>
          </p:cNvPr>
          <p:cNvSpPr/>
          <p:nvPr userDrawn="1"/>
        </p:nvSpPr>
        <p:spPr>
          <a:xfrm>
            <a:off x="282661" y="216131"/>
            <a:ext cx="11626677" cy="6425738"/>
          </a:xfrm>
          <a:prstGeom prst="rect">
            <a:avLst/>
          </a:prstGeom>
          <a:solidFill>
            <a:srgbClr val="0042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2603DAC-E63A-4AFB-9063-BCBEE8EDB7B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>
          <a:xfrm>
            <a:off x="555538" y="443829"/>
            <a:ext cx="1493401" cy="6741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D353AD-D0DF-4307-A5B3-B4FDE45C61D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 l="15622" t="-4186" r="-8691" b="6174"/>
          <a:stretch>
            <a:fillRect/>
          </a:stretch>
        </p:blipFill>
        <p:spPr>
          <a:xfrm>
            <a:off x="-2352" y="4505950"/>
            <a:ext cx="1754156" cy="23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ahnschrift SemiBold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ahnschrift SemiBold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ahnschrift SemiBold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ahnschrift SemiBold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ahnschrift SemiBold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0777129E-785D-42BC-A20D-12CEFC2C60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7926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89B975-0DB2-43CB-A727-59C6D515312E}"/>
              </a:ext>
            </a:extLst>
          </p:cNvPr>
          <p:cNvSpPr/>
          <p:nvPr/>
        </p:nvSpPr>
        <p:spPr>
          <a:xfrm>
            <a:off x="731195" y="554477"/>
            <a:ext cx="10729609" cy="5749045"/>
          </a:xfrm>
          <a:prstGeom prst="rect">
            <a:avLst/>
          </a:prstGeom>
          <a:solidFill>
            <a:srgbClr val="003F6F">
              <a:alpha val="80000"/>
            </a:srgbClr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SemiBold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4A3732F-0854-46E0-97C6-20FC02C58693}"/>
              </a:ext>
            </a:extLst>
          </p:cNvPr>
          <p:cNvGrpSpPr/>
          <p:nvPr/>
        </p:nvGrpSpPr>
        <p:grpSpPr>
          <a:xfrm>
            <a:off x="272377" y="3508260"/>
            <a:ext cx="1225417" cy="2941177"/>
            <a:chOff x="4211960" y="980728"/>
            <a:chExt cx="720080" cy="1728192"/>
          </a:xfrm>
          <a:solidFill>
            <a:srgbClr val="CCD741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EA1BAF1-6000-48A3-90F5-629C1D0D1640}"/>
                </a:ext>
              </a:extLst>
            </p:cNvPr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grpFill/>
            <a:ln w="6350" cap="flat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ahnschrift SemiBold"/>
                  <a:ea typeface="+mn-ea"/>
                  <a:cs typeface="+mn-cs"/>
                </a:rPr>
                <a:t>     </a:t>
              </a:r>
            </a:p>
          </p:txBody>
        </p:sp>
        <p:sp>
          <p:nvSpPr>
            <p:cNvPr id="8" name="Rounded Rectangle 19">
              <a:extLst>
                <a:ext uri="{FF2B5EF4-FFF2-40B4-BE49-F238E27FC236}">
                  <a16:creationId xmlns:a16="http://schemas.microsoft.com/office/drawing/2014/main" id="{8D1F203F-18BD-414A-B5C9-CCDC69B441D2}"/>
                </a:ext>
              </a:extLst>
            </p:cNvPr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grpFill/>
            <a:ln w="6350" cap="flat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ahnschrift SemiBold"/>
                  <a:ea typeface="+mn-ea"/>
                  <a:cs typeface="+mn-cs"/>
                </a:rPr>
                <a:t>       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39912B2-AC21-42A8-B710-3ED591EDCA75}"/>
              </a:ext>
            </a:extLst>
          </p:cNvPr>
          <p:cNvGrpSpPr/>
          <p:nvPr/>
        </p:nvGrpSpPr>
        <p:grpSpPr>
          <a:xfrm>
            <a:off x="1157159" y="4206239"/>
            <a:ext cx="951198" cy="2283011"/>
            <a:chOff x="4211960" y="980728"/>
            <a:chExt cx="720080" cy="1728192"/>
          </a:xfrm>
          <a:solidFill>
            <a:srgbClr val="A3AD2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25FB96C-BCED-45A8-BE88-7C3295CBDAB7}"/>
                </a:ext>
              </a:extLst>
            </p:cNvPr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grpFill/>
            <a:ln w="6350" cap="flat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ahnschrift SemiBold"/>
                  <a:ea typeface="+mn-ea"/>
                  <a:cs typeface="+mn-cs"/>
                </a:rPr>
                <a:t>     </a:t>
              </a:r>
            </a:p>
          </p:txBody>
        </p:sp>
        <p:sp>
          <p:nvSpPr>
            <p:cNvPr id="11" name="Rounded Rectangle 19">
              <a:extLst>
                <a:ext uri="{FF2B5EF4-FFF2-40B4-BE49-F238E27FC236}">
                  <a16:creationId xmlns:a16="http://schemas.microsoft.com/office/drawing/2014/main" id="{5A77F455-A16A-4174-89F0-7AF56FC1FF0F}"/>
                </a:ext>
              </a:extLst>
            </p:cNvPr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grpFill/>
            <a:ln w="6350" cap="flat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ahnschrift SemiBold"/>
                  <a:ea typeface="+mn-ea"/>
                  <a:cs typeface="+mn-cs"/>
                </a:rPr>
                <a:t>        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94A29EF-5C6B-406B-8E97-D0975D084F4A}"/>
              </a:ext>
            </a:extLst>
          </p:cNvPr>
          <p:cNvSpPr txBox="1"/>
          <p:nvPr/>
        </p:nvSpPr>
        <p:spPr>
          <a:xfrm>
            <a:off x="1798812" y="1693542"/>
            <a:ext cx="9770131" cy="433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b="1" kern="10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19th Annual </a:t>
            </a:r>
            <a:r>
              <a:rPr lang="en-US" sz="3600" b="1" kern="10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kern="10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onference of the GCLC</a:t>
            </a:r>
            <a:endParaRPr lang="en-GB" sz="3600" b="1" kern="10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2800" b="1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panel: Article 102 TFEU: Achievements and failures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Achievements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should do now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b="1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2800" b="1" kern="1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Vanessa Turner - Senior Advisor, Competition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E6D29E-D0E0-4480-9FF8-2D6E8F2ABD79}"/>
              </a:ext>
            </a:extLst>
          </p:cNvPr>
          <p:cNvGrpSpPr/>
          <p:nvPr/>
        </p:nvGrpSpPr>
        <p:grpSpPr>
          <a:xfrm>
            <a:off x="8338669" y="240518"/>
            <a:ext cx="2768355" cy="1599011"/>
            <a:chOff x="8338669" y="240518"/>
            <a:chExt cx="2768355" cy="159901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C40780A-412F-4838-958F-BE023BAA0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447546" y="240518"/>
              <a:ext cx="2500086" cy="1128578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1CF9A9-B17F-43D5-9242-AD2B88FC5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8338669" y="1609614"/>
              <a:ext cx="2768355" cy="22991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94D28E4-0D9B-1356-F293-2CE8B8F9681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9245204" y="3571557"/>
            <a:ext cx="1861820" cy="186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464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EUC COLOURS">
      <a:dk1>
        <a:srgbClr val="FFFFFF"/>
      </a:dk1>
      <a:lt1>
        <a:sysClr val="window" lastClr="FFFFFF"/>
      </a:lt1>
      <a:dk2>
        <a:srgbClr val="003F6F"/>
      </a:dk2>
      <a:lt2>
        <a:srgbClr val="50B2D6"/>
      </a:lt2>
      <a:accent1>
        <a:srgbClr val="CCD741"/>
      </a:accent1>
      <a:accent2>
        <a:srgbClr val="F9B61D"/>
      </a:accent2>
      <a:accent3>
        <a:srgbClr val="E87590"/>
      </a:accent3>
      <a:accent4>
        <a:srgbClr val="EE5F25"/>
      </a:accent4>
      <a:accent5>
        <a:srgbClr val="805FA8"/>
      </a:accent5>
      <a:accent6>
        <a:srgbClr val="F38B23"/>
      </a:accent6>
      <a:hlink>
        <a:srgbClr val="59AEDB"/>
      </a:hlink>
      <a:folHlink>
        <a:srgbClr val="50B2D6"/>
      </a:folHlink>
    </a:clrScheme>
    <a:fontScheme name="BEUC FONT">
      <a:majorFont>
        <a:latin typeface="Bahnschrift SemiBold"/>
        <a:ea typeface=""/>
        <a:cs typeface=""/>
      </a:majorFont>
      <a:minorFont>
        <a:latin typeface="Bahnschrift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Aptos" panose="0211000402020202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85d263-972c-4f7c-9b76-6fe5b1ac14ba">
      <Terms xmlns="http://schemas.microsoft.com/office/infopath/2007/PartnerControls"/>
    </lcf76f155ced4ddcb4097134ff3c332f>
    <TaxCatchAll xmlns="87c780c7-e6aa-48c6-a571-78954b2467e8" xsi:nil="true"/>
    <_Flow_SignoffStatus xmlns="6d85d263-972c-4f7c-9b76-6fe5b1ac14ba" xsi:nil="true"/>
    <SharedWithUsers xmlns="87c780c7-e6aa-48c6-a571-78954b2467e8">
      <UserInfo>
        <DisplayName>Agustin Reyna (BEUC)</DisplayName>
        <AccountId>259</AccountId>
        <AccountType/>
      </UserInfo>
      <UserInfo>
        <DisplayName>Vanessa Turner (BEUC)</DisplayName>
        <AccountId>3208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2672584EDBA74694AFE0D66A8F5ACC" ma:contentTypeVersion="19" ma:contentTypeDescription="Crée un document." ma:contentTypeScope="" ma:versionID="1389685f4dea2fedb34b7b16476e260a">
  <xsd:schema xmlns:xsd="http://www.w3.org/2001/XMLSchema" xmlns:xs="http://www.w3.org/2001/XMLSchema" xmlns:p="http://schemas.microsoft.com/office/2006/metadata/properties" xmlns:ns2="6d85d263-972c-4f7c-9b76-6fe5b1ac14ba" xmlns:ns3="87c780c7-e6aa-48c6-a571-78954b2467e8" targetNamespace="http://schemas.microsoft.com/office/2006/metadata/properties" ma:root="true" ma:fieldsID="1cadfad754b1891c70e072744019021a" ns2:_="" ns3:_="">
    <xsd:import namespace="6d85d263-972c-4f7c-9b76-6fe5b1ac14ba"/>
    <xsd:import namespace="87c780c7-e6aa-48c6-a571-78954b246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5d263-972c-4f7c-9b76-6fe5b1ac1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1cead506-e50e-4b36-bce0-71f6a127c6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État de validation" ma:internalName="_x00c9_tat_x0020_de_x0020_validation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780c7-e6aa-48c6-a571-78954b246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ee745a-7e93-44a5-b28c-e00deb25f796}" ma:internalName="TaxCatchAll" ma:showField="CatchAllData" ma:web="87c780c7-e6aa-48c6-a571-78954b2467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1CBDDF-C1A0-408A-9294-A23ACED931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23C324-C780-4DCB-B3EE-E23CDB36AC76}">
  <ds:schemaRefs>
    <ds:schemaRef ds:uri="http://schemas.microsoft.com/office/2006/metadata/properties"/>
    <ds:schemaRef ds:uri="http://schemas.microsoft.com/office/infopath/2007/PartnerControls"/>
    <ds:schemaRef ds:uri="6d85d263-972c-4f7c-9b76-6fe5b1ac14ba"/>
    <ds:schemaRef ds:uri="87c780c7-e6aa-48c6-a571-78954b2467e8"/>
  </ds:schemaRefs>
</ds:datastoreItem>
</file>

<file path=customXml/itemProps3.xml><?xml version="1.0" encoding="utf-8"?>
<ds:datastoreItem xmlns:ds="http://schemas.openxmlformats.org/officeDocument/2006/customXml" ds:itemID="{BACC828B-FC8B-481F-B32B-05F88BBB1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85d263-972c-4f7c-9b76-6fe5b1ac14ba"/>
    <ds:schemaRef ds:uri="87c780c7-e6aa-48c6-a571-78954b246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Bahnschrift SemiBold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THEODORAKOPOULOU Georgia</dc:creator>
  <cp:lastModifiedBy>THEODORAKOPOULOU Georgia</cp:lastModifiedBy>
  <cp:revision>2</cp:revision>
  <cp:lastPrinted>1900-01-01T00:00:00Z</cp:lastPrinted>
  <dcterms:created xsi:type="dcterms:W3CDTF">1900-01-01T00:00:00Z</dcterms:created>
  <dcterms:modified xsi:type="dcterms:W3CDTF">2024-02-29T15:32:51Z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0x0101008D2672584EDBA74694AFE0D66A8F5ACC</vt:lpwstr>
  </property>
</Properties>
</file>