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2424"/>
    <a:srgbClr val="313131"/>
    <a:srgbClr val="C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/>
    <p:restoredTop sz="94647"/>
  </p:normalViewPr>
  <p:slideViewPr>
    <p:cSldViewPr snapToGrid="0" snapToObjects="1">
      <p:cViewPr varScale="1">
        <p:scale>
          <a:sx n="105" d="100"/>
          <a:sy n="105" d="100"/>
        </p:scale>
        <p:origin x="10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AD2C-5D1F-3E45-9344-F78A12C8455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cap="all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Library skills</a:t>
            </a:r>
          </a:p>
          <a:p>
            <a:r>
              <a:rPr lang="nl-BE" sz="2200" cap="all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How </a:t>
            </a:r>
            <a:r>
              <a:rPr lang="nl-BE" sz="2200" cap="all" dirty="0" err="1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to</a:t>
            </a:r>
            <a:r>
              <a:rPr lang="nl-BE" sz="2200" cap="all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2200" cap="all" dirty="0" err="1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find</a:t>
            </a:r>
            <a:r>
              <a:rPr lang="nl-BE" sz="2200" cap="all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 a master </a:t>
            </a:r>
            <a:r>
              <a:rPr lang="nl-BE" sz="2200" cap="all" dirty="0" smtClean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thesis</a:t>
            </a:r>
            <a:endParaRPr lang="en-US" sz="2200" cap="all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33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You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want to have a look at the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theses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written for your department.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Before you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start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 thesis which got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less than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15/20 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not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at the library</a:t>
            </a:r>
          </a:p>
          <a:p>
            <a:pPr marL="685800" lvl="1" indent="-228600">
              <a:buAutoNum type="arabicPeriod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 thesis 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only available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digital</a:t>
            </a: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Last year theses are available from mid-October onwards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56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18" y="1158764"/>
            <a:ext cx="7856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search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for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 thesis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for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department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search string is the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following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thesis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law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thesis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economics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thesis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thesis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international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relations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and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diplomacy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02" y="3098187"/>
            <a:ext cx="45624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25" y="1078895"/>
            <a:ext cx="7856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narrow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research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further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by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adding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supervisor’s last name,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year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publication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put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search string in the search box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also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use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the menu on the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left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side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screen</a:t>
            </a:r>
          </a:p>
          <a:p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3" y="2257833"/>
            <a:ext cx="87344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464622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" y="831107"/>
            <a:ext cx="4506686" cy="5498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0273" y="1627941"/>
            <a:ext cx="314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filter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“thesis/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dissertation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 on the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left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menu bar.</a:t>
            </a:r>
          </a:p>
          <a:p>
            <a:endParaRPr lang="nl-BE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press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enter, </a:t>
            </a:r>
          </a:p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specifications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top in the ‘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filters’.</a:t>
            </a:r>
          </a:p>
          <a:p>
            <a:endParaRPr lang="nl-BE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130629" y="4532812"/>
            <a:ext cx="613954" cy="15675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6348" y="4114800"/>
            <a:ext cx="3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730137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2.</a:t>
            </a:r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>
            <a:off x="332618" y="2442754"/>
            <a:ext cx="150706" cy="656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51" y="932650"/>
            <a:ext cx="785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Click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on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detailed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title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-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following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screen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will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appear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Click on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“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other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links”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17" y="1269623"/>
            <a:ext cx="5619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51" y="932650"/>
            <a:ext cx="785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2. Click on “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local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access”</a:t>
            </a:r>
          </a:p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3. On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bottom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screen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you’ll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find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pdf file 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32" y="1750695"/>
            <a:ext cx="5857875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40" y="1113705"/>
            <a:ext cx="23050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0406" y="1253330"/>
            <a:ext cx="7435803" cy="469709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None/>
            </a:pP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following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None/>
            </a:pPr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None/>
            </a:pP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have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suggestions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presentations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facilitate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library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experience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</a:t>
            </a:r>
          </a:p>
          <a:p>
            <a:pPr marL="457200" lvl="1" indent="0">
              <a:buNone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 free to contact me : </a:t>
            </a:r>
          </a:p>
          <a:p>
            <a:pPr marL="457200" lvl="1" indent="0">
              <a:buNone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renee.maeyaert@coleurope.eu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225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SAMPLE</dc:title>
  <dc:creator>Benedikt Laloo</dc:creator>
  <cp:lastModifiedBy>VAN LOOCKE Roselien</cp:lastModifiedBy>
  <cp:revision>30</cp:revision>
  <cp:lastPrinted>2015-06-18T08:35:57Z</cp:lastPrinted>
  <dcterms:created xsi:type="dcterms:W3CDTF">2015-06-18T08:30:16Z</dcterms:created>
  <dcterms:modified xsi:type="dcterms:W3CDTF">2017-10-16T14:41:23Z</dcterms:modified>
</cp:coreProperties>
</file>