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67" r:id="rId5"/>
    <p:sldId id="268" r:id="rId6"/>
    <p:sldId id="273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B628F79-67E9-420A-AC2C-76AB4BD742CB}">
          <p14:sldIdLst>
            <p14:sldId id="256"/>
            <p14:sldId id="265"/>
            <p14:sldId id="257"/>
            <p14:sldId id="267"/>
            <p14:sldId id="268"/>
            <p14:sldId id="273"/>
          </p14:sldIdLst>
        </p14:section>
        <p14:section name="Untitled Section" id="{D940A573-F0C5-4651-B866-B50CD6FD1CDF}">
          <p14:sldIdLst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424"/>
    <a:srgbClr val="313131"/>
    <a:srgbClr val="C4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2"/>
    <p:restoredTop sz="94647"/>
  </p:normalViewPr>
  <p:slideViewPr>
    <p:cSldViewPr snapToGrid="0" snapToObjects="1">
      <p:cViewPr varScale="1">
        <p:scale>
          <a:sx n="105" d="100"/>
          <a:sy n="105" d="100"/>
        </p:scale>
        <p:origin x="108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AD2C-5D1F-3E45-9344-F78A12C84550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535E-2C4A-4F48-8BF4-8DC9E717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48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AD2C-5D1F-3E45-9344-F78A12C84550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535E-2C4A-4F48-8BF4-8DC9E717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AD2C-5D1F-3E45-9344-F78A12C84550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535E-2C4A-4F48-8BF4-8DC9E717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5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AD2C-5D1F-3E45-9344-F78A12C84550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535E-2C4A-4F48-8BF4-8DC9E717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0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AD2C-5D1F-3E45-9344-F78A12C84550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535E-2C4A-4F48-8BF4-8DC9E717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6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AD2C-5D1F-3E45-9344-F78A12C84550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535E-2C4A-4F48-8BF4-8DC9E717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4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AD2C-5D1F-3E45-9344-F78A12C84550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535E-2C4A-4F48-8BF4-8DC9E717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9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AD2C-5D1F-3E45-9344-F78A12C84550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535E-2C4A-4F48-8BF4-8DC9E717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30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AD2C-5D1F-3E45-9344-F78A12C84550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535E-2C4A-4F48-8BF4-8DC9E717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7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AD2C-5D1F-3E45-9344-F78A12C84550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535E-2C4A-4F48-8BF4-8DC9E717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83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AD2C-5D1F-3E45-9344-F78A12C84550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535E-2C4A-4F48-8BF4-8DC9E717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FAD2C-5D1F-3E45-9344-F78A12C84550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9535E-2C4A-4F48-8BF4-8DC9E717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9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europe.eu/groups/bruges-library-group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coleurope.e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908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868714"/>
            <a:ext cx="9144000" cy="2273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cap="all" dirty="0">
              <a:solidFill>
                <a:srgbClr val="313131"/>
              </a:solidFill>
              <a:latin typeface="Roboto"/>
              <a:cs typeface="Roboto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2021113"/>
            <a:ext cx="9144000" cy="2273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Library skills</a:t>
            </a:r>
          </a:p>
          <a:p>
            <a:endParaRPr lang="nl-BE" sz="2200" cap="all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</a:endParaRPr>
          </a:p>
          <a:p>
            <a:r>
              <a:rPr lang="nl-BE" sz="2200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Creating</a:t>
            </a:r>
            <a:r>
              <a:rPr lang="nl-BE" sz="220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 a </a:t>
            </a:r>
            <a:r>
              <a:rPr lang="nl-BE" sz="2200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library</a:t>
            </a:r>
            <a:r>
              <a:rPr lang="nl-BE" sz="220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 account</a:t>
            </a:r>
          </a:p>
          <a:p>
            <a:endParaRPr lang="nl-BE" sz="2200" cap="all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</a:endParaRPr>
          </a:p>
          <a:p>
            <a:endParaRPr lang="en-US" sz="2200" cap="all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603369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2618" y="532191"/>
            <a:ext cx="8811381" cy="441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cap="all" dirty="0" smtClean="0">
                <a:solidFill>
                  <a:srgbClr val="C4002B"/>
                </a:solidFill>
                <a:latin typeface="Roboto"/>
                <a:cs typeface="Roboto"/>
              </a:rPr>
              <a:t>Library skills</a:t>
            </a:r>
            <a:endParaRPr lang="en-US" sz="1800" b="1" cap="all" dirty="0">
              <a:solidFill>
                <a:srgbClr val="C4002B"/>
              </a:solidFill>
              <a:latin typeface="Roboto"/>
              <a:cs typeface="Roboto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2619" y="1159933"/>
            <a:ext cx="8811381" cy="450305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  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intranet</a:t>
            </a:r>
          </a:p>
          <a:p>
            <a:pPr algn="l"/>
            <a:endParaRPr lang="nl-BE" sz="16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r>
              <a:rPr lang="nl-BE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26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https://</a:t>
            </a:r>
            <a:r>
              <a:rPr lang="nl-BE" sz="2600" dirty="0" smtClean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www.coleurope.eu/groups/bruges-library-group</a:t>
            </a:r>
            <a:endParaRPr lang="nl-BE" sz="2600" dirty="0" smtClean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endParaRPr lang="nl-BE" sz="2800" dirty="0" smtClean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endParaRPr lang="nl-BE" sz="2800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endParaRPr lang="nl-BE" sz="2800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endParaRPr lang="nl-BE" sz="2800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 internet</a:t>
            </a:r>
          </a:p>
          <a:p>
            <a:pPr algn="l"/>
            <a:r>
              <a:rPr lang="nl-BE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https://</a:t>
            </a:r>
            <a:r>
              <a:rPr lang="nl-BE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www.coleurope.eu</a:t>
            </a:r>
            <a:endParaRPr lang="nl-BE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endParaRPr lang="nl-BE" sz="26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 </a:t>
            </a:r>
            <a:r>
              <a:rPr lang="nl-BE" sz="2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nl-BE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menu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BE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click on </a:t>
            </a:r>
            <a:r>
              <a:rPr lang="nl-BE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library</a:t>
            </a:r>
            <a:endParaRPr lang="nl-BE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sym typeface="Wingdings" panose="05000000000000000000" pitchFamily="2" charset="2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BE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c</a:t>
            </a:r>
            <a:r>
              <a:rPr lang="nl-BE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lick on </a:t>
            </a:r>
            <a:r>
              <a:rPr lang="nl-BE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the</a:t>
            </a:r>
            <a:r>
              <a:rPr lang="nl-BE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nl-BE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magnifying</a:t>
            </a:r>
            <a:r>
              <a:rPr lang="nl-BE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nl-BE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glass</a:t>
            </a:r>
            <a:r>
              <a:rPr lang="nl-BE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 </a:t>
            </a:r>
            <a:endParaRPr lang="nl-BE" sz="26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sym typeface="Wingdings" panose="05000000000000000000" pitchFamily="2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7028" y="4847893"/>
            <a:ext cx="400050" cy="438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6616" y="2194690"/>
            <a:ext cx="45053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95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2618" y="532191"/>
            <a:ext cx="8811381" cy="441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cap="all" dirty="0" smtClean="0">
                <a:solidFill>
                  <a:srgbClr val="C4002B"/>
                </a:solidFill>
                <a:latin typeface="Roboto"/>
                <a:cs typeface="Roboto"/>
              </a:rPr>
              <a:t>Library skills</a:t>
            </a:r>
            <a:endParaRPr lang="en-US" sz="1800" b="1" cap="all" dirty="0">
              <a:solidFill>
                <a:srgbClr val="C4002B"/>
              </a:solidFill>
              <a:latin typeface="Roboto"/>
              <a:cs typeface="Roboto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2619" y="1159933"/>
            <a:ext cx="8811381" cy="4503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Click on </a:t>
            </a:r>
            <a:r>
              <a:rPr lang="nl-BE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sign</a:t>
            </a:r>
            <a:r>
              <a:rPr lang="nl-BE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in* </a:t>
            </a:r>
            <a:endParaRPr lang="nl-BE" sz="40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endParaRPr lang="en-US" sz="1200" dirty="0">
              <a:solidFill>
                <a:srgbClr val="313131"/>
              </a:solidFill>
              <a:latin typeface="Roboto"/>
              <a:cs typeface="Robot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39" y="2159485"/>
            <a:ext cx="7719901" cy="27902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0639" y="5277394"/>
            <a:ext cx="790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r>
              <a:rPr lang="nl-BE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Before</a:t>
            </a:r>
            <a:r>
              <a:rPr lang="nl-BE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BE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you</a:t>
            </a:r>
            <a:r>
              <a:rPr lang="nl-BE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BE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</a:t>
            </a:r>
            <a:r>
              <a:rPr lang="nl-BE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BE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borrow</a:t>
            </a:r>
            <a:r>
              <a:rPr lang="nl-BE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BE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library</a:t>
            </a:r>
            <a:r>
              <a:rPr lang="nl-BE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items, </a:t>
            </a:r>
            <a:r>
              <a:rPr lang="nl-BE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you</a:t>
            </a:r>
            <a:r>
              <a:rPr lang="nl-BE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BE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need</a:t>
            </a:r>
            <a:r>
              <a:rPr lang="nl-BE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BE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</a:t>
            </a:r>
            <a:r>
              <a:rPr lang="nl-BE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‘</a:t>
            </a:r>
            <a:r>
              <a:rPr lang="nl-BE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sign</a:t>
            </a:r>
            <a:r>
              <a:rPr lang="nl-BE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in’</a:t>
            </a:r>
            <a:endParaRPr lang="en-GB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085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2618" y="532191"/>
            <a:ext cx="8811381" cy="441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cap="all" dirty="0" smtClean="0">
                <a:solidFill>
                  <a:srgbClr val="C4002B"/>
                </a:solidFill>
                <a:latin typeface="Roboto"/>
                <a:cs typeface="Roboto"/>
              </a:rPr>
              <a:t>Library skills</a:t>
            </a:r>
            <a:endParaRPr lang="en-US" sz="1800" b="1" cap="all" dirty="0">
              <a:solidFill>
                <a:srgbClr val="C4002B"/>
              </a:solidFill>
              <a:latin typeface="Roboto"/>
              <a:cs typeface="Roboto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6493" y="1159933"/>
            <a:ext cx="8811381" cy="4503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Fill</a:t>
            </a:r>
            <a:r>
              <a:rPr lang="nl-B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in </a:t>
            </a:r>
            <a:r>
              <a:rPr lang="nl-BE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your</a:t>
            </a:r>
            <a:r>
              <a:rPr lang="nl-B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College email </a:t>
            </a:r>
            <a:r>
              <a:rPr lang="nl-BE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address</a:t>
            </a:r>
            <a:r>
              <a:rPr lang="nl-B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and password</a:t>
            </a:r>
            <a:endParaRPr lang="nl-BE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r>
              <a:rPr lang="nl-BE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	</a:t>
            </a:r>
            <a:r>
              <a:rPr lang="nl-BE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									</a:t>
            </a:r>
          </a:p>
          <a:p>
            <a:pPr algn="l"/>
            <a:r>
              <a:rPr lang="nl-BE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	</a:t>
            </a:r>
            <a:r>
              <a:rPr lang="nl-BE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									</a:t>
            </a:r>
            <a:r>
              <a:rPr lang="nl-B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 </a:t>
            </a:r>
            <a:r>
              <a:rPr lang="nl-BE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chrome</a:t>
            </a:r>
            <a:endParaRPr lang="nl-BE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sym typeface="Wingdings" panose="05000000000000000000" pitchFamily="2" charset="2"/>
            </a:endParaRPr>
          </a:p>
          <a:p>
            <a:pPr algn="l"/>
            <a:endParaRPr lang="nl-BE" sz="20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sym typeface="Wingdings" panose="05000000000000000000" pitchFamily="2" charset="2"/>
            </a:endParaRPr>
          </a:p>
          <a:p>
            <a:pPr algn="l"/>
            <a:endParaRPr lang="nl-BE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sym typeface="Wingdings" panose="05000000000000000000" pitchFamily="2" charset="2"/>
            </a:endParaRPr>
          </a:p>
          <a:p>
            <a:pPr algn="l"/>
            <a:endParaRPr lang="nl-BE" sz="20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sym typeface="Wingdings" panose="05000000000000000000" pitchFamily="2" charset="2"/>
            </a:endParaRPr>
          </a:p>
          <a:p>
            <a:pPr algn="l"/>
            <a:endParaRPr lang="nl-BE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sym typeface="Wingdings" panose="05000000000000000000" pitchFamily="2" charset="2"/>
            </a:endParaRPr>
          </a:p>
          <a:p>
            <a:pPr algn="l"/>
            <a:endParaRPr lang="nl-BE" sz="20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sym typeface="Wingdings" panose="05000000000000000000" pitchFamily="2" charset="2"/>
            </a:endParaRPr>
          </a:p>
          <a:p>
            <a:pPr algn="l"/>
            <a:endParaRPr lang="nl-BE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sym typeface="Wingdings" panose="05000000000000000000" pitchFamily="2" charset="2"/>
            </a:endParaRPr>
          </a:p>
          <a:p>
            <a:pPr algn="l"/>
            <a:endParaRPr lang="nl-BE" sz="20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sym typeface="Wingdings" panose="05000000000000000000" pitchFamily="2" charset="2"/>
            </a:endParaRPr>
          </a:p>
          <a:p>
            <a:pPr algn="l"/>
            <a:r>
              <a:rPr lang="nl-B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				Internet </a:t>
            </a:r>
            <a:r>
              <a:rPr lang="nl-BE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explorer</a:t>
            </a:r>
            <a:r>
              <a:rPr lang="nl-B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 </a:t>
            </a:r>
            <a:endParaRPr lang="nl-BE" sz="40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r>
              <a:rPr lang="en-US" sz="1200" dirty="0" smtClean="0">
                <a:solidFill>
                  <a:srgbClr val="313131"/>
                </a:solidFill>
                <a:latin typeface="Roboto"/>
                <a:cs typeface="Roboto"/>
              </a:rPr>
              <a:t> </a:t>
            </a:r>
            <a:endParaRPr lang="en-US" sz="1200" dirty="0">
              <a:solidFill>
                <a:srgbClr val="313131"/>
              </a:solidFill>
              <a:latin typeface="Roboto"/>
              <a:cs typeface="Robot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16" y="1632858"/>
            <a:ext cx="4014201" cy="2442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308" y="3047047"/>
            <a:ext cx="421005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56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2618" y="532191"/>
            <a:ext cx="8811381" cy="441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cap="all" dirty="0" smtClean="0">
                <a:solidFill>
                  <a:srgbClr val="C4002B"/>
                </a:solidFill>
                <a:latin typeface="Roboto"/>
                <a:cs typeface="Roboto"/>
              </a:rPr>
              <a:t>Library skills</a:t>
            </a:r>
            <a:endParaRPr lang="en-US" sz="1800" b="1" cap="all" dirty="0">
              <a:solidFill>
                <a:srgbClr val="C4002B"/>
              </a:solidFill>
              <a:latin typeface="Roboto"/>
              <a:cs typeface="Roboto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2619" y="1159933"/>
            <a:ext cx="8811381" cy="4503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nl-BE" sz="40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endParaRPr lang="en-US" sz="1200" dirty="0">
              <a:solidFill>
                <a:srgbClr val="313131"/>
              </a:solidFill>
              <a:latin typeface="Roboto"/>
              <a:cs typeface="Roboto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can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do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your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library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account?</a:t>
            </a:r>
          </a:p>
          <a:p>
            <a:pPr marL="0" indent="0">
              <a:buNone/>
            </a:pPr>
            <a:endParaRPr lang="nl-BE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Check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due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date of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your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loans</a:t>
            </a:r>
            <a:endParaRPr lang="nl-BE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Renew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loan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period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your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borrowed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items</a:t>
            </a:r>
          </a:p>
          <a:p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Check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your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holds</a:t>
            </a:r>
            <a:endParaRPr lang="nl-BE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Check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your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fines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82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2618" y="532191"/>
            <a:ext cx="8811381" cy="441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cap="all" dirty="0" smtClean="0">
                <a:solidFill>
                  <a:srgbClr val="C4002B"/>
                </a:solidFill>
                <a:latin typeface="Roboto"/>
                <a:cs typeface="Roboto"/>
              </a:rPr>
              <a:t>Library skills</a:t>
            </a:r>
            <a:endParaRPr lang="en-US" sz="1800" b="1" cap="all" dirty="0">
              <a:solidFill>
                <a:srgbClr val="C4002B"/>
              </a:solidFill>
              <a:latin typeface="Roboto"/>
              <a:cs typeface="Roboto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2619" y="1159933"/>
            <a:ext cx="8811381" cy="4503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endParaRPr lang="nl-BE" sz="40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nl-BE" sz="4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endParaRPr lang="nl-BE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endParaRPr lang="en-US" sz="1200" dirty="0">
              <a:solidFill>
                <a:srgbClr val="313131"/>
              </a:solidFill>
              <a:latin typeface="Roboto"/>
              <a:cs typeface="Roboto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32619" y="2092787"/>
            <a:ext cx="8006163" cy="30278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endParaRPr lang="nl-BE" sz="28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nl-BE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Thank</a:t>
            </a:r>
            <a:r>
              <a:rPr lang="nl-B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</a:t>
            </a: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</a:t>
            </a: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following</a:t>
            </a: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this</a:t>
            </a: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presentation</a:t>
            </a: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lvl="1"/>
            <a:endParaRPr lang="nl-BE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nl-BE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nl-B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</a:t>
            </a: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have </a:t>
            </a:r>
            <a:r>
              <a:rPr lang="nl-B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any</a:t>
            </a: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questions</a:t>
            </a: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or </a:t>
            </a:r>
            <a:r>
              <a:rPr lang="nl-B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suggestions</a:t>
            </a: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</a:t>
            </a: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other</a:t>
            </a: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presentations</a:t>
            </a: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</a:t>
            </a: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facilitate</a:t>
            </a: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your</a:t>
            </a: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library</a:t>
            </a: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experience</a:t>
            </a: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:</a:t>
            </a:r>
          </a:p>
          <a:p>
            <a:pPr lvl="1"/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Feel free </a:t>
            </a:r>
            <a:r>
              <a:rPr lang="nl-B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</a:t>
            </a: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contact me : </a:t>
            </a:r>
            <a:r>
              <a:rPr lang="nl-B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renee.maeyaert@coleurope.eu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369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128</Words>
  <Application>Microsoft Office PowerPoint</Application>
  <PresentationFormat>On-screen Show (4:3)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College of Europe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 SAMPLE</dc:title>
  <dc:creator>Benedikt Laloo</dc:creator>
  <cp:lastModifiedBy>VAN LOOCKE Roselien</cp:lastModifiedBy>
  <cp:revision>29</cp:revision>
  <cp:lastPrinted>2015-06-18T08:35:57Z</cp:lastPrinted>
  <dcterms:created xsi:type="dcterms:W3CDTF">2015-06-18T08:30:16Z</dcterms:created>
  <dcterms:modified xsi:type="dcterms:W3CDTF">2017-08-25T09:56:37Z</dcterms:modified>
</cp:coreProperties>
</file>