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customXml/itemProps8.xml" ContentType="application/vnd.openxmlformats-officedocument.customXmlProperties+xml"/>
  <Override PartName="/customXml/itemProps9.xml" ContentType="application/vnd.openxmlformats-officedocument.customXmlProperties+xml"/>
  <Override PartName="/customXml/itemProps10.xml" ContentType="application/vnd.openxmlformats-officedocument.customXmlProperties+xml"/>
  <Override PartName="/customXml/itemProps11.xml" ContentType="application/vnd.openxmlformats-officedocument.customXmlProperties+xml"/>
  <Override PartName="/customXml/itemProps12.xml" ContentType="application/vnd.openxmlformats-officedocument.customXmlProperties+xml"/>
  <Override PartName="/customXml/itemProps13.xml" ContentType="application/vnd.openxmlformats-officedocument.customXmlProperties+xml"/>
  <Override PartName="/customXml/itemProps14.xml" ContentType="application/vnd.openxmlformats-officedocument.customXmlProperties+xml"/>
  <Override PartName="/customXml/itemProps15.xml" ContentType="application/vnd.openxmlformats-officedocument.customXmlProperties+xml"/>
  <Override PartName="/customXml/itemProps16.xml" ContentType="application/vnd.openxmlformats-officedocument.customXmlProperties+xml"/>
  <Override PartName="/customXml/itemProps17.xml" ContentType="application/vnd.openxmlformats-officedocument.customXmlProperties+xml"/>
  <Override PartName="/customXml/itemProps18.xml" ContentType="application/vnd.openxmlformats-officedocument.customXmlProperties+xml"/>
  <Override PartName="/customXml/itemProps19.xml" ContentType="application/vnd.openxmlformats-officedocument.customXmlProperties+xml"/>
  <Override PartName="/customXml/itemProps20.xml" ContentType="application/vnd.openxmlformats-officedocument.customXmlProperties+xml"/>
  <Override PartName="/customXml/itemProps21.xml" ContentType="application/vnd.openxmlformats-officedocument.customXmlProperties+xml"/>
  <Override PartName="/customXml/itemProps22.xml" ContentType="application/vnd.openxmlformats-officedocument.customXmlProperties+xml"/>
  <Override PartName="/customXml/itemProps23.xml" ContentType="application/vnd.openxmlformats-officedocument.customXmlProperties+xml"/>
  <Override PartName="/customXml/itemProps24.xml" ContentType="application/vnd.openxmlformats-officedocument.customXmlProperties+xml"/>
  <Override PartName="/customXml/itemProps25.xml" ContentType="application/vnd.openxmlformats-officedocument.customXmlProperties+xml"/>
  <Override PartName="/customXml/itemProps26.xml" ContentType="application/vnd.openxmlformats-officedocument.customXmlProperties+xml"/>
  <Override PartName="/customXml/itemProps27.xml" ContentType="application/vnd.openxmlformats-officedocument.customXmlProperties+xml"/>
  <Override PartName="/customXml/itemProps28.xml" ContentType="application/vnd.openxmlformats-officedocument.customXmlProperties+xml"/>
  <Override PartName="/customXml/itemProps29.xml" ContentType="application/vnd.openxmlformats-officedocument.customXmlProperties+xml"/>
  <Override PartName="/customXml/itemProps30.xml" ContentType="application/vnd.openxmlformats-officedocument.customXmlProperties+xml"/>
  <Override PartName="/customXml/itemProps31.xml" ContentType="application/vnd.openxmlformats-officedocument.customXmlProperties+xml"/>
  <Override PartName="/customXml/itemProps32.xml" ContentType="application/vnd.openxmlformats-officedocument.customXmlProperties+xml"/>
  <Override PartName="/customXml/itemProps33.xml" ContentType="application/vnd.openxmlformats-officedocument.customXmlProperties+xml"/>
  <Override PartName="/customXml/itemProps34.xml" ContentType="application/vnd.openxmlformats-officedocument.customXmlProperties+xml"/>
  <Override PartName="/customXml/itemProps35.xml" ContentType="application/vnd.openxmlformats-officedocument.customXmlProperties+xml"/>
  <Override PartName="/customXml/itemProps36.xml" ContentType="application/vnd.openxmlformats-officedocument.customXmlProperties+xml"/>
  <Override PartName="/customXml/itemProps37.xml" ContentType="application/vnd.openxmlformats-officedocument.customXmlProperties+xml"/>
  <Override PartName="/customXml/itemProps38.xml" ContentType="application/vnd.openxmlformats-officedocument.customXmlProperties+xml"/>
  <Override PartName="/customXml/itemProps39.xml" ContentType="application/vnd.openxmlformats-officedocument.customXmlProperties+xml"/>
  <Override PartName="/customXml/itemProps40.xml" ContentType="application/vnd.openxmlformats-officedocument.customXmlProperties+xml"/>
  <Override PartName="/customXml/itemProps41.xml" ContentType="application/vnd.openxmlformats-officedocument.customXmlProperties+xml"/>
  <Override PartName="/customXml/itemProps42.xml" ContentType="application/vnd.openxmlformats-officedocument.customXmlProperties+xml"/>
  <Override PartName="/customXml/itemProps43.xml" ContentType="application/vnd.openxmlformats-officedocument.customXmlProperties+xml"/>
  <Override PartName="/customXml/itemProps44.xml" ContentType="application/vnd.openxmlformats-officedocument.customXmlProperties+xml"/>
  <Override PartName="/customXml/itemProps45.xml" ContentType="application/vnd.openxmlformats-officedocument.customXmlProperties+xml"/>
  <Override PartName="/customXml/itemProps46.xml" ContentType="application/vnd.openxmlformats-officedocument.customXmlProperties+xml"/>
  <Override PartName="/customXml/itemProps47.xml" ContentType="application/vnd.openxmlformats-officedocument.customXmlProperties+xml"/>
  <Override PartName="/customXml/itemProps48.xml" ContentType="application/vnd.openxmlformats-officedocument.customXmlProperties+xml"/>
  <Override PartName="/customXml/itemProps49.xml" ContentType="application/vnd.openxmlformats-officedocument.customXmlProperties+xml"/>
  <Override PartName="/customXml/itemProps50.xml" ContentType="application/vnd.openxmlformats-officedocument.customXmlProperties+xml"/>
  <Override PartName="/customXml/itemProps51.xml" ContentType="application/vnd.openxmlformats-officedocument.customXmlProperties+xml"/>
  <Override PartName="/customXml/itemProps52.xml" ContentType="application/vnd.openxmlformats-officedocument.customXmlProperties+xml"/>
  <Override PartName="/customXml/itemProps53.xml" ContentType="application/vnd.openxmlformats-officedocument.customXmlProperties+xml"/>
  <Override PartName="/customXml/itemProps54.xml" ContentType="application/vnd.openxmlformats-officedocument.customXmlProperties+xml"/>
  <Override PartName="/customXml/itemProps55.xml" ContentType="application/vnd.openxmlformats-officedocument.customXmlProperties+xml"/>
  <Override PartName="/customXml/itemProps56.xml" ContentType="application/vnd.openxmlformats-officedocument.customXmlProperties+xml"/>
  <Override PartName="/customXml/itemProps57.xml" ContentType="application/vnd.openxmlformats-officedocument.customXmlProperties+xml"/>
  <Override PartName="/customXml/itemProps58.xml" ContentType="application/vnd.openxmlformats-officedocument.customXmlProperties+xml"/>
  <Override PartName="/customXml/itemProps59.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60" r:id="rId60"/>
  </p:sldMasterIdLst>
  <p:notesMasterIdLst>
    <p:notesMasterId r:id="rId83"/>
  </p:notesMasterIdLst>
  <p:handoutMasterIdLst>
    <p:handoutMasterId r:id="rId84"/>
  </p:handoutMasterIdLst>
  <p:sldIdLst>
    <p:sldId id="1226" r:id="rId61"/>
    <p:sldId id="1283" r:id="rId62"/>
    <p:sldId id="1284" r:id="rId63"/>
    <p:sldId id="1227" r:id="rId64"/>
    <p:sldId id="1267" r:id="rId65"/>
    <p:sldId id="1262" r:id="rId66"/>
    <p:sldId id="1269" r:id="rId67"/>
    <p:sldId id="1266" r:id="rId68"/>
    <p:sldId id="1268" r:id="rId69"/>
    <p:sldId id="1270" r:id="rId70"/>
    <p:sldId id="1286" r:id="rId71"/>
    <p:sldId id="1272" r:id="rId72"/>
    <p:sldId id="1287" r:id="rId73"/>
    <p:sldId id="1249" r:id="rId74"/>
    <p:sldId id="1271" r:id="rId75"/>
    <p:sldId id="1274" r:id="rId76"/>
    <p:sldId id="1275" r:id="rId77"/>
    <p:sldId id="1277" r:id="rId78"/>
    <p:sldId id="1215" r:id="rId79"/>
    <p:sldId id="1280" r:id="rId80"/>
    <p:sldId id="1282" r:id="rId81"/>
    <p:sldId id="1285" r:id="rId82"/>
  </p:sldIdLst>
  <p:sldSz cx="9829800" cy="7543800"/>
  <p:notesSz cx="6797675" cy="9928225"/>
  <p:defaultTextStyle>
    <a:defPPr>
      <a:defRPr lang="en-US"/>
    </a:defPPr>
    <a:lvl1pPr marL="0" algn="l" defTabSz="128016" rtl="0" eaLnBrk="1" latinLnBrk="0" hangingPunct="1">
      <a:spcBef>
        <a:spcPts val="264"/>
      </a:spcBef>
      <a:defRPr sz="1100" kern="1200">
        <a:solidFill>
          <a:schemeClr val="tx1"/>
        </a:solidFill>
        <a:latin typeface="+mn-lt"/>
        <a:ea typeface="+mn-ea"/>
        <a:cs typeface="+mn-cs"/>
      </a:defRPr>
    </a:lvl1pPr>
    <a:lvl2pPr marL="128016" algn="l" defTabSz="128016" rtl="0" eaLnBrk="1" latinLnBrk="0" hangingPunct="1">
      <a:spcBef>
        <a:spcPts val="264"/>
      </a:spcBef>
      <a:defRPr sz="1100" kern="1200">
        <a:solidFill>
          <a:schemeClr val="tx1"/>
        </a:solidFill>
        <a:latin typeface="+mn-lt"/>
        <a:ea typeface="+mn-ea"/>
        <a:cs typeface="+mn-cs"/>
      </a:defRPr>
    </a:lvl2pPr>
    <a:lvl3pPr marL="256032" algn="l" defTabSz="128016" rtl="0" eaLnBrk="1" latinLnBrk="0" hangingPunct="1">
      <a:spcBef>
        <a:spcPts val="264"/>
      </a:spcBef>
      <a:defRPr sz="1100" kern="1200">
        <a:solidFill>
          <a:schemeClr val="tx1"/>
        </a:solidFill>
        <a:latin typeface="+mn-lt"/>
        <a:ea typeface="+mn-ea"/>
        <a:cs typeface="+mn-cs"/>
      </a:defRPr>
    </a:lvl3pPr>
    <a:lvl4pPr marL="384048" algn="l" defTabSz="128016" rtl="0" eaLnBrk="1" latinLnBrk="0" hangingPunct="1">
      <a:spcBef>
        <a:spcPts val="264"/>
      </a:spcBef>
      <a:defRPr sz="1100" kern="1200">
        <a:solidFill>
          <a:schemeClr val="tx1"/>
        </a:solidFill>
        <a:latin typeface="+mn-lt"/>
        <a:ea typeface="+mn-ea"/>
        <a:cs typeface="+mn-cs"/>
      </a:defRPr>
    </a:lvl4pPr>
    <a:lvl5pPr marL="512064" algn="l" defTabSz="128016" rtl="0" eaLnBrk="1" latinLnBrk="0" hangingPunct="1">
      <a:spcBef>
        <a:spcPts val="264"/>
      </a:spcBef>
      <a:defRPr sz="1100" kern="1200" baseline="0">
        <a:solidFill>
          <a:schemeClr val="tx1"/>
        </a:solidFill>
        <a:latin typeface="+mn-lt"/>
        <a:ea typeface="+mn-ea"/>
        <a:cs typeface="+mn-cs"/>
      </a:defRPr>
    </a:lvl5pPr>
    <a:lvl6pPr marL="640080" algn="l" defTabSz="128016" rtl="0" eaLnBrk="1" latinLnBrk="0" hangingPunct="1">
      <a:spcBef>
        <a:spcPts val="264"/>
      </a:spcBef>
      <a:defRPr sz="1100" kern="1200">
        <a:solidFill>
          <a:schemeClr val="tx1"/>
        </a:solidFill>
        <a:latin typeface="+mn-lt"/>
        <a:ea typeface="+mn-ea"/>
        <a:cs typeface="+mn-cs"/>
      </a:defRPr>
    </a:lvl6pPr>
    <a:lvl7pPr marL="768096" algn="l" defTabSz="128016" rtl="0" eaLnBrk="1" latinLnBrk="0" hangingPunct="1">
      <a:spcBef>
        <a:spcPts val="264"/>
      </a:spcBef>
      <a:defRPr sz="1100" kern="1200" baseline="0">
        <a:solidFill>
          <a:schemeClr val="tx1"/>
        </a:solidFill>
        <a:latin typeface="+mn-lt"/>
        <a:ea typeface="+mn-ea"/>
        <a:cs typeface="+mn-cs"/>
      </a:defRPr>
    </a:lvl7pPr>
    <a:lvl8pPr marL="896112" algn="l" defTabSz="128016" rtl="0" eaLnBrk="1" latinLnBrk="0" hangingPunct="1">
      <a:spcBef>
        <a:spcPts val="264"/>
      </a:spcBef>
      <a:defRPr sz="1100" kern="1200" baseline="0">
        <a:solidFill>
          <a:schemeClr val="tx1"/>
        </a:solidFill>
        <a:latin typeface="+mn-lt"/>
        <a:ea typeface="+mn-ea"/>
        <a:cs typeface="+mn-cs"/>
      </a:defRPr>
    </a:lvl8pPr>
    <a:lvl9pPr marL="1024128" algn="l" defTabSz="128016" rtl="0" eaLnBrk="1" latinLnBrk="0" hangingPunct="1">
      <a:spcBef>
        <a:spcPts val="264"/>
      </a:spcBef>
      <a:defRPr sz="1100" kern="1200" baseline="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110AD155-F961-4746-A943-DB6564367A16}">
  <a:tblStyle styleId="{110AD155-F961-4746-A943-DB6564367A16}" styleName="FTI PowerPoint Standard Table Style">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alpha val="15000"/>
            </a:schemeClr>
          </a:solidFill>
        </a:fill>
      </a:tcStyle>
    </a:wholeTbl>
    <a:band1H>
      <a:tcStyle>
        <a:tcBdr/>
        <a:fill>
          <a:solidFill>
            <a:schemeClr val="accent3">
              <a:alpha val="40000"/>
            </a:schemeClr>
          </a:solidFill>
        </a:fill>
      </a:tcStyle>
    </a:band1H>
    <a:band2H>
      <a:tcStyle>
        <a:tcBdr/>
      </a:tcStyle>
    </a:band2H>
    <a:band1V>
      <a:tcStyle>
        <a:tcBdr/>
        <a:fill>
          <a:solidFill>
            <a:schemeClr val="accent3">
              <a:alpha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A7431AF-0054-44FE-B905-994AC2BD7996}" styleName="FTI PowerPoint Blank Table Style">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584" autoAdjust="0"/>
    <p:restoredTop sz="95858" autoAdjust="0"/>
  </p:normalViewPr>
  <p:slideViewPr>
    <p:cSldViewPr snapToGrid="0" snapToObjects="1" showGuides="1">
      <p:cViewPr>
        <p:scale>
          <a:sx n="70" d="100"/>
          <a:sy n="70" d="100"/>
        </p:scale>
        <p:origin x="-1104" y="12"/>
      </p:cViewPr>
      <p:guideLst>
        <p:guide orient="horz" pos="2100"/>
        <p:guide pos="168"/>
      </p:guideLst>
    </p:cSldViewPr>
  </p:slideViewPr>
  <p:outlineViewPr>
    <p:cViewPr>
      <p:scale>
        <a:sx n="33" d="100"/>
        <a:sy n="33" d="100"/>
      </p:scale>
      <p:origin x="0" y="0"/>
    </p:cViewPr>
  </p:outlineViewPr>
  <p:notesTextViewPr>
    <p:cViewPr>
      <p:scale>
        <a:sx n="1" d="1"/>
        <a:sy n="1" d="1"/>
      </p:scale>
      <p:origin x="0" y="0"/>
    </p:cViewPr>
  </p:notesTextViewPr>
  <p:sorterViewPr>
    <p:cViewPr>
      <p:scale>
        <a:sx n="120" d="100"/>
        <a:sy n="120" d="100"/>
      </p:scale>
      <p:origin x="0" y="652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customXml" Target="../customXml/item13.xml"/><Relationship Id="rId18" Type="http://schemas.openxmlformats.org/officeDocument/2006/relationships/customXml" Target="../customXml/item18.xml"/><Relationship Id="rId26" Type="http://schemas.openxmlformats.org/officeDocument/2006/relationships/customXml" Target="../customXml/item26.xml"/><Relationship Id="rId39" Type="http://schemas.openxmlformats.org/officeDocument/2006/relationships/customXml" Target="../customXml/item39.xml"/><Relationship Id="rId21" Type="http://schemas.openxmlformats.org/officeDocument/2006/relationships/customXml" Target="../customXml/item21.xml"/><Relationship Id="rId34" Type="http://schemas.openxmlformats.org/officeDocument/2006/relationships/customXml" Target="../customXml/item34.xml"/><Relationship Id="rId42" Type="http://schemas.openxmlformats.org/officeDocument/2006/relationships/customXml" Target="../customXml/item42.xml"/><Relationship Id="rId47" Type="http://schemas.openxmlformats.org/officeDocument/2006/relationships/customXml" Target="../customXml/item47.xml"/><Relationship Id="rId50" Type="http://schemas.openxmlformats.org/officeDocument/2006/relationships/customXml" Target="../customXml/item50.xml"/><Relationship Id="rId55" Type="http://schemas.openxmlformats.org/officeDocument/2006/relationships/customXml" Target="../customXml/item55.xml"/><Relationship Id="rId63" Type="http://schemas.openxmlformats.org/officeDocument/2006/relationships/slide" Target="slides/slide3.xml"/><Relationship Id="rId68" Type="http://schemas.openxmlformats.org/officeDocument/2006/relationships/slide" Target="slides/slide8.xml"/><Relationship Id="rId76" Type="http://schemas.openxmlformats.org/officeDocument/2006/relationships/slide" Target="slides/slide16.xml"/><Relationship Id="rId84" Type="http://schemas.openxmlformats.org/officeDocument/2006/relationships/handoutMaster" Target="handoutMasters/handoutMaster1.xml"/><Relationship Id="rId7" Type="http://schemas.openxmlformats.org/officeDocument/2006/relationships/customXml" Target="../customXml/item7.xml"/><Relationship Id="rId71" Type="http://schemas.openxmlformats.org/officeDocument/2006/relationships/slide" Target="slides/slide11.xml"/><Relationship Id="rId2" Type="http://schemas.openxmlformats.org/officeDocument/2006/relationships/customXml" Target="../customXml/item2.xml"/><Relationship Id="rId16" Type="http://schemas.openxmlformats.org/officeDocument/2006/relationships/customXml" Target="../customXml/item16.xml"/><Relationship Id="rId29" Type="http://schemas.openxmlformats.org/officeDocument/2006/relationships/customXml" Target="../customXml/item29.xml"/><Relationship Id="rId11" Type="http://schemas.openxmlformats.org/officeDocument/2006/relationships/customXml" Target="../customXml/item11.xml"/><Relationship Id="rId24" Type="http://schemas.openxmlformats.org/officeDocument/2006/relationships/customXml" Target="../customXml/item24.xml"/><Relationship Id="rId32" Type="http://schemas.openxmlformats.org/officeDocument/2006/relationships/customXml" Target="../customXml/item32.xml"/><Relationship Id="rId37" Type="http://schemas.openxmlformats.org/officeDocument/2006/relationships/customXml" Target="../customXml/item37.xml"/><Relationship Id="rId40" Type="http://schemas.openxmlformats.org/officeDocument/2006/relationships/customXml" Target="../customXml/item40.xml"/><Relationship Id="rId45" Type="http://schemas.openxmlformats.org/officeDocument/2006/relationships/customXml" Target="../customXml/item45.xml"/><Relationship Id="rId53" Type="http://schemas.openxmlformats.org/officeDocument/2006/relationships/customXml" Target="../customXml/item53.xml"/><Relationship Id="rId58" Type="http://schemas.openxmlformats.org/officeDocument/2006/relationships/customXml" Target="../customXml/item58.xml"/><Relationship Id="rId66" Type="http://schemas.openxmlformats.org/officeDocument/2006/relationships/slide" Target="slides/slide6.xml"/><Relationship Id="rId74" Type="http://schemas.openxmlformats.org/officeDocument/2006/relationships/slide" Target="slides/slide14.xml"/><Relationship Id="rId79" Type="http://schemas.openxmlformats.org/officeDocument/2006/relationships/slide" Target="slides/slide19.xml"/><Relationship Id="rId87" Type="http://schemas.openxmlformats.org/officeDocument/2006/relationships/theme" Target="theme/theme1.xml"/><Relationship Id="rId5" Type="http://schemas.openxmlformats.org/officeDocument/2006/relationships/customXml" Target="../customXml/item5.xml"/><Relationship Id="rId61" Type="http://schemas.openxmlformats.org/officeDocument/2006/relationships/slide" Target="slides/slide1.xml"/><Relationship Id="rId82" Type="http://schemas.openxmlformats.org/officeDocument/2006/relationships/slide" Target="slides/slide22.xml"/><Relationship Id="rId19" Type="http://schemas.openxmlformats.org/officeDocument/2006/relationships/customXml" Target="../customXml/item19.xml"/><Relationship Id="rId4" Type="http://schemas.openxmlformats.org/officeDocument/2006/relationships/customXml" Target="../customXml/item4.xml"/><Relationship Id="rId9" Type="http://schemas.openxmlformats.org/officeDocument/2006/relationships/customXml" Target="../customXml/item9.xml"/><Relationship Id="rId14" Type="http://schemas.openxmlformats.org/officeDocument/2006/relationships/customXml" Target="../customXml/item14.xml"/><Relationship Id="rId22" Type="http://schemas.openxmlformats.org/officeDocument/2006/relationships/customXml" Target="../customXml/item22.xml"/><Relationship Id="rId27" Type="http://schemas.openxmlformats.org/officeDocument/2006/relationships/customXml" Target="../customXml/item27.xml"/><Relationship Id="rId30" Type="http://schemas.openxmlformats.org/officeDocument/2006/relationships/customXml" Target="../customXml/item30.xml"/><Relationship Id="rId35" Type="http://schemas.openxmlformats.org/officeDocument/2006/relationships/customXml" Target="../customXml/item35.xml"/><Relationship Id="rId43" Type="http://schemas.openxmlformats.org/officeDocument/2006/relationships/customXml" Target="../customXml/item43.xml"/><Relationship Id="rId48" Type="http://schemas.openxmlformats.org/officeDocument/2006/relationships/customXml" Target="../customXml/item48.xml"/><Relationship Id="rId56" Type="http://schemas.openxmlformats.org/officeDocument/2006/relationships/customXml" Target="../customXml/item56.xml"/><Relationship Id="rId64" Type="http://schemas.openxmlformats.org/officeDocument/2006/relationships/slide" Target="slides/slide4.xml"/><Relationship Id="rId69" Type="http://schemas.openxmlformats.org/officeDocument/2006/relationships/slide" Target="slides/slide9.xml"/><Relationship Id="rId77" Type="http://schemas.openxmlformats.org/officeDocument/2006/relationships/slide" Target="slides/slide17.xml"/><Relationship Id="rId8" Type="http://schemas.openxmlformats.org/officeDocument/2006/relationships/customXml" Target="../customXml/item8.xml"/><Relationship Id="rId51" Type="http://schemas.openxmlformats.org/officeDocument/2006/relationships/customXml" Target="../customXml/item51.xml"/><Relationship Id="rId72" Type="http://schemas.openxmlformats.org/officeDocument/2006/relationships/slide" Target="slides/slide12.xml"/><Relationship Id="rId80" Type="http://schemas.openxmlformats.org/officeDocument/2006/relationships/slide" Target="slides/slide20.xml"/><Relationship Id="rId85"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customXml" Target="../customXml/item12.xml"/><Relationship Id="rId17" Type="http://schemas.openxmlformats.org/officeDocument/2006/relationships/customXml" Target="../customXml/item17.xml"/><Relationship Id="rId25" Type="http://schemas.openxmlformats.org/officeDocument/2006/relationships/customXml" Target="../customXml/item25.xml"/><Relationship Id="rId33" Type="http://schemas.openxmlformats.org/officeDocument/2006/relationships/customXml" Target="../customXml/item33.xml"/><Relationship Id="rId38" Type="http://schemas.openxmlformats.org/officeDocument/2006/relationships/customXml" Target="../customXml/item38.xml"/><Relationship Id="rId46" Type="http://schemas.openxmlformats.org/officeDocument/2006/relationships/customXml" Target="../customXml/item46.xml"/><Relationship Id="rId59" Type="http://schemas.openxmlformats.org/officeDocument/2006/relationships/customXml" Target="../customXml/item59.xml"/><Relationship Id="rId67" Type="http://schemas.openxmlformats.org/officeDocument/2006/relationships/slide" Target="slides/slide7.xml"/><Relationship Id="rId20" Type="http://schemas.openxmlformats.org/officeDocument/2006/relationships/customXml" Target="../customXml/item20.xml"/><Relationship Id="rId41" Type="http://schemas.openxmlformats.org/officeDocument/2006/relationships/customXml" Target="../customXml/item41.xml"/><Relationship Id="rId54" Type="http://schemas.openxmlformats.org/officeDocument/2006/relationships/customXml" Target="../customXml/item54.xml"/><Relationship Id="rId62" Type="http://schemas.openxmlformats.org/officeDocument/2006/relationships/slide" Target="slides/slide2.xml"/><Relationship Id="rId70" Type="http://schemas.openxmlformats.org/officeDocument/2006/relationships/slide" Target="slides/slide10.xml"/><Relationship Id="rId75" Type="http://schemas.openxmlformats.org/officeDocument/2006/relationships/slide" Target="slides/slide15.xml"/><Relationship Id="rId83" Type="http://schemas.openxmlformats.org/officeDocument/2006/relationships/notesMaster" Target="notesMasters/notesMaster1.xml"/><Relationship Id="rId88"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customXml" Target="../customXml/item6.xml"/><Relationship Id="rId15" Type="http://schemas.openxmlformats.org/officeDocument/2006/relationships/customXml" Target="../customXml/item15.xml"/><Relationship Id="rId23" Type="http://schemas.openxmlformats.org/officeDocument/2006/relationships/customXml" Target="../customXml/item23.xml"/><Relationship Id="rId28" Type="http://schemas.openxmlformats.org/officeDocument/2006/relationships/customXml" Target="../customXml/item28.xml"/><Relationship Id="rId36" Type="http://schemas.openxmlformats.org/officeDocument/2006/relationships/customXml" Target="../customXml/item36.xml"/><Relationship Id="rId49" Type="http://schemas.openxmlformats.org/officeDocument/2006/relationships/customXml" Target="../customXml/item49.xml"/><Relationship Id="rId57" Type="http://schemas.openxmlformats.org/officeDocument/2006/relationships/customXml" Target="../customXml/item57.xml"/><Relationship Id="rId10" Type="http://schemas.openxmlformats.org/officeDocument/2006/relationships/customXml" Target="../customXml/item10.xml"/><Relationship Id="rId31" Type="http://schemas.openxmlformats.org/officeDocument/2006/relationships/customXml" Target="../customXml/item31.xml"/><Relationship Id="rId44" Type="http://schemas.openxmlformats.org/officeDocument/2006/relationships/customXml" Target="../customXml/item44.xml"/><Relationship Id="rId52" Type="http://schemas.openxmlformats.org/officeDocument/2006/relationships/customXml" Target="../customXml/item52.xml"/><Relationship Id="rId60" Type="http://schemas.openxmlformats.org/officeDocument/2006/relationships/slideMaster" Target="slideMasters/slideMaster1.xml"/><Relationship Id="rId65" Type="http://schemas.openxmlformats.org/officeDocument/2006/relationships/slide" Target="slides/slide5.xml"/><Relationship Id="rId73" Type="http://schemas.openxmlformats.org/officeDocument/2006/relationships/slide" Target="slides/slide13.xml"/><Relationship Id="rId78" Type="http://schemas.openxmlformats.org/officeDocument/2006/relationships/slide" Target="slides/slide18.xml"/><Relationship Id="rId81" Type="http://schemas.openxmlformats.org/officeDocument/2006/relationships/slide" Target="slides/slide21.xml"/><Relationship Id="rId86"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92EE1B2-2137-4D5D-A2F6-6ED0E5CEA9FB}" type="doc">
      <dgm:prSet loTypeId="urn:microsoft.com/office/officeart/2005/8/layout/cycle3" loCatId="cycle" qsTypeId="urn:microsoft.com/office/officeart/2005/8/quickstyle/simple1" qsCatId="simple" csTypeId="urn:microsoft.com/office/officeart/2005/8/colors/accent1_2" csCatId="accent1" phldr="1"/>
      <dgm:spPr/>
      <dgm:t>
        <a:bodyPr/>
        <a:lstStyle/>
        <a:p>
          <a:endParaRPr lang="en-US"/>
        </a:p>
      </dgm:t>
    </dgm:pt>
    <dgm:pt modelId="{7842507E-AA05-4E38-9D4C-639D3B57D03F}">
      <dgm:prSet phldrT="[Text]" custT="1"/>
      <dgm:spPr>
        <a:solidFill>
          <a:schemeClr val="accent1"/>
        </a:solidFill>
        <a:ln>
          <a:solidFill>
            <a:schemeClr val="bg1"/>
          </a:solidFill>
        </a:ln>
        <a:effectLst>
          <a:outerShdw blurRad="50800" dist="38100" dir="2700000" algn="tl" rotWithShape="0">
            <a:prstClr val="black">
              <a:alpha val="40000"/>
            </a:prstClr>
          </a:outerShdw>
        </a:effectLst>
      </dgm:spPr>
      <dgm:t>
        <a:bodyPr tIns="182880"/>
        <a:lstStyle/>
        <a:p>
          <a:r>
            <a:rPr lang="en-GB" sz="1400" b="1" dirty="0" smtClean="0">
              <a:solidFill>
                <a:schemeClr val="bg1"/>
              </a:solidFill>
            </a:rPr>
            <a:t>Capacity mechanism  / risk hedging scheme</a:t>
          </a:r>
          <a:endParaRPr lang="en-US" sz="1400" dirty="0">
            <a:solidFill>
              <a:schemeClr val="bg1"/>
            </a:solidFill>
          </a:endParaRPr>
        </a:p>
      </dgm:t>
    </dgm:pt>
    <dgm:pt modelId="{E3340023-C7A1-4715-8458-DC7688428CF6}" type="parTrans" cxnId="{665B2055-DEFA-4382-A99D-0034DCFC3DCC}">
      <dgm:prSet/>
      <dgm:spPr/>
      <dgm:t>
        <a:bodyPr/>
        <a:lstStyle/>
        <a:p>
          <a:endParaRPr lang="en-US"/>
        </a:p>
      </dgm:t>
    </dgm:pt>
    <dgm:pt modelId="{FEC6563E-B390-4A7C-B0F5-3D1084CB02AE}" type="sibTrans" cxnId="{665B2055-DEFA-4382-A99D-0034DCFC3DCC}">
      <dgm:prSet/>
      <dgm:spPr/>
      <dgm:t>
        <a:bodyPr/>
        <a:lstStyle/>
        <a:p>
          <a:endParaRPr lang="en-US"/>
        </a:p>
      </dgm:t>
    </dgm:pt>
    <dgm:pt modelId="{4483FB6C-FD73-4221-82F4-4878EF10DBFB}">
      <dgm:prSet custT="1"/>
      <dgm:spPr/>
      <dgm:t>
        <a:bodyPr/>
        <a:lstStyle/>
        <a:p>
          <a:r>
            <a:rPr lang="en-GB" sz="1400" b="1" dirty="0" smtClean="0"/>
            <a:t>Reforms of energy markets to remunerate flexibility</a:t>
          </a:r>
          <a:endParaRPr lang="en-US" sz="1400" b="1" dirty="0"/>
        </a:p>
      </dgm:t>
    </dgm:pt>
    <dgm:pt modelId="{A7CAB2D7-DEFA-4CF0-9ABE-8C99CC72530D}" type="parTrans" cxnId="{F79CD0AF-DA45-488D-973D-480B0CD9F258}">
      <dgm:prSet/>
      <dgm:spPr/>
      <dgm:t>
        <a:bodyPr/>
        <a:lstStyle/>
        <a:p>
          <a:endParaRPr lang="en-GB"/>
        </a:p>
      </dgm:t>
    </dgm:pt>
    <dgm:pt modelId="{D85D4754-84E7-4F84-97FB-7676FD9E85EB}" type="sibTrans" cxnId="{F79CD0AF-DA45-488D-973D-480B0CD9F258}">
      <dgm:prSet/>
      <dgm:spPr/>
      <dgm:t>
        <a:bodyPr/>
        <a:lstStyle/>
        <a:p>
          <a:endParaRPr lang="en-GB"/>
        </a:p>
      </dgm:t>
    </dgm:pt>
    <dgm:pt modelId="{6C9AE387-4661-4B52-BA31-145DF5ADCD6E}">
      <dgm:prSet phldrT="[Text]" custT="1"/>
      <dgm:spPr/>
      <dgm:t>
        <a:bodyPr/>
        <a:lstStyle/>
        <a:p>
          <a:r>
            <a:rPr lang="en-GB" sz="1400" b="1" dirty="0" smtClean="0"/>
            <a:t>Integration of renewables</a:t>
          </a:r>
          <a:endParaRPr lang="en-US" sz="1400" b="1" dirty="0"/>
        </a:p>
      </dgm:t>
    </dgm:pt>
    <dgm:pt modelId="{A2376D3F-17E8-4311-A2DE-3FE78359D713}" type="parTrans" cxnId="{3DF9CE46-42A3-432A-A217-0AC646BF494E}">
      <dgm:prSet/>
      <dgm:spPr/>
      <dgm:t>
        <a:bodyPr/>
        <a:lstStyle/>
        <a:p>
          <a:endParaRPr lang="en-GB"/>
        </a:p>
      </dgm:t>
    </dgm:pt>
    <dgm:pt modelId="{023636EE-2F2C-4E8C-B710-B35D1D3A78AE}" type="sibTrans" cxnId="{3DF9CE46-42A3-432A-A217-0AC646BF494E}">
      <dgm:prSet/>
      <dgm:spPr/>
      <dgm:t>
        <a:bodyPr/>
        <a:lstStyle/>
        <a:p>
          <a:endParaRPr lang="en-GB"/>
        </a:p>
      </dgm:t>
    </dgm:pt>
    <dgm:pt modelId="{3FD8FE05-D812-4250-9C0B-EB685D50EE79}">
      <dgm:prSet phldrT="[Text]" custT="1"/>
      <dgm:spPr>
        <a:solidFill>
          <a:schemeClr val="accent1"/>
        </a:solidFill>
        <a:ln>
          <a:solidFill>
            <a:schemeClr val="bg1"/>
          </a:solidFill>
        </a:ln>
        <a:effectLst>
          <a:outerShdw blurRad="50800" dist="38100" dir="2700000" algn="tl" rotWithShape="0">
            <a:prstClr val="black">
              <a:alpha val="40000"/>
            </a:prstClr>
          </a:outerShdw>
        </a:effectLst>
      </dgm:spPr>
      <dgm:t>
        <a:bodyPr tIns="182880"/>
        <a:lstStyle/>
        <a:p>
          <a:r>
            <a:rPr lang="en-US" sz="1400" b="1" dirty="0" smtClean="0">
              <a:solidFill>
                <a:schemeClr val="bg1"/>
              </a:solidFill>
            </a:rPr>
            <a:t>Sound remuneration of flexible / dependable plants  and DSM</a:t>
          </a:r>
          <a:endParaRPr lang="en-US" sz="1400" b="1" dirty="0">
            <a:solidFill>
              <a:schemeClr val="bg1"/>
            </a:solidFill>
          </a:endParaRPr>
        </a:p>
      </dgm:t>
    </dgm:pt>
    <dgm:pt modelId="{C7BF94A3-2C5D-4786-9420-6895D29098A1}" type="parTrans" cxnId="{B2B5475B-12C0-49D4-BBA8-1907936D9E33}">
      <dgm:prSet/>
      <dgm:spPr/>
      <dgm:t>
        <a:bodyPr/>
        <a:lstStyle/>
        <a:p>
          <a:endParaRPr lang="en-GB"/>
        </a:p>
      </dgm:t>
    </dgm:pt>
    <dgm:pt modelId="{93C1A485-518F-48AE-80DA-3D5D66A69E08}" type="sibTrans" cxnId="{B2B5475B-12C0-49D4-BBA8-1907936D9E33}">
      <dgm:prSet/>
      <dgm:spPr/>
      <dgm:t>
        <a:bodyPr/>
        <a:lstStyle/>
        <a:p>
          <a:endParaRPr lang="en-GB"/>
        </a:p>
      </dgm:t>
    </dgm:pt>
    <dgm:pt modelId="{8A52CC56-C4F4-4D1D-A807-F71CB4E7BC4C}" type="pres">
      <dgm:prSet presAssocID="{C92EE1B2-2137-4D5D-A2F6-6ED0E5CEA9FB}" presName="Name0" presStyleCnt="0">
        <dgm:presLayoutVars>
          <dgm:dir/>
          <dgm:resizeHandles val="exact"/>
        </dgm:presLayoutVars>
      </dgm:prSet>
      <dgm:spPr/>
      <dgm:t>
        <a:bodyPr/>
        <a:lstStyle/>
        <a:p>
          <a:endParaRPr lang="en-GB"/>
        </a:p>
      </dgm:t>
    </dgm:pt>
    <dgm:pt modelId="{CB3CE8C5-E751-44B8-96F2-CB54837773BA}" type="pres">
      <dgm:prSet presAssocID="{C92EE1B2-2137-4D5D-A2F6-6ED0E5CEA9FB}" presName="cycle" presStyleCnt="0"/>
      <dgm:spPr/>
    </dgm:pt>
    <dgm:pt modelId="{CB5037B5-916B-4D06-90F0-99B7975D43CC}" type="pres">
      <dgm:prSet presAssocID="{7842507E-AA05-4E38-9D4C-639D3B57D03F}" presName="nodeFirstNode" presStyleLbl="node1" presStyleIdx="0" presStyleCnt="4">
        <dgm:presLayoutVars>
          <dgm:bulletEnabled val="1"/>
        </dgm:presLayoutVars>
      </dgm:prSet>
      <dgm:spPr/>
      <dgm:t>
        <a:bodyPr/>
        <a:lstStyle/>
        <a:p>
          <a:endParaRPr lang="en-GB"/>
        </a:p>
      </dgm:t>
    </dgm:pt>
    <dgm:pt modelId="{B060830F-DE2C-4FDE-B2A4-BE1228F6A46F}" type="pres">
      <dgm:prSet presAssocID="{FEC6563E-B390-4A7C-B0F5-3D1084CB02AE}" presName="sibTransFirstNode" presStyleLbl="bgShp" presStyleIdx="0" presStyleCnt="1"/>
      <dgm:spPr/>
      <dgm:t>
        <a:bodyPr/>
        <a:lstStyle/>
        <a:p>
          <a:endParaRPr lang="en-GB"/>
        </a:p>
      </dgm:t>
    </dgm:pt>
    <dgm:pt modelId="{08F6E99B-C2CC-45E6-B02D-541AA3AB7F1C}" type="pres">
      <dgm:prSet presAssocID="{3FD8FE05-D812-4250-9C0B-EB685D50EE79}" presName="nodeFollowingNodes" presStyleLbl="node1" presStyleIdx="1" presStyleCnt="4" custRadScaleRad="221576" custRadScaleInc="-2208">
        <dgm:presLayoutVars>
          <dgm:bulletEnabled val="1"/>
        </dgm:presLayoutVars>
      </dgm:prSet>
      <dgm:spPr/>
      <dgm:t>
        <a:bodyPr/>
        <a:lstStyle/>
        <a:p>
          <a:endParaRPr lang="en-GB"/>
        </a:p>
      </dgm:t>
    </dgm:pt>
    <dgm:pt modelId="{77A737A1-9D50-4D81-8F43-A82C9FD18E9D}" type="pres">
      <dgm:prSet presAssocID="{4483FB6C-FD73-4221-82F4-4878EF10DBFB}" presName="nodeFollowingNodes" presStyleLbl="node1" presStyleIdx="2" presStyleCnt="4">
        <dgm:presLayoutVars>
          <dgm:bulletEnabled val="1"/>
        </dgm:presLayoutVars>
      </dgm:prSet>
      <dgm:spPr/>
      <dgm:t>
        <a:bodyPr/>
        <a:lstStyle/>
        <a:p>
          <a:endParaRPr lang="en-GB"/>
        </a:p>
      </dgm:t>
    </dgm:pt>
    <dgm:pt modelId="{40B8D247-3D5C-4F34-BCF4-43FCB550F65E}" type="pres">
      <dgm:prSet presAssocID="{6C9AE387-4661-4B52-BA31-145DF5ADCD6E}" presName="nodeFollowingNodes" presStyleLbl="node1" presStyleIdx="3" presStyleCnt="4" custRadScaleRad="222439" custRadScaleInc="3577">
        <dgm:presLayoutVars>
          <dgm:bulletEnabled val="1"/>
        </dgm:presLayoutVars>
      </dgm:prSet>
      <dgm:spPr/>
      <dgm:t>
        <a:bodyPr/>
        <a:lstStyle/>
        <a:p>
          <a:endParaRPr lang="en-GB"/>
        </a:p>
      </dgm:t>
    </dgm:pt>
  </dgm:ptLst>
  <dgm:cxnLst>
    <dgm:cxn modelId="{CB5D720E-ED98-450A-A4F2-4E78617D8D2B}" type="presOf" srcId="{FEC6563E-B390-4A7C-B0F5-3D1084CB02AE}" destId="{B060830F-DE2C-4FDE-B2A4-BE1228F6A46F}" srcOrd="0" destOrd="0" presId="urn:microsoft.com/office/officeart/2005/8/layout/cycle3"/>
    <dgm:cxn modelId="{F79CD0AF-DA45-488D-973D-480B0CD9F258}" srcId="{C92EE1B2-2137-4D5D-A2F6-6ED0E5CEA9FB}" destId="{4483FB6C-FD73-4221-82F4-4878EF10DBFB}" srcOrd="2" destOrd="0" parTransId="{A7CAB2D7-DEFA-4CF0-9ABE-8C99CC72530D}" sibTransId="{D85D4754-84E7-4F84-97FB-7676FD9E85EB}"/>
    <dgm:cxn modelId="{AC7E9CA9-89DF-41FA-90B0-CEA37245C827}" type="presOf" srcId="{4483FB6C-FD73-4221-82F4-4878EF10DBFB}" destId="{77A737A1-9D50-4D81-8F43-A82C9FD18E9D}" srcOrd="0" destOrd="0" presId="urn:microsoft.com/office/officeart/2005/8/layout/cycle3"/>
    <dgm:cxn modelId="{665B2055-DEFA-4382-A99D-0034DCFC3DCC}" srcId="{C92EE1B2-2137-4D5D-A2F6-6ED0E5CEA9FB}" destId="{7842507E-AA05-4E38-9D4C-639D3B57D03F}" srcOrd="0" destOrd="0" parTransId="{E3340023-C7A1-4715-8458-DC7688428CF6}" sibTransId="{FEC6563E-B390-4A7C-B0F5-3D1084CB02AE}"/>
    <dgm:cxn modelId="{85626B65-1D12-4DCF-88F1-0AAEA6CCB0D9}" type="presOf" srcId="{6C9AE387-4661-4B52-BA31-145DF5ADCD6E}" destId="{40B8D247-3D5C-4F34-BCF4-43FCB550F65E}" srcOrd="0" destOrd="0" presId="urn:microsoft.com/office/officeart/2005/8/layout/cycle3"/>
    <dgm:cxn modelId="{3DF9CE46-42A3-432A-A217-0AC646BF494E}" srcId="{C92EE1B2-2137-4D5D-A2F6-6ED0E5CEA9FB}" destId="{6C9AE387-4661-4B52-BA31-145DF5ADCD6E}" srcOrd="3" destOrd="0" parTransId="{A2376D3F-17E8-4311-A2DE-3FE78359D713}" sibTransId="{023636EE-2F2C-4E8C-B710-B35D1D3A78AE}"/>
    <dgm:cxn modelId="{B2B5475B-12C0-49D4-BBA8-1907936D9E33}" srcId="{C92EE1B2-2137-4D5D-A2F6-6ED0E5CEA9FB}" destId="{3FD8FE05-D812-4250-9C0B-EB685D50EE79}" srcOrd="1" destOrd="0" parTransId="{C7BF94A3-2C5D-4786-9420-6895D29098A1}" sibTransId="{93C1A485-518F-48AE-80DA-3D5D66A69E08}"/>
    <dgm:cxn modelId="{1B68A367-7748-4472-B326-4936378B7C2C}" type="presOf" srcId="{7842507E-AA05-4E38-9D4C-639D3B57D03F}" destId="{CB5037B5-916B-4D06-90F0-99B7975D43CC}" srcOrd="0" destOrd="0" presId="urn:microsoft.com/office/officeart/2005/8/layout/cycle3"/>
    <dgm:cxn modelId="{7934481E-FB8E-4749-81BB-C5F128FADBE1}" type="presOf" srcId="{3FD8FE05-D812-4250-9C0B-EB685D50EE79}" destId="{08F6E99B-C2CC-45E6-B02D-541AA3AB7F1C}" srcOrd="0" destOrd="0" presId="urn:microsoft.com/office/officeart/2005/8/layout/cycle3"/>
    <dgm:cxn modelId="{CF856FA4-1DBA-438A-A939-8474F69F83A2}" type="presOf" srcId="{C92EE1B2-2137-4D5D-A2F6-6ED0E5CEA9FB}" destId="{8A52CC56-C4F4-4D1D-A807-F71CB4E7BC4C}" srcOrd="0" destOrd="0" presId="urn:microsoft.com/office/officeart/2005/8/layout/cycle3"/>
    <dgm:cxn modelId="{792335AE-5432-466D-B7E5-0C6A12C8AD8D}" type="presParOf" srcId="{8A52CC56-C4F4-4D1D-A807-F71CB4E7BC4C}" destId="{CB3CE8C5-E751-44B8-96F2-CB54837773BA}" srcOrd="0" destOrd="0" presId="urn:microsoft.com/office/officeart/2005/8/layout/cycle3"/>
    <dgm:cxn modelId="{1EBB7F27-D910-4E83-915A-BF76A6AD3C68}" type="presParOf" srcId="{CB3CE8C5-E751-44B8-96F2-CB54837773BA}" destId="{CB5037B5-916B-4D06-90F0-99B7975D43CC}" srcOrd="0" destOrd="0" presId="urn:microsoft.com/office/officeart/2005/8/layout/cycle3"/>
    <dgm:cxn modelId="{A1362AE9-81F4-46EB-9893-48FE4C0F1170}" type="presParOf" srcId="{CB3CE8C5-E751-44B8-96F2-CB54837773BA}" destId="{B060830F-DE2C-4FDE-B2A4-BE1228F6A46F}" srcOrd="1" destOrd="0" presId="urn:microsoft.com/office/officeart/2005/8/layout/cycle3"/>
    <dgm:cxn modelId="{6E538898-9C13-41AF-9083-598AF4BC3E4F}" type="presParOf" srcId="{CB3CE8C5-E751-44B8-96F2-CB54837773BA}" destId="{08F6E99B-C2CC-45E6-B02D-541AA3AB7F1C}" srcOrd="2" destOrd="0" presId="urn:microsoft.com/office/officeart/2005/8/layout/cycle3"/>
    <dgm:cxn modelId="{6CB6B71B-1636-4BCE-9863-6E9996B9EBA8}" type="presParOf" srcId="{CB3CE8C5-E751-44B8-96F2-CB54837773BA}" destId="{77A737A1-9D50-4D81-8F43-A82C9FD18E9D}" srcOrd="3" destOrd="0" presId="urn:microsoft.com/office/officeart/2005/8/layout/cycle3"/>
    <dgm:cxn modelId="{710CE834-2154-4FEA-854D-03A8109ACD1A}" type="presParOf" srcId="{CB3CE8C5-E751-44B8-96F2-CB54837773BA}" destId="{40B8D247-3D5C-4F34-BCF4-43FCB550F65E}" srcOrd="4" destOrd="0" presId="urn:microsoft.com/office/officeart/2005/8/layout/cycle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60830F-DE2C-4FDE-B2A4-BE1228F6A46F}">
      <dsp:nvSpPr>
        <dsp:cNvPr id="0" name=""/>
        <dsp:cNvSpPr/>
      </dsp:nvSpPr>
      <dsp:spPr>
        <a:xfrm>
          <a:off x="2528518" y="-94153"/>
          <a:ext cx="3721202" cy="3721202"/>
        </a:xfrm>
        <a:prstGeom prst="circularArrow">
          <a:avLst>
            <a:gd name="adj1" fmla="val 4668"/>
            <a:gd name="adj2" fmla="val 272909"/>
            <a:gd name="adj3" fmla="val 12866105"/>
            <a:gd name="adj4" fmla="val 18007218"/>
            <a:gd name="adj5" fmla="val 4847"/>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B5037B5-916B-4D06-90F0-99B7975D43CC}">
      <dsp:nvSpPr>
        <dsp:cNvPr id="0" name=""/>
        <dsp:cNvSpPr/>
      </dsp:nvSpPr>
      <dsp:spPr>
        <a:xfrm>
          <a:off x="3161109" y="762"/>
          <a:ext cx="2456021" cy="1228010"/>
        </a:xfrm>
        <a:prstGeom prst="roundRect">
          <a:avLst/>
        </a:prstGeom>
        <a:solidFill>
          <a:schemeClr val="accent1"/>
        </a:solidFill>
        <a:ln w="25400" cap="flat" cmpd="sng" algn="ctr">
          <a:solidFill>
            <a:schemeClr val="bg1"/>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53340" tIns="182880" rIns="53340" bIns="53340" numCol="1" spcCol="1270" anchor="ctr" anchorCtr="0">
          <a:noAutofit/>
        </a:bodyPr>
        <a:lstStyle/>
        <a:p>
          <a:pPr lvl="0" algn="ctr" defTabSz="622300">
            <a:lnSpc>
              <a:spcPct val="90000"/>
            </a:lnSpc>
            <a:spcBef>
              <a:spcPct val="0"/>
            </a:spcBef>
            <a:spcAft>
              <a:spcPct val="35000"/>
            </a:spcAft>
          </a:pPr>
          <a:r>
            <a:rPr lang="en-GB" sz="1400" b="1" kern="1200" dirty="0" smtClean="0">
              <a:solidFill>
                <a:schemeClr val="bg1"/>
              </a:solidFill>
            </a:rPr>
            <a:t>Capacity mechanism  / risk hedging scheme</a:t>
          </a:r>
          <a:endParaRPr lang="en-US" sz="1400" kern="1200" dirty="0">
            <a:solidFill>
              <a:schemeClr val="bg1"/>
            </a:solidFill>
          </a:endParaRPr>
        </a:p>
      </dsp:txBody>
      <dsp:txXfrm>
        <a:off x="3221056" y="60709"/>
        <a:ext cx="2336127" cy="1108116"/>
      </dsp:txXfrm>
    </dsp:sp>
    <dsp:sp modelId="{08F6E99B-C2CC-45E6-B02D-541AA3AB7F1C}">
      <dsp:nvSpPr>
        <dsp:cNvPr id="0" name=""/>
        <dsp:cNvSpPr/>
      </dsp:nvSpPr>
      <dsp:spPr>
        <a:xfrm>
          <a:off x="6120576" y="1254785"/>
          <a:ext cx="2456021" cy="1228010"/>
        </a:xfrm>
        <a:prstGeom prst="roundRect">
          <a:avLst/>
        </a:prstGeom>
        <a:solidFill>
          <a:schemeClr val="accent1"/>
        </a:solidFill>
        <a:ln w="25400" cap="flat" cmpd="sng" algn="ctr">
          <a:solidFill>
            <a:schemeClr val="bg1"/>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53340" tIns="182880" rIns="53340" bIns="53340" numCol="1" spcCol="1270" anchor="ctr" anchorCtr="0">
          <a:noAutofit/>
        </a:bodyPr>
        <a:lstStyle/>
        <a:p>
          <a:pPr lvl="0" algn="ctr" defTabSz="622300">
            <a:lnSpc>
              <a:spcPct val="90000"/>
            </a:lnSpc>
            <a:spcBef>
              <a:spcPct val="0"/>
            </a:spcBef>
            <a:spcAft>
              <a:spcPct val="35000"/>
            </a:spcAft>
          </a:pPr>
          <a:r>
            <a:rPr lang="en-US" sz="1400" b="1" kern="1200" dirty="0" smtClean="0">
              <a:solidFill>
                <a:schemeClr val="bg1"/>
              </a:solidFill>
            </a:rPr>
            <a:t>Sound remuneration of flexible / dependable plants  and DSM</a:t>
          </a:r>
          <a:endParaRPr lang="en-US" sz="1400" b="1" kern="1200" dirty="0">
            <a:solidFill>
              <a:schemeClr val="bg1"/>
            </a:solidFill>
          </a:endParaRPr>
        </a:p>
      </dsp:txBody>
      <dsp:txXfrm>
        <a:off x="6180523" y="1314732"/>
        <a:ext cx="2336127" cy="1108116"/>
      </dsp:txXfrm>
    </dsp:sp>
    <dsp:sp modelId="{77A737A1-9D50-4D81-8F43-A82C9FD18E9D}">
      <dsp:nvSpPr>
        <dsp:cNvPr id="0" name=""/>
        <dsp:cNvSpPr/>
      </dsp:nvSpPr>
      <dsp:spPr>
        <a:xfrm>
          <a:off x="3161109" y="2673080"/>
          <a:ext cx="2456021" cy="122801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GB" sz="1400" b="1" kern="1200" dirty="0" smtClean="0"/>
            <a:t>Reforms of energy markets to remunerate flexibility</a:t>
          </a:r>
          <a:endParaRPr lang="en-US" sz="1400" b="1" kern="1200" dirty="0"/>
        </a:p>
      </dsp:txBody>
      <dsp:txXfrm>
        <a:off x="3221056" y="2733027"/>
        <a:ext cx="2336127" cy="1108116"/>
      </dsp:txXfrm>
    </dsp:sp>
    <dsp:sp modelId="{40B8D247-3D5C-4F34-BCF4-43FCB550F65E}">
      <dsp:nvSpPr>
        <dsp:cNvPr id="0" name=""/>
        <dsp:cNvSpPr/>
      </dsp:nvSpPr>
      <dsp:spPr>
        <a:xfrm>
          <a:off x="191973" y="1203369"/>
          <a:ext cx="2456021" cy="122801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GB" sz="1400" b="1" kern="1200" dirty="0" smtClean="0"/>
            <a:t>Integration of renewables</a:t>
          </a:r>
          <a:endParaRPr lang="en-US" sz="1400" b="1" kern="1200" dirty="0"/>
        </a:p>
      </dsp:txBody>
      <dsp:txXfrm>
        <a:off x="251920" y="1263316"/>
        <a:ext cx="2336127" cy="1108116"/>
      </dsp:txXfrm>
    </dsp:sp>
  </dsp:spTree>
</dsp:drawing>
</file>

<file path=ppt/diagrams/layout1.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41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49688" y="0"/>
            <a:ext cx="2946400" cy="496412"/>
          </a:xfrm>
          <a:prstGeom prst="rect">
            <a:avLst/>
          </a:prstGeom>
        </p:spPr>
        <p:txBody>
          <a:bodyPr vert="horz" lIns="91440" tIns="45720" rIns="91440" bIns="45720" rtlCol="0"/>
          <a:lstStyle>
            <a:lvl1pPr algn="r">
              <a:defRPr sz="1200"/>
            </a:lvl1pPr>
          </a:lstStyle>
          <a:p>
            <a:fld id="{0B342AB8-CAE8-413F-9F5D-2D13F739AF99}" type="datetimeFigureOut">
              <a:rPr lang="en-GB" smtClean="0"/>
              <a:t>28/09/2015</a:t>
            </a:fld>
            <a:endParaRPr lang="en-GB"/>
          </a:p>
        </p:txBody>
      </p:sp>
      <p:sp>
        <p:nvSpPr>
          <p:cNvPr id="4" name="Footer Placeholder 3"/>
          <p:cNvSpPr>
            <a:spLocks noGrp="1"/>
          </p:cNvSpPr>
          <p:nvPr>
            <p:ph type="ftr" sz="quarter" idx="2"/>
          </p:nvPr>
        </p:nvSpPr>
        <p:spPr>
          <a:xfrm>
            <a:off x="0" y="9430218"/>
            <a:ext cx="2946400" cy="496412"/>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49688" y="9430218"/>
            <a:ext cx="2946400" cy="496412"/>
          </a:xfrm>
          <a:prstGeom prst="rect">
            <a:avLst/>
          </a:prstGeom>
        </p:spPr>
        <p:txBody>
          <a:bodyPr vert="horz" lIns="91440" tIns="45720" rIns="91440" bIns="45720" rtlCol="0" anchor="b"/>
          <a:lstStyle>
            <a:lvl1pPr algn="r">
              <a:defRPr sz="1200"/>
            </a:lvl1pPr>
          </a:lstStyle>
          <a:p>
            <a:fld id="{A69565D4-8035-46AB-9C4E-D6103F46A8B1}" type="slidenum">
              <a:rPr lang="en-GB" smtClean="0"/>
              <a:t>‹#›</a:t>
            </a:fld>
            <a:endParaRPr lang="en-GB"/>
          </a:p>
        </p:txBody>
      </p:sp>
    </p:spTree>
    <p:extLst>
      <p:ext uri="{BB962C8B-B14F-4D97-AF65-F5344CB8AC3E}">
        <p14:creationId xmlns:p14="http://schemas.microsoft.com/office/powerpoint/2010/main" val="15262722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245" cy="496412"/>
          </a:xfrm>
          <a:prstGeom prst="rect">
            <a:avLst/>
          </a:prstGeom>
        </p:spPr>
        <p:txBody>
          <a:bodyPr vert="horz" lIns="90288" tIns="45144" rIns="90288" bIns="45144" rtlCol="0"/>
          <a:lstStyle>
            <a:lvl1pPr algn="l">
              <a:defRPr sz="1200"/>
            </a:lvl1pPr>
          </a:lstStyle>
          <a:p>
            <a:endParaRPr lang="en-GB"/>
          </a:p>
        </p:txBody>
      </p:sp>
      <p:sp>
        <p:nvSpPr>
          <p:cNvPr id="3" name="Date Placeholder 2"/>
          <p:cNvSpPr>
            <a:spLocks noGrp="1"/>
          </p:cNvSpPr>
          <p:nvPr>
            <p:ph type="dt" idx="1"/>
          </p:nvPr>
        </p:nvSpPr>
        <p:spPr>
          <a:xfrm>
            <a:off x="3850878" y="0"/>
            <a:ext cx="2945245" cy="496412"/>
          </a:xfrm>
          <a:prstGeom prst="rect">
            <a:avLst/>
          </a:prstGeom>
        </p:spPr>
        <p:txBody>
          <a:bodyPr vert="horz" lIns="90288" tIns="45144" rIns="90288" bIns="45144" rtlCol="0"/>
          <a:lstStyle>
            <a:lvl1pPr algn="r">
              <a:defRPr sz="1200"/>
            </a:lvl1pPr>
          </a:lstStyle>
          <a:p>
            <a:fld id="{579D10A3-C09F-40CC-8089-A8C0A9DE16B3}" type="datetimeFigureOut">
              <a:rPr lang="en-GB" smtClean="0"/>
              <a:t>28/09/2015</a:t>
            </a:fld>
            <a:endParaRPr lang="en-GB"/>
          </a:p>
        </p:txBody>
      </p:sp>
      <p:sp>
        <p:nvSpPr>
          <p:cNvPr id="4" name="Slide Image Placeholder 3"/>
          <p:cNvSpPr>
            <a:spLocks noGrp="1" noRot="1" noChangeAspect="1"/>
          </p:cNvSpPr>
          <p:nvPr>
            <p:ph type="sldImg" idx="2"/>
          </p:nvPr>
        </p:nvSpPr>
        <p:spPr>
          <a:xfrm>
            <a:off x="974725" y="746125"/>
            <a:ext cx="4848225" cy="3721100"/>
          </a:xfrm>
          <a:prstGeom prst="rect">
            <a:avLst/>
          </a:prstGeom>
          <a:noFill/>
          <a:ln w="12700">
            <a:solidFill>
              <a:prstClr val="black"/>
            </a:solidFill>
          </a:ln>
        </p:spPr>
        <p:txBody>
          <a:bodyPr vert="horz" lIns="90288" tIns="45144" rIns="90288" bIns="45144" rtlCol="0" anchor="ctr"/>
          <a:lstStyle/>
          <a:p>
            <a:endParaRPr lang="en-GB"/>
          </a:p>
        </p:txBody>
      </p:sp>
      <p:sp>
        <p:nvSpPr>
          <p:cNvPr id="5" name="Notes Placeholder 4"/>
          <p:cNvSpPr>
            <a:spLocks noGrp="1"/>
          </p:cNvSpPr>
          <p:nvPr>
            <p:ph type="body" sz="quarter" idx="3"/>
          </p:nvPr>
        </p:nvSpPr>
        <p:spPr>
          <a:xfrm>
            <a:off x="680389" y="4715907"/>
            <a:ext cx="5436897" cy="4467701"/>
          </a:xfrm>
          <a:prstGeom prst="rect">
            <a:avLst/>
          </a:prstGeom>
        </p:spPr>
        <p:txBody>
          <a:bodyPr vert="horz" lIns="90288" tIns="45144" rIns="90288" bIns="45144"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30114"/>
            <a:ext cx="2945245" cy="496412"/>
          </a:xfrm>
          <a:prstGeom prst="rect">
            <a:avLst/>
          </a:prstGeom>
        </p:spPr>
        <p:txBody>
          <a:bodyPr vert="horz" lIns="90288" tIns="45144" rIns="90288" bIns="45144" rtlCol="0" anchor="b"/>
          <a:lstStyle>
            <a:lvl1pPr algn="l">
              <a:defRPr sz="1200"/>
            </a:lvl1pPr>
          </a:lstStyle>
          <a:p>
            <a:endParaRPr lang="en-GB"/>
          </a:p>
        </p:txBody>
      </p:sp>
      <p:sp>
        <p:nvSpPr>
          <p:cNvPr id="7" name="Slide Number Placeholder 6"/>
          <p:cNvSpPr>
            <a:spLocks noGrp="1"/>
          </p:cNvSpPr>
          <p:nvPr>
            <p:ph type="sldNum" sz="quarter" idx="5"/>
          </p:nvPr>
        </p:nvSpPr>
        <p:spPr>
          <a:xfrm>
            <a:off x="3850878" y="9430114"/>
            <a:ext cx="2945245" cy="496412"/>
          </a:xfrm>
          <a:prstGeom prst="rect">
            <a:avLst/>
          </a:prstGeom>
        </p:spPr>
        <p:txBody>
          <a:bodyPr vert="horz" lIns="90288" tIns="45144" rIns="90288" bIns="45144" rtlCol="0" anchor="b"/>
          <a:lstStyle>
            <a:lvl1pPr algn="r">
              <a:defRPr sz="1200"/>
            </a:lvl1pPr>
          </a:lstStyle>
          <a:p>
            <a:fld id="{87166AB5-E003-4D16-BDBC-6057A88CDAC3}" type="slidenum">
              <a:rPr lang="en-GB" smtClean="0"/>
              <a:t>‹#›</a:t>
            </a:fld>
            <a:endParaRPr lang="en-GB"/>
          </a:p>
        </p:txBody>
      </p:sp>
    </p:spTree>
    <p:extLst>
      <p:ext uri="{BB962C8B-B14F-4D97-AF65-F5344CB8AC3E}">
        <p14:creationId xmlns:p14="http://schemas.microsoft.com/office/powerpoint/2010/main" val="42007103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Master" Target="../slideMasters/slideMaster1.xml"/><Relationship Id="rId1" Type="http://schemas.openxmlformats.org/officeDocument/2006/relationships/customXml" Target="../../customXml/item23.xml"/><Relationship Id="rId4" Type="http://schemas.openxmlformats.org/officeDocument/2006/relationships/image" Target="../media/image1.emf"/></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slideMaster" Target="../slideMasters/slideMaster1.xml"/><Relationship Id="rId1" Type="http://schemas.openxmlformats.org/officeDocument/2006/relationships/customXml" Target="../../customXml/item58.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slideMaster" Target="../slideMasters/slideMaster1.xml"/><Relationship Id="rId1" Type="http://schemas.openxmlformats.org/officeDocument/2006/relationships/customXml" Target="../../customXml/item55.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slideMaster" Target="../slideMasters/slideMaster1.xml"/><Relationship Id="rId1" Type="http://schemas.openxmlformats.org/officeDocument/2006/relationships/customXml" Target="../../customXml/item46.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slideMaster" Target="../slideMasters/slideMaster1.xml"/><Relationship Id="rId1" Type="http://schemas.openxmlformats.org/officeDocument/2006/relationships/customXml" Target="../../customXml/item29.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slideMaster" Target="../slideMasters/slideMaster1.xml"/><Relationship Id="rId1" Type="http://schemas.openxmlformats.org/officeDocument/2006/relationships/customXml" Target="../../customXml/item4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slideMaster" Target="../slideMasters/slideMaster1.xml"/><Relationship Id="rId1" Type="http://schemas.openxmlformats.org/officeDocument/2006/relationships/customXml" Target="../../customXml/item5.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slideMaster" Target="../slideMasters/slideMaster1.xml"/><Relationship Id="rId1" Type="http://schemas.openxmlformats.org/officeDocument/2006/relationships/customXml" Target="../../customXml/item1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slideMaster" Target="../slideMasters/slideMaster1.xml"/><Relationship Id="rId1" Type="http://schemas.openxmlformats.org/officeDocument/2006/relationships/customXml" Target="../../customXml/item50.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slideMaster" Target="../slideMasters/slideMaster1.xml"/><Relationship Id="rId1" Type="http://schemas.openxmlformats.org/officeDocument/2006/relationships/customXml" Target="../../customXml/item40.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slideMaster" Target="../slideMasters/slideMaster1.xml"/><Relationship Id="rId1" Type="http://schemas.openxmlformats.org/officeDocument/2006/relationships/customXml" Target="../../customXml/item3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slideMaster" Target="../slideMasters/slideMaster1.xml"/><Relationship Id="rId1" Type="http://schemas.openxmlformats.org/officeDocument/2006/relationships/customXml" Target="../../customXml/item8.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slideMaster" Target="../slideMasters/slideMaster1.xml"/><Relationship Id="rId1" Type="http://schemas.openxmlformats.org/officeDocument/2006/relationships/customXml" Target="../../customXml/item26.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slideMaster" Target="../slideMasters/slideMaster1.xml"/><Relationship Id="rId1" Type="http://schemas.openxmlformats.org/officeDocument/2006/relationships/customXml" Target="../../customXml/item30.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slideMaster" Target="../slideMasters/slideMaster1.xml"/><Relationship Id="rId1" Type="http://schemas.openxmlformats.org/officeDocument/2006/relationships/customXml" Target="../../customXml/item33.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slideMaster" Target="../slideMasters/slideMaster1.xml"/><Relationship Id="rId1" Type="http://schemas.openxmlformats.org/officeDocument/2006/relationships/customXml" Target="../../customXml/item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slideMaster" Target="../slideMasters/slideMaster1.xml"/><Relationship Id="rId1" Type="http://schemas.openxmlformats.org/officeDocument/2006/relationships/customXml" Target="../../customXml/item3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slideMaster" Target="../slideMasters/slideMaster1.xml"/><Relationship Id="rId1" Type="http://schemas.openxmlformats.org/officeDocument/2006/relationships/customXml" Target="../../customXml/item1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slideMaster" Target="../slideMasters/slideMaster1.xml"/><Relationship Id="rId1" Type="http://schemas.openxmlformats.org/officeDocument/2006/relationships/customXml" Target="../../customXml/item9.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slideMaster" Target="../slideMasters/slideMaster1.xml"/><Relationship Id="rId1" Type="http://schemas.openxmlformats.org/officeDocument/2006/relationships/customXml" Target="../../customXml/item34.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slideMaster" Target="../slideMasters/slideMaster1.xml"/><Relationship Id="rId1" Type="http://schemas.openxmlformats.org/officeDocument/2006/relationships/customXml" Target="../../customXml/item19.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slideMaster" Target="../slideMasters/slideMaster1.xml"/><Relationship Id="rId1" Type="http://schemas.openxmlformats.org/officeDocument/2006/relationships/customXml" Target="../../customXml/item56.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slideMaster" Target="../slideMasters/slideMaster1.xml"/><Relationship Id="rId1" Type="http://schemas.openxmlformats.org/officeDocument/2006/relationships/customXml" Target="../../customXml/item48.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slideMaster" Target="../slideMasters/slideMaster1.xml"/><Relationship Id="rId1" Type="http://schemas.openxmlformats.org/officeDocument/2006/relationships/customXml" Target="../../customXml/item59.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slideMaster" Target="../slideMasters/slideMaster1.xml"/><Relationship Id="rId1" Type="http://schemas.openxmlformats.org/officeDocument/2006/relationships/customXml" Target="../../customXml/item4.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slideMaster" Target="../slideMasters/slideMaster1.xml"/><Relationship Id="rId1" Type="http://schemas.openxmlformats.org/officeDocument/2006/relationships/customXml" Target="../../customXml/item6.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slideMaster" Target="../slideMasters/slideMaster1.xml"/><Relationship Id="rId1" Type="http://schemas.openxmlformats.org/officeDocument/2006/relationships/customXml" Target="../../customXml/item5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slideMaster" Target="../slideMasters/slideMaster1.xml"/><Relationship Id="rId1" Type="http://schemas.openxmlformats.org/officeDocument/2006/relationships/customXml" Target="../../customXml/item24.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slideMaster" Target="../slideMasters/slideMaster1.xml"/><Relationship Id="rId1" Type="http://schemas.openxmlformats.org/officeDocument/2006/relationships/customXml" Target="../../customXml/item53.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slideMaster" Target="../slideMasters/slideMaster1.xml"/><Relationship Id="rId1" Type="http://schemas.openxmlformats.org/officeDocument/2006/relationships/customXml" Target="../../customXml/item27.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slideMaster" Target="../slideMasters/slideMaster1.xml"/><Relationship Id="rId1" Type="http://schemas.openxmlformats.org/officeDocument/2006/relationships/customXml" Target="../../customXml/item52.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slideMaster" Target="../slideMasters/slideMaster1.xml"/><Relationship Id="rId1" Type="http://schemas.openxmlformats.org/officeDocument/2006/relationships/customXml" Target="../../customXml/item2.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slideMaster" Target="../slideMasters/slideMaster1.xml"/><Relationship Id="rId1" Type="http://schemas.openxmlformats.org/officeDocument/2006/relationships/customXml" Target="../../customXml/item44.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slideMaster" Target="../slideMasters/slideMaster1.xml"/><Relationship Id="rId1" Type="http://schemas.openxmlformats.org/officeDocument/2006/relationships/customXml" Target="../../customXml/item38.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slideMaster" Target="../slideMasters/slideMaster1.xml"/><Relationship Id="rId1" Type="http://schemas.openxmlformats.org/officeDocument/2006/relationships/customXml" Target="../../customXml/item15.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slideMaster" Target="../slideMasters/slideMaster1.xml"/><Relationship Id="rId1" Type="http://schemas.openxmlformats.org/officeDocument/2006/relationships/customXml" Target="../../customXml/item14.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slideMaster" Target="../slideMasters/slideMaster1.xml"/><Relationship Id="rId1" Type="http://schemas.openxmlformats.org/officeDocument/2006/relationships/customXml" Target="../../customXml/item47.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slideMaster" Target="../slideMasters/slideMaster1.xml"/><Relationship Id="rId1" Type="http://schemas.openxmlformats.org/officeDocument/2006/relationships/customXml" Target="../../customXml/item45.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slideMaster" Target="../slideMasters/slideMaster1.xml"/><Relationship Id="rId1" Type="http://schemas.openxmlformats.org/officeDocument/2006/relationships/customXml" Target="../../customXml/item35.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slideMaster" Target="../slideMasters/slideMaster1.xml"/><Relationship Id="rId1" Type="http://schemas.openxmlformats.org/officeDocument/2006/relationships/customXml" Target="../../customXml/item17.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slideMaster" Target="../slideMasters/slideMaster1.xml"/><Relationship Id="rId1" Type="http://schemas.openxmlformats.org/officeDocument/2006/relationships/customXml" Target="../../customXml/item36.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4.jpg"/><Relationship Id="rId2" Type="http://schemas.openxmlformats.org/officeDocument/2006/relationships/slideMaster" Target="../slideMasters/slideMaster1.xml"/><Relationship Id="rId1" Type="http://schemas.openxmlformats.org/officeDocument/2006/relationships/customXml" Target="../../customXml/item18.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slideMaster" Target="../slideMasters/slideMaster1.xml"/><Relationship Id="rId1" Type="http://schemas.openxmlformats.org/officeDocument/2006/relationships/customXml" Target="../../customXml/item57.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slideMaster" Target="../slideMasters/slideMaster1.xml"/><Relationship Id="rId1" Type="http://schemas.openxmlformats.org/officeDocument/2006/relationships/customXml" Target="../../customXml/item25.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slideMaster" Target="../slideMasters/slideMaster1.xml"/><Relationship Id="rId1" Type="http://schemas.openxmlformats.org/officeDocument/2006/relationships/customXml" Target="../../customXml/item16.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slideMaster" Target="../slideMasters/slideMaster1.xml"/><Relationship Id="rId1" Type="http://schemas.openxmlformats.org/officeDocument/2006/relationships/customXml" Target="../../customXml/item3.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slideMaster" Target="../slideMasters/slideMaster1.xml"/><Relationship Id="rId1" Type="http://schemas.openxmlformats.org/officeDocument/2006/relationships/customXml" Target="../../customXml/item13.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slideMaster" Target="../slideMasters/slideMaster1.xml"/><Relationship Id="rId1" Type="http://schemas.openxmlformats.org/officeDocument/2006/relationships/customXml" Target="../../customXml/item49.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Page w/ Image">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8" name="Rectangle 1"/>
          <p:cNvSpPr/>
          <p:nvPr/>
        </p:nvSpPr>
        <p:spPr>
          <a:xfrm>
            <a:off x="0" y="536448"/>
            <a:ext cx="9829800" cy="21607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9258" tIns="49629" rIns="99258" bIns="49629" rtlCol="0" anchor="ctr"/>
          <a:lstStyle/>
          <a:p>
            <a:pPr algn="ctr"/>
            <a:endParaRPr lang="en-US" dirty="0"/>
          </a:p>
        </p:txBody>
      </p:sp>
      <p:sp>
        <p:nvSpPr>
          <p:cNvPr id="2" name="Title 2"/>
          <p:cNvSpPr>
            <a:spLocks noGrp="1"/>
          </p:cNvSpPr>
          <p:nvPr>
            <p:ph type="ctrTitle" hasCustomPrompt="1"/>
          </p:nvPr>
        </p:nvSpPr>
        <p:spPr>
          <a:xfrm>
            <a:off x="1490472" y="613982"/>
            <a:ext cx="5177658" cy="1565021"/>
          </a:xfrm>
        </p:spPr>
        <p:txBody>
          <a:bodyPr lIns="137160" tIns="137160" rIns="137160" bIns="137160"/>
          <a:lstStyle>
            <a:lvl1pPr algn="l">
              <a:defRPr sz="2700" baseline="0">
                <a:solidFill>
                  <a:schemeClr val="dk2"/>
                </a:solidFill>
              </a:defRPr>
            </a:lvl1pPr>
          </a:lstStyle>
          <a:p>
            <a:r>
              <a:rPr lang="en-US" dirty="0" smtClean="0"/>
              <a:t>Click to add title</a:t>
            </a:r>
            <a:endParaRPr lang="en-US" dirty="0"/>
          </a:p>
        </p:txBody>
      </p:sp>
      <p:sp>
        <p:nvSpPr>
          <p:cNvPr id="3" name="Subtitle 3"/>
          <p:cNvSpPr>
            <a:spLocks noGrp="1"/>
          </p:cNvSpPr>
          <p:nvPr>
            <p:ph type="subTitle" idx="1" hasCustomPrompt="1"/>
          </p:nvPr>
        </p:nvSpPr>
        <p:spPr>
          <a:xfrm>
            <a:off x="1490472" y="2273300"/>
            <a:ext cx="5177658" cy="346362"/>
          </a:xfrm>
          <a:prstGeom prst="rect">
            <a:avLst/>
          </a:prstGeom>
        </p:spPr>
        <p:txBody>
          <a:bodyPr lIns="137160" tIns="0" rIns="137160" bIns="0" anchor="ctr" anchorCtr="0">
            <a:noAutofit/>
          </a:bodyPr>
          <a:lstStyle>
            <a:lvl1pPr marL="0" indent="0" algn="l">
              <a:buNone/>
              <a:defRPr sz="1400" b="0" i="1" baseline="0">
                <a:solidFill>
                  <a:schemeClr val="dk2"/>
                </a:solidFill>
                <a:latin typeface="Franklin Gothic Book" pitchFamily="34" charset="0"/>
              </a:defRPr>
            </a:lvl1pPr>
          </a:lstStyle>
          <a:p>
            <a:r>
              <a:rPr lang="en-US" dirty="0" smtClean="0"/>
              <a:t>Click to add subtitle</a:t>
            </a:r>
            <a:endParaRPr lang="en-US" dirty="0"/>
          </a:p>
        </p:txBody>
      </p:sp>
      <p:sp>
        <p:nvSpPr>
          <p:cNvPr id="10" name="Rectangle 4"/>
          <p:cNvSpPr/>
          <p:nvPr/>
        </p:nvSpPr>
        <p:spPr>
          <a:xfrm>
            <a:off x="0" y="6729984"/>
            <a:ext cx="9829800" cy="8138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9258" tIns="49629" rIns="99258" bIns="49629" rtlCol="0" anchor="ctr"/>
          <a:lstStyle/>
          <a:p>
            <a:pPr algn="ctr"/>
            <a:endParaRPr lang="en-US" dirty="0"/>
          </a:p>
        </p:txBody>
      </p:sp>
      <p:sp>
        <p:nvSpPr>
          <p:cNvPr id="11" name="Text Placeholder 5"/>
          <p:cNvSpPr>
            <a:spLocks noGrp="1"/>
          </p:cNvSpPr>
          <p:nvPr>
            <p:ph type="body" sz="quarter" idx="12" hasCustomPrompt="1"/>
          </p:nvPr>
        </p:nvSpPr>
        <p:spPr>
          <a:xfrm>
            <a:off x="1490472" y="6821425"/>
            <a:ext cx="2093976" cy="620818"/>
          </a:xfrm>
        </p:spPr>
        <p:txBody>
          <a:bodyPr lIns="137160" rIns="137160" anchor="ctr">
            <a:noAutofit/>
          </a:bodyPr>
          <a:lstStyle>
            <a:lvl1pPr marL="0" indent="0">
              <a:buNone/>
              <a:defRPr sz="1600" baseline="0">
                <a:solidFill>
                  <a:schemeClr val="accent2"/>
                </a:solidFill>
              </a:defRPr>
            </a:lvl1pPr>
          </a:lstStyle>
          <a:p>
            <a:pPr lvl="0"/>
            <a:r>
              <a:rPr lang="en-US" dirty="0" smtClean="0"/>
              <a:t>Click to add date</a:t>
            </a:r>
            <a:endParaRPr lang="en-US" dirty="0"/>
          </a:p>
        </p:txBody>
      </p:sp>
      <p:sp>
        <p:nvSpPr>
          <p:cNvPr id="14" name="Text Placeholder 6"/>
          <p:cNvSpPr>
            <a:spLocks noGrp="1"/>
          </p:cNvSpPr>
          <p:nvPr>
            <p:ph type="body" sz="quarter" idx="11" hasCustomPrompt="1"/>
          </p:nvPr>
        </p:nvSpPr>
        <p:spPr>
          <a:xfrm>
            <a:off x="7304298" y="6821425"/>
            <a:ext cx="2096015" cy="620818"/>
          </a:xfrm>
          <a:prstGeom prst="rect">
            <a:avLst/>
          </a:prstGeom>
        </p:spPr>
        <p:txBody>
          <a:bodyPr lIns="137160" rIns="137160" anchor="ctr" anchorCtr="0"/>
          <a:lstStyle>
            <a:lvl1pPr marL="0" marR="0" indent="0" algn="l" defTabSz="128016" rtl="0" eaLnBrk="1" fontAlgn="auto" latinLnBrk="0" hangingPunct="1">
              <a:lnSpc>
                <a:spcPct val="100000"/>
              </a:lnSpc>
              <a:spcBef>
                <a:spcPts val="264"/>
              </a:spcBef>
              <a:spcAft>
                <a:spcPts val="0"/>
              </a:spcAft>
              <a:buClrTx/>
              <a:buSzTx/>
              <a:buFontTx/>
              <a:buNone/>
              <a:tabLst/>
              <a:defRPr sz="1600" baseline="0">
                <a:solidFill>
                  <a:schemeClr val="accent2"/>
                </a:solidFill>
              </a:defRPr>
            </a:lvl1pPr>
          </a:lstStyle>
          <a:p>
            <a:r>
              <a:rPr lang="en-US" dirty="0" smtClean="0"/>
              <a:t>Place client logo here</a:t>
            </a:r>
            <a:endParaRPr lang="en-US" dirty="0"/>
          </a:p>
        </p:txBody>
      </p:sp>
      <p:pic>
        <p:nvPicPr>
          <p:cNvPr id="13" name="Picture 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304297" y="760768"/>
            <a:ext cx="2081068" cy="427555"/>
          </a:xfrm>
          <a:prstGeom prst="rect">
            <a:avLst/>
          </a:prstGeom>
        </p:spPr>
      </p:pic>
      <p:sp>
        <p:nvSpPr>
          <p:cNvPr id="26" name="Rectangle 8"/>
          <p:cNvSpPr/>
          <p:nvPr userDrawn="1"/>
        </p:nvSpPr>
        <p:spPr>
          <a:xfrm>
            <a:off x="118872" y="613982"/>
            <a:ext cx="921570" cy="200568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9"/>
          <p:cNvSpPr/>
          <p:nvPr userDrawn="1"/>
        </p:nvSpPr>
        <p:spPr>
          <a:xfrm>
            <a:off x="1122977" y="613982"/>
            <a:ext cx="282769" cy="200568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10"/>
          <p:cNvSpPr/>
          <p:nvPr/>
        </p:nvSpPr>
        <p:spPr>
          <a:xfrm>
            <a:off x="0" y="0"/>
            <a:ext cx="9829800" cy="1005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9258" tIns="49629" rIns="99258" bIns="49629" rtlCol="0" anchor="ctr"/>
          <a:lstStyle/>
          <a:p>
            <a:pPr algn="ctr"/>
            <a:endParaRPr lang="en-US" dirty="0"/>
          </a:p>
        </p:txBody>
      </p:sp>
      <p:sp>
        <p:nvSpPr>
          <p:cNvPr id="12" name="Footer Placeholder 11"/>
          <p:cNvSpPr>
            <a:spLocks noGrp="1"/>
          </p:cNvSpPr>
          <p:nvPr>
            <p:ph type="ftr" sz="quarter" idx="3"/>
          </p:nvPr>
        </p:nvSpPr>
        <p:spPr>
          <a:xfrm>
            <a:off x="3996873" y="7041523"/>
            <a:ext cx="1836053" cy="244038"/>
          </a:xfrm>
          <a:prstGeom prst="rect">
            <a:avLst/>
          </a:prstGeom>
        </p:spPr>
        <p:txBody>
          <a:bodyPr vert="horz" lIns="0" tIns="0" rIns="0" bIns="0" rtlCol="0" anchor="ctr"/>
          <a:lstStyle>
            <a:lvl1pPr marL="0" indent="0" algn="ctr">
              <a:buNone/>
              <a:defRPr sz="800" baseline="0">
                <a:solidFill>
                  <a:schemeClr val="tx1"/>
                </a:solidFill>
                <a:latin typeface="+mj-lt"/>
              </a:defRPr>
            </a:lvl1pPr>
          </a:lstStyle>
          <a:p>
            <a:r>
              <a:rPr lang="en-US" smtClean="0"/>
              <a:t>Click to add footer</a:t>
            </a:r>
            <a:endParaRPr lang="en-US" dirty="0"/>
          </a:p>
        </p:txBody>
      </p:sp>
    </p:spTree>
    <p:custDataLst>
      <p:custData r:id="rId1"/>
    </p:custDataLst>
    <p:extLst>
      <p:ext uri="{BB962C8B-B14F-4D97-AF65-F5344CB8AC3E}">
        <p14:creationId xmlns:p14="http://schemas.microsoft.com/office/powerpoint/2010/main" val="340378525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nk w/ Key Message">
    <p:spTree>
      <p:nvGrpSpPr>
        <p:cNvPr id="1" name=""/>
        <p:cNvGrpSpPr/>
        <p:nvPr/>
      </p:nvGrpSpPr>
      <p:grpSpPr>
        <a:xfrm>
          <a:off x="0" y="0"/>
          <a:ext cx="0" cy="0"/>
          <a:chOff x="0" y="0"/>
          <a:chExt cx="0" cy="0"/>
        </a:xfrm>
      </p:grpSpPr>
      <p:sp>
        <p:nvSpPr>
          <p:cNvPr id="9" name="Title 1"/>
          <p:cNvSpPr>
            <a:spLocks noGrp="1" noChangeAspect="1"/>
          </p:cNvSpPr>
          <p:nvPr>
            <p:ph type="title"/>
          </p:nvPr>
        </p:nvSpPr>
        <p:spPr>
          <a:xfrm>
            <a:off x="1609724" y="117249"/>
            <a:ext cx="8101584" cy="1077265"/>
          </a:xfrm>
          <a:prstGeom prst="rect">
            <a:avLst/>
          </a:prstGeom>
        </p:spPr>
        <p:txBody>
          <a:bodyPr vert="horz" lIns="0" tIns="49629" rIns="0" bIns="49629" rtlCol="0" anchor="b">
            <a:noAutofit/>
          </a:bodyPr>
          <a:lstStyle/>
          <a:p>
            <a:r>
              <a:rPr lang="en-US" dirty="0" smtClean="0"/>
              <a:t>Click to add title</a:t>
            </a:r>
            <a:endParaRPr lang="en-US" dirty="0"/>
          </a:p>
        </p:txBody>
      </p:sp>
      <p:sp>
        <p:nvSpPr>
          <p:cNvPr id="7" name="Rectangle 2"/>
          <p:cNvSpPr/>
          <p:nvPr/>
        </p:nvSpPr>
        <p:spPr>
          <a:xfrm>
            <a:off x="117287" y="1295595"/>
            <a:ext cx="1288460" cy="5431536"/>
          </a:xfrm>
          <a:prstGeom prst="rect">
            <a:avLst/>
          </a:prstGeom>
          <a:solidFill>
            <a:srgbClr val="DFDDDC"/>
          </a:solidFill>
          <a:ln>
            <a:noFill/>
          </a:ln>
        </p:spPr>
        <p:style>
          <a:lnRef idx="2">
            <a:schemeClr val="accent1">
              <a:shade val="50000"/>
            </a:schemeClr>
          </a:lnRef>
          <a:fillRef idx="1">
            <a:schemeClr val="accent1"/>
          </a:fillRef>
          <a:effectRef idx="0">
            <a:schemeClr val="accent1"/>
          </a:effectRef>
          <a:fontRef idx="minor">
            <a:schemeClr val="lt1"/>
          </a:fontRef>
        </p:style>
        <p:txBody>
          <a:bodyPr lIns="99258" tIns="49629" rIns="99258" bIns="49629" rtlCol="0" anchor="ctr"/>
          <a:lstStyle/>
          <a:p>
            <a:pPr algn="ctr"/>
            <a:endParaRPr lang="en-US" dirty="0"/>
          </a:p>
        </p:txBody>
      </p:sp>
      <p:sp>
        <p:nvSpPr>
          <p:cNvPr id="13" name="Text Placeholder 3"/>
          <p:cNvSpPr>
            <a:spLocks noGrp="1"/>
          </p:cNvSpPr>
          <p:nvPr>
            <p:ph type="body" sz="quarter" idx="15" hasCustomPrompt="1"/>
          </p:nvPr>
        </p:nvSpPr>
        <p:spPr>
          <a:xfrm>
            <a:off x="117288" y="1295595"/>
            <a:ext cx="1288459" cy="5431536"/>
          </a:xfrm>
          <a:prstGeom prst="rect">
            <a:avLst/>
          </a:prstGeom>
        </p:spPr>
        <p:txBody>
          <a:bodyPr wrap="square" lIns="73152" tIns="246888" rIns="73152" bIns="0" anchor="t">
            <a:noAutofit/>
          </a:bodyPr>
          <a:lstStyle>
            <a:lvl1pPr marL="0" indent="0">
              <a:buNone/>
              <a:defRPr sz="900"/>
            </a:lvl1pPr>
          </a:lstStyle>
          <a:p>
            <a:r>
              <a:rPr lang="en-US" dirty="0" smtClean="0"/>
              <a:t>Click to add key message</a:t>
            </a:r>
          </a:p>
        </p:txBody>
      </p:sp>
      <p:sp>
        <p:nvSpPr>
          <p:cNvPr id="12" name="Footer Placeholder 4"/>
          <p:cNvSpPr>
            <a:spLocks noGrp="1"/>
          </p:cNvSpPr>
          <p:nvPr>
            <p:ph type="ftr" sz="quarter" idx="3"/>
          </p:nvPr>
        </p:nvSpPr>
        <p:spPr>
          <a:xfrm>
            <a:off x="7490826" y="7083277"/>
            <a:ext cx="1836053" cy="244038"/>
          </a:xfrm>
          <a:prstGeom prst="rect">
            <a:avLst/>
          </a:prstGeom>
        </p:spPr>
        <p:txBody>
          <a:bodyPr vert="horz" lIns="0" tIns="0" rIns="0" bIns="0" rtlCol="0" anchor="ctr"/>
          <a:lstStyle>
            <a:lvl1pPr marL="0" indent="0" algn="r">
              <a:buNone/>
              <a:defRPr sz="800" baseline="0">
                <a:solidFill>
                  <a:schemeClr val="tx1"/>
                </a:solidFill>
                <a:latin typeface="+mj-lt"/>
              </a:defRPr>
            </a:lvl1pPr>
          </a:lstStyle>
          <a:p>
            <a:r>
              <a:rPr lang="en-US" smtClean="0"/>
              <a:t>Click to add footer</a:t>
            </a:r>
            <a:endParaRPr lang="en-US" dirty="0"/>
          </a:p>
        </p:txBody>
      </p:sp>
      <p:sp>
        <p:nvSpPr>
          <p:cNvPr id="8" name="Slide Number Placeholder 5"/>
          <p:cNvSpPr>
            <a:spLocks noGrp="1"/>
          </p:cNvSpPr>
          <p:nvPr>
            <p:ph type="sldNum" sz="quarter" idx="4"/>
          </p:nvPr>
        </p:nvSpPr>
        <p:spPr>
          <a:xfrm>
            <a:off x="9326880" y="7083277"/>
            <a:ext cx="384427" cy="244038"/>
          </a:xfrm>
          <a:prstGeom prst="rect">
            <a:avLst/>
          </a:prstGeom>
        </p:spPr>
        <p:txBody>
          <a:bodyPr vert="horz" lIns="0" tIns="0" rIns="0" bIns="27432" rtlCol="0" anchor="ctr"/>
          <a:lstStyle>
            <a:lvl1pPr marL="0" indent="0" algn="r">
              <a:buNone/>
              <a:defRPr sz="1100">
                <a:solidFill>
                  <a:schemeClr val="tx1"/>
                </a:solidFill>
              </a:defRPr>
            </a:lvl1pPr>
          </a:lstStyle>
          <a:p>
            <a:fld id="{0AF8A4B7-68D6-47C7-8DF0-E856C990106D}" type="slidenum">
              <a:rPr lang="en-US" smtClean="0"/>
              <a:pPr/>
              <a:t>‹#›</a:t>
            </a:fld>
            <a:endParaRPr lang="en-US" dirty="0"/>
          </a:p>
        </p:txBody>
      </p:sp>
      <p:pic>
        <p:nvPicPr>
          <p:cNvPr id="11" name="Picture 10"/>
          <p:cNvPicPr/>
          <p:nvPr userDrawn="1"/>
        </p:nvPicPr>
        <p:blipFill>
          <a:blip r:embed="rId3" cstate="print">
            <a:extLst>
              <a:ext uri="{28A0092B-C50C-407E-A947-70E740481C1C}">
                <a14:useLocalDpi xmlns:a14="http://schemas.microsoft.com/office/drawing/2010/main" val="0"/>
              </a:ext>
            </a:extLst>
          </a:blip>
          <a:stretch>
            <a:fillRect/>
          </a:stretch>
        </p:blipFill>
        <p:spPr>
          <a:xfrm>
            <a:off x="86625" y="6942250"/>
            <a:ext cx="2330450" cy="533400"/>
          </a:xfrm>
          <a:prstGeom prst="rect">
            <a:avLst/>
          </a:prstGeom>
        </p:spPr>
      </p:pic>
    </p:spTree>
    <p:custDataLst>
      <p:custData r:id="rId1"/>
    </p:custDataLst>
    <p:extLst>
      <p:ext uri="{BB962C8B-B14F-4D97-AF65-F5344CB8AC3E}">
        <p14:creationId xmlns:p14="http://schemas.microsoft.com/office/powerpoint/2010/main" val="703319754"/>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 Column">
    <p:spTree>
      <p:nvGrpSpPr>
        <p:cNvPr id="1" name=""/>
        <p:cNvGrpSpPr/>
        <p:nvPr/>
      </p:nvGrpSpPr>
      <p:grpSpPr>
        <a:xfrm>
          <a:off x="0" y="0"/>
          <a:ext cx="0" cy="0"/>
          <a:chOff x="0" y="0"/>
          <a:chExt cx="0" cy="0"/>
        </a:xfrm>
      </p:grpSpPr>
      <p:sp>
        <p:nvSpPr>
          <p:cNvPr id="6" name="Title 1"/>
          <p:cNvSpPr>
            <a:spLocks noGrp="1" noChangeAspect="1"/>
          </p:cNvSpPr>
          <p:nvPr>
            <p:ph type="title"/>
          </p:nvPr>
        </p:nvSpPr>
        <p:spPr>
          <a:xfrm>
            <a:off x="1609724" y="117249"/>
            <a:ext cx="8101584" cy="1077265"/>
          </a:xfrm>
          <a:prstGeom prst="rect">
            <a:avLst/>
          </a:prstGeom>
        </p:spPr>
        <p:txBody>
          <a:bodyPr vert="horz" lIns="0" tIns="49629" rIns="0" bIns="49629" rtlCol="0" anchor="b">
            <a:noAutofit/>
          </a:bodyPr>
          <a:lstStyle/>
          <a:p>
            <a:r>
              <a:rPr lang="en-US" dirty="0" smtClean="0"/>
              <a:t>Click to add title</a:t>
            </a:r>
            <a:endParaRPr lang="en-US" dirty="0"/>
          </a:p>
        </p:txBody>
      </p:sp>
      <p:sp>
        <p:nvSpPr>
          <p:cNvPr id="5" name="Text Placeholder 2"/>
          <p:cNvSpPr>
            <a:spLocks noGrp="1"/>
          </p:cNvSpPr>
          <p:nvPr>
            <p:ph type="body" sz="quarter" idx="16" hasCustomPrompt="1"/>
          </p:nvPr>
        </p:nvSpPr>
        <p:spPr>
          <a:xfrm>
            <a:off x="501650" y="1409700"/>
            <a:ext cx="8820150" cy="5321300"/>
          </a:xfrm>
          <a:prstGeom prst="rect">
            <a:avLst/>
          </a:prstGeom>
        </p:spPr>
        <p:txBody>
          <a:bodyPr lIns="0" tIns="0" rIns="0" bIns="0">
            <a:noAutofit/>
          </a:bodyPr>
          <a:lstStyle/>
          <a:p>
            <a:pPr lvl="0"/>
            <a:r>
              <a:rPr lang="en-US" dirty="0" smtClean="0"/>
              <a:t>Click to add text</a:t>
            </a:r>
          </a:p>
        </p:txBody>
      </p:sp>
      <p:sp>
        <p:nvSpPr>
          <p:cNvPr id="9" name="Footer Placeholder 3"/>
          <p:cNvSpPr>
            <a:spLocks noGrp="1"/>
          </p:cNvSpPr>
          <p:nvPr>
            <p:ph type="ftr" sz="quarter" idx="3"/>
          </p:nvPr>
        </p:nvSpPr>
        <p:spPr>
          <a:xfrm>
            <a:off x="7490826" y="7083277"/>
            <a:ext cx="1836053" cy="244038"/>
          </a:xfrm>
          <a:prstGeom prst="rect">
            <a:avLst/>
          </a:prstGeom>
        </p:spPr>
        <p:txBody>
          <a:bodyPr vert="horz" lIns="0" tIns="0" rIns="0" bIns="0" rtlCol="0" anchor="ctr"/>
          <a:lstStyle>
            <a:lvl1pPr marL="0" indent="0" algn="r">
              <a:buNone/>
              <a:defRPr sz="800" baseline="0">
                <a:solidFill>
                  <a:schemeClr val="tx1"/>
                </a:solidFill>
                <a:latin typeface="+mj-lt"/>
              </a:defRPr>
            </a:lvl1pPr>
          </a:lstStyle>
          <a:p>
            <a:r>
              <a:rPr lang="en-US" smtClean="0"/>
              <a:t>Click to add footer</a:t>
            </a:r>
            <a:endParaRPr lang="en-US" dirty="0"/>
          </a:p>
        </p:txBody>
      </p:sp>
      <p:sp>
        <p:nvSpPr>
          <p:cNvPr id="8" name="Slide Number Placeholder 4"/>
          <p:cNvSpPr>
            <a:spLocks noGrp="1"/>
          </p:cNvSpPr>
          <p:nvPr>
            <p:ph type="sldNum" sz="quarter" idx="4"/>
          </p:nvPr>
        </p:nvSpPr>
        <p:spPr>
          <a:xfrm>
            <a:off x="9326880" y="7083277"/>
            <a:ext cx="384427" cy="244038"/>
          </a:xfrm>
          <a:prstGeom prst="rect">
            <a:avLst/>
          </a:prstGeom>
        </p:spPr>
        <p:txBody>
          <a:bodyPr vert="horz" lIns="0" tIns="0" rIns="0" bIns="27432" rtlCol="0" anchor="ctr"/>
          <a:lstStyle>
            <a:lvl1pPr marL="0" indent="0" algn="r">
              <a:buNone/>
              <a:defRPr sz="1100">
                <a:solidFill>
                  <a:schemeClr val="tx1"/>
                </a:solidFill>
              </a:defRPr>
            </a:lvl1pPr>
          </a:lstStyle>
          <a:p>
            <a:fld id="{0AF8A4B7-68D6-47C7-8DF0-E856C990106D}" type="slidenum">
              <a:rPr lang="en-US" smtClean="0"/>
              <a:pPr/>
              <a:t>‹#›</a:t>
            </a:fld>
            <a:endParaRPr lang="en-US" dirty="0"/>
          </a:p>
        </p:txBody>
      </p:sp>
      <p:pic>
        <p:nvPicPr>
          <p:cNvPr id="7" name="Picture 6"/>
          <p:cNvPicPr/>
          <p:nvPr userDrawn="1"/>
        </p:nvPicPr>
        <p:blipFill>
          <a:blip r:embed="rId3" cstate="print">
            <a:extLst>
              <a:ext uri="{28A0092B-C50C-407E-A947-70E740481C1C}">
                <a14:useLocalDpi xmlns:a14="http://schemas.microsoft.com/office/drawing/2010/main" val="0"/>
              </a:ext>
            </a:extLst>
          </a:blip>
          <a:stretch>
            <a:fillRect/>
          </a:stretch>
        </p:blipFill>
        <p:spPr>
          <a:xfrm>
            <a:off x="86625" y="6942250"/>
            <a:ext cx="2330450" cy="533400"/>
          </a:xfrm>
          <a:prstGeom prst="rect">
            <a:avLst/>
          </a:prstGeom>
        </p:spPr>
      </p:pic>
    </p:spTree>
    <p:custDataLst>
      <p:custData r:id="rId1"/>
    </p:custDataLst>
    <p:extLst>
      <p:ext uri="{BB962C8B-B14F-4D97-AF65-F5344CB8AC3E}">
        <p14:creationId xmlns:p14="http://schemas.microsoft.com/office/powerpoint/2010/main" val="30199562"/>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 Column w/ Key Message">
    <p:spTree>
      <p:nvGrpSpPr>
        <p:cNvPr id="1" name=""/>
        <p:cNvGrpSpPr/>
        <p:nvPr/>
      </p:nvGrpSpPr>
      <p:grpSpPr>
        <a:xfrm>
          <a:off x="0" y="0"/>
          <a:ext cx="0" cy="0"/>
          <a:chOff x="0" y="0"/>
          <a:chExt cx="0" cy="0"/>
        </a:xfrm>
      </p:grpSpPr>
      <p:sp>
        <p:nvSpPr>
          <p:cNvPr id="10" name="Title 1"/>
          <p:cNvSpPr>
            <a:spLocks noGrp="1" noChangeAspect="1"/>
          </p:cNvSpPr>
          <p:nvPr>
            <p:ph type="title"/>
          </p:nvPr>
        </p:nvSpPr>
        <p:spPr>
          <a:xfrm>
            <a:off x="1609724" y="117249"/>
            <a:ext cx="8101584" cy="1077265"/>
          </a:xfrm>
          <a:prstGeom prst="rect">
            <a:avLst/>
          </a:prstGeom>
        </p:spPr>
        <p:txBody>
          <a:bodyPr vert="horz" lIns="0" tIns="49629" rIns="0" bIns="49629" rtlCol="0" anchor="b">
            <a:noAutofit/>
          </a:bodyPr>
          <a:lstStyle/>
          <a:p>
            <a:r>
              <a:rPr lang="en-US" dirty="0" smtClean="0"/>
              <a:t>Click to add title</a:t>
            </a:r>
            <a:endParaRPr lang="en-US" dirty="0"/>
          </a:p>
        </p:txBody>
      </p:sp>
      <p:sp>
        <p:nvSpPr>
          <p:cNvPr id="5" name="Text Placeholder 2"/>
          <p:cNvSpPr>
            <a:spLocks noGrp="1"/>
          </p:cNvSpPr>
          <p:nvPr>
            <p:ph type="body" sz="quarter" idx="16" hasCustomPrompt="1"/>
          </p:nvPr>
        </p:nvSpPr>
        <p:spPr>
          <a:xfrm>
            <a:off x="1612900" y="1409700"/>
            <a:ext cx="7708900" cy="5321300"/>
          </a:xfrm>
          <a:prstGeom prst="rect">
            <a:avLst/>
          </a:prstGeom>
        </p:spPr>
        <p:txBody>
          <a:bodyPr lIns="0" tIns="0" rIns="0" bIns="0">
            <a:noAutofit/>
          </a:bodyPr>
          <a:lstStyle/>
          <a:p>
            <a:pPr lvl="0"/>
            <a:r>
              <a:rPr lang="en-US" dirty="0" smtClean="0"/>
              <a:t>Click to add text</a:t>
            </a:r>
          </a:p>
        </p:txBody>
      </p:sp>
      <p:sp>
        <p:nvSpPr>
          <p:cNvPr id="7" name="Rectangle 3"/>
          <p:cNvSpPr/>
          <p:nvPr userDrawn="1"/>
        </p:nvSpPr>
        <p:spPr>
          <a:xfrm>
            <a:off x="117287" y="1295595"/>
            <a:ext cx="1288460" cy="5431536"/>
          </a:xfrm>
          <a:prstGeom prst="rect">
            <a:avLst/>
          </a:prstGeom>
          <a:solidFill>
            <a:srgbClr val="DFDDDC"/>
          </a:solidFill>
          <a:ln>
            <a:noFill/>
          </a:ln>
        </p:spPr>
        <p:style>
          <a:lnRef idx="2">
            <a:schemeClr val="accent1">
              <a:shade val="50000"/>
            </a:schemeClr>
          </a:lnRef>
          <a:fillRef idx="1">
            <a:schemeClr val="accent1"/>
          </a:fillRef>
          <a:effectRef idx="0">
            <a:schemeClr val="accent1"/>
          </a:effectRef>
          <a:fontRef idx="minor">
            <a:schemeClr val="lt1"/>
          </a:fontRef>
        </p:style>
        <p:txBody>
          <a:bodyPr lIns="99258" tIns="49629" rIns="99258" bIns="49629" rtlCol="0" anchor="ctr"/>
          <a:lstStyle/>
          <a:p>
            <a:pPr algn="ctr"/>
            <a:endParaRPr lang="en-US" dirty="0"/>
          </a:p>
        </p:txBody>
      </p:sp>
      <p:sp>
        <p:nvSpPr>
          <p:cNvPr id="12" name="Text Placeholder 4"/>
          <p:cNvSpPr>
            <a:spLocks noGrp="1"/>
          </p:cNvSpPr>
          <p:nvPr>
            <p:ph type="body" sz="quarter" idx="15" hasCustomPrompt="1"/>
          </p:nvPr>
        </p:nvSpPr>
        <p:spPr>
          <a:xfrm>
            <a:off x="117288" y="1295595"/>
            <a:ext cx="1288459" cy="5431536"/>
          </a:xfrm>
          <a:prstGeom prst="rect">
            <a:avLst/>
          </a:prstGeom>
        </p:spPr>
        <p:txBody>
          <a:bodyPr wrap="square" lIns="73152" tIns="246888" rIns="73152" bIns="0" anchor="t">
            <a:noAutofit/>
          </a:bodyPr>
          <a:lstStyle>
            <a:lvl1pPr marL="0" indent="0">
              <a:buNone/>
              <a:defRPr sz="900"/>
            </a:lvl1pPr>
          </a:lstStyle>
          <a:p>
            <a:r>
              <a:rPr lang="en-US" dirty="0" smtClean="0"/>
              <a:t>Click to add key message</a:t>
            </a:r>
          </a:p>
        </p:txBody>
      </p:sp>
      <p:sp>
        <p:nvSpPr>
          <p:cNvPr id="9" name="Footer Placeholder 5"/>
          <p:cNvSpPr>
            <a:spLocks noGrp="1"/>
          </p:cNvSpPr>
          <p:nvPr>
            <p:ph type="ftr" sz="quarter" idx="3"/>
          </p:nvPr>
        </p:nvSpPr>
        <p:spPr>
          <a:xfrm>
            <a:off x="7490826" y="7083277"/>
            <a:ext cx="1836053" cy="244038"/>
          </a:xfrm>
          <a:prstGeom prst="rect">
            <a:avLst/>
          </a:prstGeom>
        </p:spPr>
        <p:txBody>
          <a:bodyPr vert="horz" lIns="0" tIns="0" rIns="0" bIns="0" rtlCol="0" anchor="ctr"/>
          <a:lstStyle>
            <a:lvl1pPr marL="0" indent="0" algn="r">
              <a:buNone/>
              <a:defRPr sz="800" baseline="0">
                <a:solidFill>
                  <a:schemeClr val="tx1"/>
                </a:solidFill>
                <a:latin typeface="+mj-lt"/>
              </a:defRPr>
            </a:lvl1pPr>
          </a:lstStyle>
          <a:p>
            <a:r>
              <a:rPr lang="en-US" smtClean="0"/>
              <a:t>Click to add footer</a:t>
            </a:r>
            <a:endParaRPr lang="en-US" dirty="0"/>
          </a:p>
        </p:txBody>
      </p:sp>
      <p:sp>
        <p:nvSpPr>
          <p:cNvPr id="8" name="Slide Number Placeholder 6"/>
          <p:cNvSpPr>
            <a:spLocks noGrp="1"/>
          </p:cNvSpPr>
          <p:nvPr>
            <p:ph type="sldNum" sz="quarter" idx="4"/>
          </p:nvPr>
        </p:nvSpPr>
        <p:spPr>
          <a:xfrm>
            <a:off x="9326880" y="7083277"/>
            <a:ext cx="384427" cy="244038"/>
          </a:xfrm>
          <a:prstGeom prst="rect">
            <a:avLst/>
          </a:prstGeom>
        </p:spPr>
        <p:txBody>
          <a:bodyPr vert="horz" lIns="0" tIns="0" rIns="0" bIns="27432" rtlCol="0" anchor="ctr"/>
          <a:lstStyle>
            <a:lvl1pPr marL="0" indent="0" algn="r">
              <a:buNone/>
              <a:defRPr sz="1100">
                <a:solidFill>
                  <a:schemeClr val="tx1"/>
                </a:solidFill>
              </a:defRPr>
            </a:lvl1pPr>
          </a:lstStyle>
          <a:p>
            <a:fld id="{0AF8A4B7-68D6-47C7-8DF0-E856C990106D}" type="slidenum">
              <a:rPr lang="en-US" smtClean="0"/>
              <a:pPr/>
              <a:t>‹#›</a:t>
            </a:fld>
            <a:endParaRPr lang="en-US" dirty="0"/>
          </a:p>
        </p:txBody>
      </p:sp>
      <p:pic>
        <p:nvPicPr>
          <p:cNvPr id="13" name="Picture 12"/>
          <p:cNvPicPr/>
          <p:nvPr userDrawn="1"/>
        </p:nvPicPr>
        <p:blipFill>
          <a:blip r:embed="rId3" cstate="print">
            <a:extLst>
              <a:ext uri="{28A0092B-C50C-407E-A947-70E740481C1C}">
                <a14:useLocalDpi xmlns:a14="http://schemas.microsoft.com/office/drawing/2010/main" val="0"/>
              </a:ext>
            </a:extLst>
          </a:blip>
          <a:stretch>
            <a:fillRect/>
          </a:stretch>
        </p:blipFill>
        <p:spPr>
          <a:xfrm>
            <a:off x="86625" y="6942250"/>
            <a:ext cx="2330450" cy="533400"/>
          </a:xfrm>
          <a:prstGeom prst="rect">
            <a:avLst/>
          </a:prstGeom>
        </p:spPr>
      </p:pic>
    </p:spTree>
    <p:custDataLst>
      <p:custData r:id="rId1"/>
    </p:custDataLst>
    <p:extLst>
      <p:ext uri="{BB962C8B-B14F-4D97-AF65-F5344CB8AC3E}">
        <p14:creationId xmlns:p14="http://schemas.microsoft.com/office/powerpoint/2010/main" val="322172321"/>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 Columns">
    <p:spTree>
      <p:nvGrpSpPr>
        <p:cNvPr id="1" name=""/>
        <p:cNvGrpSpPr/>
        <p:nvPr/>
      </p:nvGrpSpPr>
      <p:grpSpPr>
        <a:xfrm>
          <a:off x="0" y="0"/>
          <a:ext cx="0" cy="0"/>
          <a:chOff x="0" y="0"/>
          <a:chExt cx="0" cy="0"/>
        </a:xfrm>
      </p:grpSpPr>
      <p:sp>
        <p:nvSpPr>
          <p:cNvPr id="10" name="Title 1"/>
          <p:cNvSpPr>
            <a:spLocks noGrp="1" noChangeAspect="1"/>
          </p:cNvSpPr>
          <p:nvPr>
            <p:ph type="title"/>
          </p:nvPr>
        </p:nvSpPr>
        <p:spPr>
          <a:xfrm>
            <a:off x="1609724" y="117249"/>
            <a:ext cx="8101584" cy="1077265"/>
          </a:xfrm>
          <a:prstGeom prst="rect">
            <a:avLst/>
          </a:prstGeom>
        </p:spPr>
        <p:txBody>
          <a:bodyPr vert="horz" lIns="0" tIns="49629" rIns="0" bIns="49629" rtlCol="0" anchor="b">
            <a:noAutofit/>
          </a:bodyPr>
          <a:lstStyle/>
          <a:p>
            <a:r>
              <a:rPr lang="en-US" dirty="0" smtClean="0"/>
              <a:t>Click to add title</a:t>
            </a:r>
            <a:endParaRPr lang="en-US" dirty="0"/>
          </a:p>
        </p:txBody>
      </p:sp>
      <p:sp>
        <p:nvSpPr>
          <p:cNvPr id="5" name="Text Placeholder 2"/>
          <p:cNvSpPr>
            <a:spLocks noGrp="1"/>
          </p:cNvSpPr>
          <p:nvPr>
            <p:ph type="body" sz="quarter" idx="16" hasCustomPrompt="1"/>
          </p:nvPr>
        </p:nvSpPr>
        <p:spPr>
          <a:xfrm>
            <a:off x="501650" y="1409700"/>
            <a:ext cx="4318000" cy="5321300"/>
          </a:xfrm>
          <a:prstGeom prst="rect">
            <a:avLst/>
          </a:prstGeom>
        </p:spPr>
        <p:txBody>
          <a:bodyPr lIns="0" tIns="0" rIns="0" bIns="0">
            <a:noAutofit/>
          </a:bodyPr>
          <a:lstStyle/>
          <a:p>
            <a:pPr lvl="0"/>
            <a:r>
              <a:rPr lang="en-US" dirty="0" smtClean="0"/>
              <a:t>Click to add text</a:t>
            </a:r>
          </a:p>
        </p:txBody>
      </p:sp>
      <p:sp>
        <p:nvSpPr>
          <p:cNvPr id="8" name="Text Placeholder 3"/>
          <p:cNvSpPr>
            <a:spLocks noGrp="1"/>
          </p:cNvSpPr>
          <p:nvPr>
            <p:ph type="body" sz="quarter" idx="17" hasCustomPrompt="1"/>
          </p:nvPr>
        </p:nvSpPr>
        <p:spPr>
          <a:xfrm>
            <a:off x="5003800" y="1409700"/>
            <a:ext cx="4318000" cy="5321300"/>
          </a:xfrm>
          <a:prstGeom prst="rect">
            <a:avLst/>
          </a:prstGeom>
        </p:spPr>
        <p:txBody>
          <a:bodyPr lIns="0" tIns="0" rIns="0" bIns="0">
            <a:noAutofit/>
          </a:bodyPr>
          <a:lstStyle/>
          <a:p>
            <a:pPr lvl="0"/>
            <a:r>
              <a:rPr lang="en-US" dirty="0" smtClean="0"/>
              <a:t>Click to add text</a:t>
            </a:r>
          </a:p>
        </p:txBody>
      </p:sp>
      <p:sp>
        <p:nvSpPr>
          <p:cNvPr id="9" name="Footer Placeholder 4"/>
          <p:cNvSpPr>
            <a:spLocks noGrp="1"/>
          </p:cNvSpPr>
          <p:nvPr>
            <p:ph type="ftr" sz="quarter" idx="3"/>
          </p:nvPr>
        </p:nvSpPr>
        <p:spPr>
          <a:xfrm>
            <a:off x="7490826" y="7083277"/>
            <a:ext cx="1836053" cy="244038"/>
          </a:xfrm>
          <a:prstGeom prst="rect">
            <a:avLst/>
          </a:prstGeom>
        </p:spPr>
        <p:txBody>
          <a:bodyPr vert="horz" lIns="0" tIns="0" rIns="0" bIns="0" rtlCol="0" anchor="ctr"/>
          <a:lstStyle>
            <a:lvl1pPr marL="0" indent="0" algn="r">
              <a:buNone/>
              <a:defRPr sz="800" baseline="0">
                <a:solidFill>
                  <a:schemeClr val="tx1"/>
                </a:solidFill>
                <a:latin typeface="+mj-lt"/>
              </a:defRPr>
            </a:lvl1pPr>
          </a:lstStyle>
          <a:p>
            <a:r>
              <a:rPr lang="en-US" smtClean="0"/>
              <a:t>Click to add footer</a:t>
            </a:r>
            <a:endParaRPr lang="en-US" dirty="0"/>
          </a:p>
        </p:txBody>
      </p:sp>
      <p:sp>
        <p:nvSpPr>
          <p:cNvPr id="7" name="Slide Number Placeholder 5"/>
          <p:cNvSpPr>
            <a:spLocks noGrp="1"/>
          </p:cNvSpPr>
          <p:nvPr>
            <p:ph type="sldNum" sz="quarter" idx="4"/>
          </p:nvPr>
        </p:nvSpPr>
        <p:spPr>
          <a:xfrm>
            <a:off x="9326880" y="7083277"/>
            <a:ext cx="384427" cy="244038"/>
          </a:xfrm>
          <a:prstGeom prst="rect">
            <a:avLst/>
          </a:prstGeom>
        </p:spPr>
        <p:txBody>
          <a:bodyPr vert="horz" lIns="0" tIns="0" rIns="0" bIns="27432" rtlCol="0" anchor="ctr"/>
          <a:lstStyle>
            <a:lvl1pPr marL="0" indent="0" algn="r">
              <a:buNone/>
              <a:defRPr sz="1100">
                <a:solidFill>
                  <a:schemeClr val="tx1"/>
                </a:solidFill>
              </a:defRPr>
            </a:lvl1pPr>
          </a:lstStyle>
          <a:p>
            <a:fld id="{0AF8A4B7-68D6-47C7-8DF0-E856C990106D}" type="slidenum">
              <a:rPr lang="en-US" smtClean="0"/>
              <a:pPr/>
              <a:t>‹#›</a:t>
            </a:fld>
            <a:endParaRPr lang="en-US" dirty="0"/>
          </a:p>
        </p:txBody>
      </p:sp>
      <p:pic>
        <p:nvPicPr>
          <p:cNvPr id="12" name="Picture 11"/>
          <p:cNvPicPr/>
          <p:nvPr userDrawn="1"/>
        </p:nvPicPr>
        <p:blipFill>
          <a:blip r:embed="rId3" cstate="print">
            <a:extLst>
              <a:ext uri="{28A0092B-C50C-407E-A947-70E740481C1C}">
                <a14:useLocalDpi xmlns:a14="http://schemas.microsoft.com/office/drawing/2010/main" val="0"/>
              </a:ext>
            </a:extLst>
          </a:blip>
          <a:stretch>
            <a:fillRect/>
          </a:stretch>
        </p:blipFill>
        <p:spPr>
          <a:xfrm>
            <a:off x="86625" y="6942250"/>
            <a:ext cx="2330450" cy="533400"/>
          </a:xfrm>
          <a:prstGeom prst="rect">
            <a:avLst/>
          </a:prstGeom>
        </p:spPr>
      </p:pic>
    </p:spTree>
    <p:custDataLst>
      <p:custData r:id="rId1"/>
    </p:custDataLst>
    <p:extLst>
      <p:ext uri="{BB962C8B-B14F-4D97-AF65-F5344CB8AC3E}">
        <p14:creationId xmlns:p14="http://schemas.microsoft.com/office/powerpoint/2010/main" val="2087850105"/>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 Columns w/ Key Message">
    <p:spTree>
      <p:nvGrpSpPr>
        <p:cNvPr id="1" name=""/>
        <p:cNvGrpSpPr/>
        <p:nvPr/>
      </p:nvGrpSpPr>
      <p:grpSpPr>
        <a:xfrm>
          <a:off x="0" y="0"/>
          <a:ext cx="0" cy="0"/>
          <a:chOff x="0" y="0"/>
          <a:chExt cx="0" cy="0"/>
        </a:xfrm>
      </p:grpSpPr>
      <p:sp>
        <p:nvSpPr>
          <p:cNvPr id="10" name="Title 1"/>
          <p:cNvSpPr>
            <a:spLocks noGrp="1" noChangeAspect="1"/>
          </p:cNvSpPr>
          <p:nvPr>
            <p:ph type="title"/>
          </p:nvPr>
        </p:nvSpPr>
        <p:spPr>
          <a:xfrm>
            <a:off x="1609724" y="117249"/>
            <a:ext cx="8101584" cy="1077265"/>
          </a:xfrm>
          <a:prstGeom prst="rect">
            <a:avLst/>
          </a:prstGeom>
        </p:spPr>
        <p:txBody>
          <a:bodyPr vert="horz" lIns="0" tIns="49629" rIns="0" bIns="49629" rtlCol="0" anchor="b">
            <a:noAutofit/>
          </a:bodyPr>
          <a:lstStyle/>
          <a:p>
            <a:r>
              <a:rPr lang="en-US" dirty="0" smtClean="0"/>
              <a:t>Click to add title</a:t>
            </a:r>
            <a:endParaRPr lang="en-US" dirty="0"/>
          </a:p>
        </p:txBody>
      </p:sp>
      <p:sp>
        <p:nvSpPr>
          <p:cNvPr id="5" name="Text Placeholder 2"/>
          <p:cNvSpPr>
            <a:spLocks noGrp="1"/>
          </p:cNvSpPr>
          <p:nvPr>
            <p:ph type="body" sz="quarter" idx="16" hasCustomPrompt="1"/>
          </p:nvPr>
        </p:nvSpPr>
        <p:spPr>
          <a:xfrm>
            <a:off x="1612900" y="1409700"/>
            <a:ext cx="3759200" cy="5321300"/>
          </a:xfrm>
          <a:prstGeom prst="rect">
            <a:avLst/>
          </a:prstGeom>
        </p:spPr>
        <p:txBody>
          <a:bodyPr lIns="0" tIns="0" rIns="0" bIns="0">
            <a:noAutofit/>
          </a:bodyPr>
          <a:lstStyle/>
          <a:p>
            <a:pPr lvl="0"/>
            <a:r>
              <a:rPr lang="en-US" dirty="0" smtClean="0"/>
              <a:t>Click to add text</a:t>
            </a:r>
          </a:p>
        </p:txBody>
      </p:sp>
      <p:sp>
        <p:nvSpPr>
          <p:cNvPr id="9" name="Text Placeholder 3"/>
          <p:cNvSpPr>
            <a:spLocks noGrp="1"/>
          </p:cNvSpPr>
          <p:nvPr>
            <p:ph type="body" sz="quarter" idx="17" hasCustomPrompt="1"/>
          </p:nvPr>
        </p:nvSpPr>
        <p:spPr>
          <a:xfrm>
            <a:off x="5562600" y="1409700"/>
            <a:ext cx="3759200" cy="5321300"/>
          </a:xfrm>
          <a:prstGeom prst="rect">
            <a:avLst/>
          </a:prstGeom>
        </p:spPr>
        <p:txBody>
          <a:bodyPr lIns="0" tIns="0" rIns="0" bIns="0">
            <a:noAutofit/>
          </a:bodyPr>
          <a:lstStyle/>
          <a:p>
            <a:pPr lvl="0"/>
            <a:r>
              <a:rPr lang="en-US" dirty="0" smtClean="0"/>
              <a:t>Click to add text</a:t>
            </a:r>
          </a:p>
        </p:txBody>
      </p:sp>
      <p:sp>
        <p:nvSpPr>
          <p:cNvPr id="7" name="Rectangle 4"/>
          <p:cNvSpPr/>
          <p:nvPr/>
        </p:nvSpPr>
        <p:spPr>
          <a:xfrm>
            <a:off x="117287" y="1295595"/>
            <a:ext cx="1288460" cy="5431535"/>
          </a:xfrm>
          <a:prstGeom prst="rect">
            <a:avLst/>
          </a:prstGeom>
          <a:solidFill>
            <a:srgbClr val="DFDDDC"/>
          </a:solidFill>
          <a:ln>
            <a:noFill/>
          </a:ln>
        </p:spPr>
        <p:style>
          <a:lnRef idx="2">
            <a:schemeClr val="accent1">
              <a:shade val="50000"/>
            </a:schemeClr>
          </a:lnRef>
          <a:fillRef idx="1">
            <a:schemeClr val="accent1"/>
          </a:fillRef>
          <a:effectRef idx="0">
            <a:schemeClr val="accent1"/>
          </a:effectRef>
          <a:fontRef idx="minor">
            <a:schemeClr val="lt1"/>
          </a:fontRef>
        </p:style>
        <p:txBody>
          <a:bodyPr lIns="99258" tIns="49629" rIns="99258" bIns="49629" rtlCol="0" anchor="ctr"/>
          <a:lstStyle/>
          <a:p>
            <a:pPr algn="ctr"/>
            <a:endParaRPr lang="en-US" dirty="0"/>
          </a:p>
        </p:txBody>
      </p:sp>
      <p:sp>
        <p:nvSpPr>
          <p:cNvPr id="16" name="Text Placeholder 5"/>
          <p:cNvSpPr>
            <a:spLocks noGrp="1"/>
          </p:cNvSpPr>
          <p:nvPr>
            <p:ph type="body" sz="quarter" idx="15" hasCustomPrompt="1"/>
          </p:nvPr>
        </p:nvSpPr>
        <p:spPr>
          <a:xfrm>
            <a:off x="117288" y="1295595"/>
            <a:ext cx="1288459" cy="5431536"/>
          </a:xfrm>
          <a:prstGeom prst="rect">
            <a:avLst/>
          </a:prstGeom>
        </p:spPr>
        <p:txBody>
          <a:bodyPr wrap="square" lIns="73152" tIns="246888" rIns="73152" bIns="0" anchor="t">
            <a:noAutofit/>
          </a:bodyPr>
          <a:lstStyle>
            <a:lvl1pPr marL="0" indent="0">
              <a:buNone/>
              <a:defRPr sz="900"/>
            </a:lvl1pPr>
          </a:lstStyle>
          <a:p>
            <a:r>
              <a:rPr lang="en-US" dirty="0" smtClean="0"/>
              <a:t>Click to add key message</a:t>
            </a:r>
          </a:p>
        </p:txBody>
      </p:sp>
      <p:sp>
        <p:nvSpPr>
          <p:cNvPr id="14" name="Footer Placeholder 6"/>
          <p:cNvSpPr>
            <a:spLocks noGrp="1"/>
          </p:cNvSpPr>
          <p:nvPr>
            <p:ph type="ftr" sz="quarter" idx="3"/>
          </p:nvPr>
        </p:nvSpPr>
        <p:spPr>
          <a:xfrm>
            <a:off x="7490826" y="7083277"/>
            <a:ext cx="1836053" cy="244038"/>
          </a:xfrm>
          <a:prstGeom prst="rect">
            <a:avLst/>
          </a:prstGeom>
        </p:spPr>
        <p:txBody>
          <a:bodyPr vert="horz" lIns="0" tIns="0" rIns="0" bIns="0" rtlCol="0" anchor="ctr"/>
          <a:lstStyle>
            <a:lvl1pPr marL="0" indent="0" algn="r">
              <a:buNone/>
              <a:defRPr sz="800" baseline="0">
                <a:solidFill>
                  <a:schemeClr val="tx1"/>
                </a:solidFill>
                <a:latin typeface="+mj-lt"/>
              </a:defRPr>
            </a:lvl1pPr>
          </a:lstStyle>
          <a:p>
            <a:r>
              <a:rPr lang="en-US" smtClean="0"/>
              <a:t>Click to add footer</a:t>
            </a:r>
            <a:endParaRPr lang="en-US" dirty="0"/>
          </a:p>
        </p:txBody>
      </p:sp>
      <p:sp>
        <p:nvSpPr>
          <p:cNvPr id="13" name="Slide Number Placeholder 7"/>
          <p:cNvSpPr>
            <a:spLocks noGrp="1"/>
          </p:cNvSpPr>
          <p:nvPr>
            <p:ph type="sldNum" sz="quarter" idx="4"/>
          </p:nvPr>
        </p:nvSpPr>
        <p:spPr>
          <a:xfrm>
            <a:off x="9326880" y="7083277"/>
            <a:ext cx="384427" cy="244038"/>
          </a:xfrm>
          <a:prstGeom prst="rect">
            <a:avLst/>
          </a:prstGeom>
        </p:spPr>
        <p:txBody>
          <a:bodyPr vert="horz" lIns="0" tIns="0" rIns="0" bIns="27432" rtlCol="0" anchor="ctr"/>
          <a:lstStyle>
            <a:lvl1pPr marL="0" indent="0" algn="r">
              <a:buNone/>
              <a:defRPr sz="1100">
                <a:solidFill>
                  <a:schemeClr val="tx1"/>
                </a:solidFill>
              </a:defRPr>
            </a:lvl1pPr>
          </a:lstStyle>
          <a:p>
            <a:fld id="{0AF8A4B7-68D6-47C7-8DF0-E856C990106D}" type="slidenum">
              <a:rPr lang="en-US" smtClean="0"/>
              <a:pPr/>
              <a:t>‹#›</a:t>
            </a:fld>
            <a:endParaRPr lang="en-US" dirty="0"/>
          </a:p>
        </p:txBody>
      </p:sp>
      <p:pic>
        <p:nvPicPr>
          <p:cNvPr id="12" name="Picture 11"/>
          <p:cNvPicPr/>
          <p:nvPr userDrawn="1"/>
        </p:nvPicPr>
        <p:blipFill>
          <a:blip r:embed="rId3" cstate="print">
            <a:extLst>
              <a:ext uri="{28A0092B-C50C-407E-A947-70E740481C1C}">
                <a14:useLocalDpi xmlns:a14="http://schemas.microsoft.com/office/drawing/2010/main" val="0"/>
              </a:ext>
            </a:extLst>
          </a:blip>
          <a:stretch>
            <a:fillRect/>
          </a:stretch>
        </p:blipFill>
        <p:spPr>
          <a:xfrm>
            <a:off x="86625" y="6942250"/>
            <a:ext cx="2330450" cy="533400"/>
          </a:xfrm>
          <a:prstGeom prst="rect">
            <a:avLst/>
          </a:prstGeom>
        </p:spPr>
      </p:pic>
    </p:spTree>
    <p:custDataLst>
      <p:custData r:id="rId1"/>
    </p:custDataLst>
    <p:extLst>
      <p:ext uri="{BB962C8B-B14F-4D97-AF65-F5344CB8AC3E}">
        <p14:creationId xmlns:p14="http://schemas.microsoft.com/office/powerpoint/2010/main" val="3972286663"/>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 Columns">
    <p:spTree>
      <p:nvGrpSpPr>
        <p:cNvPr id="1" name=""/>
        <p:cNvGrpSpPr/>
        <p:nvPr/>
      </p:nvGrpSpPr>
      <p:grpSpPr>
        <a:xfrm>
          <a:off x="0" y="0"/>
          <a:ext cx="0" cy="0"/>
          <a:chOff x="0" y="0"/>
          <a:chExt cx="0" cy="0"/>
        </a:xfrm>
      </p:grpSpPr>
      <p:sp>
        <p:nvSpPr>
          <p:cNvPr id="8" name="Title 1"/>
          <p:cNvSpPr>
            <a:spLocks noGrp="1" noChangeAspect="1"/>
          </p:cNvSpPr>
          <p:nvPr>
            <p:ph type="title"/>
          </p:nvPr>
        </p:nvSpPr>
        <p:spPr>
          <a:xfrm>
            <a:off x="1609724" y="117249"/>
            <a:ext cx="8101584" cy="1077265"/>
          </a:xfrm>
          <a:prstGeom prst="rect">
            <a:avLst/>
          </a:prstGeom>
        </p:spPr>
        <p:txBody>
          <a:bodyPr vert="horz" lIns="0" tIns="49629" rIns="0" bIns="49629" rtlCol="0" anchor="b">
            <a:noAutofit/>
          </a:bodyPr>
          <a:lstStyle/>
          <a:p>
            <a:r>
              <a:rPr lang="en-US" dirty="0" smtClean="0"/>
              <a:t>Click to add title</a:t>
            </a:r>
            <a:endParaRPr lang="en-US" dirty="0"/>
          </a:p>
        </p:txBody>
      </p:sp>
      <p:sp>
        <p:nvSpPr>
          <p:cNvPr id="5" name="Text Placeholder 2"/>
          <p:cNvSpPr>
            <a:spLocks noGrp="1"/>
          </p:cNvSpPr>
          <p:nvPr>
            <p:ph type="body" sz="quarter" idx="16" hasCustomPrompt="1"/>
          </p:nvPr>
        </p:nvSpPr>
        <p:spPr>
          <a:xfrm>
            <a:off x="501650" y="1409700"/>
            <a:ext cx="2817241" cy="5321300"/>
          </a:xfrm>
          <a:prstGeom prst="rect">
            <a:avLst/>
          </a:prstGeom>
        </p:spPr>
        <p:txBody>
          <a:bodyPr lIns="0" tIns="0" rIns="0" bIns="0">
            <a:noAutofit/>
          </a:bodyPr>
          <a:lstStyle/>
          <a:p>
            <a:pPr lvl="0"/>
            <a:r>
              <a:rPr lang="en-US" dirty="0" smtClean="0"/>
              <a:t>Click to add text</a:t>
            </a:r>
          </a:p>
        </p:txBody>
      </p:sp>
      <p:sp>
        <p:nvSpPr>
          <p:cNvPr id="11" name="Text Placeholder 3"/>
          <p:cNvSpPr>
            <a:spLocks noGrp="1"/>
          </p:cNvSpPr>
          <p:nvPr>
            <p:ph type="body" sz="quarter" idx="18" hasCustomPrompt="1"/>
          </p:nvPr>
        </p:nvSpPr>
        <p:spPr>
          <a:xfrm>
            <a:off x="3503041" y="1409700"/>
            <a:ext cx="2817241" cy="5321300"/>
          </a:xfrm>
          <a:prstGeom prst="rect">
            <a:avLst/>
          </a:prstGeom>
        </p:spPr>
        <p:txBody>
          <a:bodyPr lIns="0" tIns="0" rIns="0" bIns="0">
            <a:noAutofit/>
          </a:bodyPr>
          <a:lstStyle/>
          <a:p>
            <a:pPr lvl="0"/>
            <a:r>
              <a:rPr lang="en-US" dirty="0" smtClean="0"/>
              <a:t>Click to add text</a:t>
            </a:r>
          </a:p>
        </p:txBody>
      </p:sp>
      <p:sp>
        <p:nvSpPr>
          <p:cNvPr id="10" name="Text Placeholder 4"/>
          <p:cNvSpPr>
            <a:spLocks noGrp="1"/>
          </p:cNvSpPr>
          <p:nvPr>
            <p:ph type="body" sz="quarter" idx="17" hasCustomPrompt="1"/>
          </p:nvPr>
        </p:nvSpPr>
        <p:spPr>
          <a:xfrm>
            <a:off x="6504559" y="1409700"/>
            <a:ext cx="2817241" cy="5321300"/>
          </a:xfrm>
          <a:prstGeom prst="rect">
            <a:avLst/>
          </a:prstGeom>
        </p:spPr>
        <p:txBody>
          <a:bodyPr lIns="0" tIns="0" rIns="0" bIns="0">
            <a:noAutofit/>
          </a:bodyPr>
          <a:lstStyle/>
          <a:p>
            <a:pPr lvl="0"/>
            <a:r>
              <a:rPr lang="en-US" dirty="0" smtClean="0"/>
              <a:t>Click to add text</a:t>
            </a:r>
          </a:p>
        </p:txBody>
      </p:sp>
      <p:sp>
        <p:nvSpPr>
          <p:cNvPr id="13" name="Footer Placeholder 5"/>
          <p:cNvSpPr>
            <a:spLocks noGrp="1"/>
          </p:cNvSpPr>
          <p:nvPr>
            <p:ph type="ftr" sz="quarter" idx="3"/>
          </p:nvPr>
        </p:nvSpPr>
        <p:spPr>
          <a:xfrm>
            <a:off x="7493000" y="7083276"/>
            <a:ext cx="1828800" cy="244038"/>
          </a:xfrm>
          <a:prstGeom prst="rect">
            <a:avLst/>
          </a:prstGeom>
        </p:spPr>
        <p:txBody>
          <a:bodyPr vert="horz" lIns="0" tIns="0" rIns="0" bIns="0" rtlCol="0" anchor="ctr"/>
          <a:lstStyle>
            <a:lvl1pPr marL="0" indent="0" algn="r">
              <a:buNone/>
              <a:defRPr sz="800" baseline="0">
                <a:solidFill>
                  <a:schemeClr val="tx1"/>
                </a:solidFill>
                <a:latin typeface="+mj-lt"/>
              </a:defRPr>
            </a:lvl1pPr>
          </a:lstStyle>
          <a:p>
            <a:r>
              <a:rPr lang="en-US" smtClean="0"/>
              <a:t>Click to add footer</a:t>
            </a:r>
            <a:endParaRPr lang="en-US" dirty="0"/>
          </a:p>
        </p:txBody>
      </p:sp>
      <p:sp>
        <p:nvSpPr>
          <p:cNvPr id="12" name="Slide Number Placeholder 6"/>
          <p:cNvSpPr>
            <a:spLocks noGrp="1"/>
          </p:cNvSpPr>
          <p:nvPr>
            <p:ph type="sldNum" sz="quarter" idx="4"/>
          </p:nvPr>
        </p:nvSpPr>
        <p:spPr>
          <a:xfrm>
            <a:off x="9326880" y="7083277"/>
            <a:ext cx="384427" cy="244038"/>
          </a:xfrm>
          <a:prstGeom prst="rect">
            <a:avLst/>
          </a:prstGeom>
        </p:spPr>
        <p:txBody>
          <a:bodyPr vert="horz" lIns="0" tIns="0" rIns="0" bIns="27432" rtlCol="0" anchor="ctr"/>
          <a:lstStyle>
            <a:lvl1pPr marL="0" indent="0" algn="r">
              <a:buNone/>
              <a:defRPr sz="1100">
                <a:solidFill>
                  <a:schemeClr val="tx1"/>
                </a:solidFill>
              </a:defRPr>
            </a:lvl1pPr>
          </a:lstStyle>
          <a:p>
            <a:fld id="{0AF8A4B7-68D6-47C7-8DF0-E856C990106D}" type="slidenum">
              <a:rPr lang="en-US" smtClean="0"/>
              <a:pPr/>
              <a:t>‹#›</a:t>
            </a:fld>
            <a:endParaRPr lang="en-US" dirty="0"/>
          </a:p>
        </p:txBody>
      </p:sp>
      <p:pic>
        <p:nvPicPr>
          <p:cNvPr id="14" name="Picture 13"/>
          <p:cNvPicPr/>
          <p:nvPr userDrawn="1"/>
        </p:nvPicPr>
        <p:blipFill>
          <a:blip r:embed="rId3" cstate="print">
            <a:extLst>
              <a:ext uri="{28A0092B-C50C-407E-A947-70E740481C1C}">
                <a14:useLocalDpi xmlns:a14="http://schemas.microsoft.com/office/drawing/2010/main" val="0"/>
              </a:ext>
            </a:extLst>
          </a:blip>
          <a:stretch>
            <a:fillRect/>
          </a:stretch>
        </p:blipFill>
        <p:spPr>
          <a:xfrm>
            <a:off x="86625" y="6942250"/>
            <a:ext cx="2330450" cy="533400"/>
          </a:xfrm>
          <a:prstGeom prst="rect">
            <a:avLst/>
          </a:prstGeom>
        </p:spPr>
      </p:pic>
    </p:spTree>
    <p:custDataLst>
      <p:custData r:id="rId1"/>
    </p:custDataLst>
    <p:extLst>
      <p:ext uri="{BB962C8B-B14F-4D97-AF65-F5344CB8AC3E}">
        <p14:creationId xmlns:p14="http://schemas.microsoft.com/office/powerpoint/2010/main" val="3801116924"/>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 Columns w/ Key Message">
    <p:spTree>
      <p:nvGrpSpPr>
        <p:cNvPr id="1" name=""/>
        <p:cNvGrpSpPr/>
        <p:nvPr/>
      </p:nvGrpSpPr>
      <p:grpSpPr>
        <a:xfrm>
          <a:off x="0" y="0"/>
          <a:ext cx="0" cy="0"/>
          <a:chOff x="0" y="0"/>
          <a:chExt cx="0" cy="0"/>
        </a:xfrm>
      </p:grpSpPr>
      <p:sp>
        <p:nvSpPr>
          <p:cNvPr id="12" name="Title 1"/>
          <p:cNvSpPr>
            <a:spLocks noGrp="1" noChangeAspect="1"/>
          </p:cNvSpPr>
          <p:nvPr>
            <p:ph type="title"/>
          </p:nvPr>
        </p:nvSpPr>
        <p:spPr>
          <a:xfrm>
            <a:off x="1609724" y="117249"/>
            <a:ext cx="8101584" cy="1077265"/>
          </a:xfrm>
          <a:prstGeom prst="rect">
            <a:avLst/>
          </a:prstGeom>
        </p:spPr>
        <p:txBody>
          <a:bodyPr vert="horz" lIns="0" tIns="49629" rIns="0" bIns="49629" rtlCol="0" anchor="b">
            <a:noAutofit/>
          </a:bodyPr>
          <a:lstStyle/>
          <a:p>
            <a:r>
              <a:rPr lang="en-US" dirty="0" smtClean="0"/>
              <a:t>Click to add title</a:t>
            </a:r>
            <a:endParaRPr lang="en-US" dirty="0"/>
          </a:p>
        </p:txBody>
      </p:sp>
      <p:sp>
        <p:nvSpPr>
          <p:cNvPr id="5" name="Text Placeholder 2"/>
          <p:cNvSpPr>
            <a:spLocks noGrp="1"/>
          </p:cNvSpPr>
          <p:nvPr>
            <p:ph type="body" sz="quarter" idx="16" hasCustomPrompt="1"/>
          </p:nvPr>
        </p:nvSpPr>
        <p:spPr>
          <a:xfrm>
            <a:off x="1612900" y="1409700"/>
            <a:ext cx="2446782" cy="5321300"/>
          </a:xfrm>
          <a:prstGeom prst="rect">
            <a:avLst/>
          </a:prstGeom>
        </p:spPr>
        <p:txBody>
          <a:bodyPr lIns="0" tIns="0" rIns="0" bIns="0">
            <a:noAutofit/>
          </a:bodyPr>
          <a:lstStyle/>
          <a:p>
            <a:pPr lvl="0"/>
            <a:r>
              <a:rPr lang="en-US" dirty="0" smtClean="0"/>
              <a:t>Click to add text</a:t>
            </a:r>
          </a:p>
        </p:txBody>
      </p:sp>
      <p:sp>
        <p:nvSpPr>
          <p:cNvPr id="11" name="Text Placeholder 3"/>
          <p:cNvSpPr>
            <a:spLocks noGrp="1"/>
          </p:cNvSpPr>
          <p:nvPr>
            <p:ph type="body" sz="quarter" idx="18" hasCustomPrompt="1"/>
          </p:nvPr>
        </p:nvSpPr>
        <p:spPr>
          <a:xfrm>
            <a:off x="4243832" y="1409700"/>
            <a:ext cx="2446782" cy="5321300"/>
          </a:xfrm>
          <a:prstGeom prst="rect">
            <a:avLst/>
          </a:prstGeom>
        </p:spPr>
        <p:txBody>
          <a:bodyPr lIns="0" tIns="0" rIns="0" bIns="0">
            <a:noAutofit/>
          </a:bodyPr>
          <a:lstStyle/>
          <a:p>
            <a:pPr lvl="0"/>
            <a:r>
              <a:rPr lang="en-US" dirty="0" smtClean="0"/>
              <a:t>Click to add text</a:t>
            </a:r>
          </a:p>
        </p:txBody>
      </p:sp>
      <p:sp>
        <p:nvSpPr>
          <p:cNvPr id="10" name="Text Placeholder 4"/>
          <p:cNvSpPr>
            <a:spLocks noGrp="1"/>
          </p:cNvSpPr>
          <p:nvPr>
            <p:ph type="body" sz="quarter" idx="17" hasCustomPrompt="1"/>
          </p:nvPr>
        </p:nvSpPr>
        <p:spPr>
          <a:xfrm>
            <a:off x="6875018" y="1409699"/>
            <a:ext cx="2446782" cy="5321300"/>
          </a:xfrm>
          <a:prstGeom prst="rect">
            <a:avLst/>
          </a:prstGeom>
        </p:spPr>
        <p:txBody>
          <a:bodyPr lIns="0" tIns="0" rIns="0" bIns="0">
            <a:noAutofit/>
          </a:bodyPr>
          <a:lstStyle/>
          <a:p>
            <a:pPr lvl="0"/>
            <a:r>
              <a:rPr lang="en-US" dirty="0" smtClean="0"/>
              <a:t>Click to add text</a:t>
            </a:r>
          </a:p>
        </p:txBody>
      </p:sp>
      <p:sp>
        <p:nvSpPr>
          <p:cNvPr id="7" name="Rectangle 5"/>
          <p:cNvSpPr/>
          <p:nvPr/>
        </p:nvSpPr>
        <p:spPr>
          <a:xfrm>
            <a:off x="117287" y="1295595"/>
            <a:ext cx="1288460" cy="5431536"/>
          </a:xfrm>
          <a:prstGeom prst="rect">
            <a:avLst/>
          </a:prstGeom>
          <a:solidFill>
            <a:srgbClr val="DFDDDC"/>
          </a:solidFill>
          <a:ln>
            <a:noFill/>
          </a:ln>
        </p:spPr>
        <p:style>
          <a:lnRef idx="2">
            <a:schemeClr val="accent1">
              <a:shade val="50000"/>
            </a:schemeClr>
          </a:lnRef>
          <a:fillRef idx="1">
            <a:schemeClr val="accent1"/>
          </a:fillRef>
          <a:effectRef idx="0">
            <a:schemeClr val="accent1"/>
          </a:effectRef>
          <a:fontRef idx="minor">
            <a:schemeClr val="lt1"/>
          </a:fontRef>
        </p:style>
        <p:txBody>
          <a:bodyPr lIns="99258" tIns="49629" rIns="99258" bIns="49629" rtlCol="0" anchor="ctr"/>
          <a:lstStyle/>
          <a:p>
            <a:pPr algn="ctr"/>
            <a:endParaRPr lang="en-US" dirty="0"/>
          </a:p>
        </p:txBody>
      </p:sp>
      <p:sp>
        <p:nvSpPr>
          <p:cNvPr id="18" name="Text Placeholder 6"/>
          <p:cNvSpPr>
            <a:spLocks noGrp="1"/>
          </p:cNvSpPr>
          <p:nvPr>
            <p:ph type="body" sz="quarter" idx="15" hasCustomPrompt="1"/>
          </p:nvPr>
        </p:nvSpPr>
        <p:spPr>
          <a:xfrm>
            <a:off x="117288" y="1295595"/>
            <a:ext cx="1288459" cy="5431536"/>
          </a:xfrm>
          <a:prstGeom prst="rect">
            <a:avLst/>
          </a:prstGeom>
        </p:spPr>
        <p:txBody>
          <a:bodyPr wrap="square" lIns="73152" tIns="246888" rIns="73152" bIns="0" anchor="t">
            <a:noAutofit/>
          </a:bodyPr>
          <a:lstStyle>
            <a:lvl1pPr marL="0" indent="0">
              <a:buNone/>
              <a:defRPr sz="900"/>
            </a:lvl1pPr>
          </a:lstStyle>
          <a:p>
            <a:r>
              <a:rPr lang="en-US" dirty="0" smtClean="0"/>
              <a:t>Click to add key message</a:t>
            </a:r>
          </a:p>
        </p:txBody>
      </p:sp>
      <p:sp>
        <p:nvSpPr>
          <p:cNvPr id="17" name="Footer Placeholder 7"/>
          <p:cNvSpPr>
            <a:spLocks noGrp="1"/>
          </p:cNvSpPr>
          <p:nvPr>
            <p:ph type="ftr" sz="quarter" idx="3"/>
          </p:nvPr>
        </p:nvSpPr>
        <p:spPr>
          <a:xfrm>
            <a:off x="7490826" y="7083277"/>
            <a:ext cx="1836053" cy="244038"/>
          </a:xfrm>
          <a:prstGeom prst="rect">
            <a:avLst/>
          </a:prstGeom>
        </p:spPr>
        <p:txBody>
          <a:bodyPr vert="horz" lIns="0" tIns="0" rIns="0" bIns="0" rtlCol="0" anchor="ctr"/>
          <a:lstStyle>
            <a:lvl1pPr marL="0" indent="0" algn="r">
              <a:buNone/>
              <a:defRPr sz="800" baseline="0">
                <a:solidFill>
                  <a:schemeClr val="tx1"/>
                </a:solidFill>
                <a:latin typeface="+mj-lt"/>
              </a:defRPr>
            </a:lvl1pPr>
          </a:lstStyle>
          <a:p>
            <a:r>
              <a:rPr lang="en-US" smtClean="0"/>
              <a:t>Click to add footer</a:t>
            </a:r>
            <a:endParaRPr lang="en-US" dirty="0"/>
          </a:p>
        </p:txBody>
      </p:sp>
      <p:sp>
        <p:nvSpPr>
          <p:cNvPr id="16" name="Slide Number Placeholder 8"/>
          <p:cNvSpPr>
            <a:spLocks noGrp="1"/>
          </p:cNvSpPr>
          <p:nvPr>
            <p:ph type="sldNum" sz="quarter" idx="4"/>
          </p:nvPr>
        </p:nvSpPr>
        <p:spPr>
          <a:xfrm>
            <a:off x="9326880" y="7083277"/>
            <a:ext cx="384427" cy="244038"/>
          </a:xfrm>
          <a:prstGeom prst="rect">
            <a:avLst/>
          </a:prstGeom>
        </p:spPr>
        <p:txBody>
          <a:bodyPr vert="horz" lIns="0" tIns="0" rIns="0" bIns="27432" rtlCol="0" anchor="ctr"/>
          <a:lstStyle>
            <a:lvl1pPr marL="0" indent="0" algn="r">
              <a:buNone/>
              <a:defRPr sz="1100">
                <a:solidFill>
                  <a:schemeClr val="tx1"/>
                </a:solidFill>
              </a:defRPr>
            </a:lvl1pPr>
          </a:lstStyle>
          <a:p>
            <a:fld id="{0AF8A4B7-68D6-47C7-8DF0-E856C990106D}" type="slidenum">
              <a:rPr lang="en-US" smtClean="0"/>
              <a:pPr/>
              <a:t>‹#›</a:t>
            </a:fld>
            <a:endParaRPr lang="en-US" dirty="0"/>
          </a:p>
        </p:txBody>
      </p:sp>
      <p:pic>
        <p:nvPicPr>
          <p:cNvPr id="14" name="Picture 13"/>
          <p:cNvPicPr/>
          <p:nvPr userDrawn="1"/>
        </p:nvPicPr>
        <p:blipFill>
          <a:blip r:embed="rId3" cstate="print">
            <a:extLst>
              <a:ext uri="{28A0092B-C50C-407E-A947-70E740481C1C}">
                <a14:useLocalDpi xmlns:a14="http://schemas.microsoft.com/office/drawing/2010/main" val="0"/>
              </a:ext>
            </a:extLst>
          </a:blip>
          <a:stretch>
            <a:fillRect/>
          </a:stretch>
        </p:blipFill>
        <p:spPr>
          <a:xfrm>
            <a:off x="86625" y="6942250"/>
            <a:ext cx="2330450" cy="533400"/>
          </a:xfrm>
          <a:prstGeom prst="rect">
            <a:avLst/>
          </a:prstGeom>
        </p:spPr>
      </p:pic>
    </p:spTree>
    <p:custDataLst>
      <p:custData r:id="rId1"/>
    </p:custDataLst>
    <p:extLst>
      <p:ext uri="{BB962C8B-B14F-4D97-AF65-F5344CB8AC3E}">
        <p14:creationId xmlns:p14="http://schemas.microsoft.com/office/powerpoint/2010/main" val="2154065093"/>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 Rows">
    <p:spTree>
      <p:nvGrpSpPr>
        <p:cNvPr id="1" name=""/>
        <p:cNvGrpSpPr/>
        <p:nvPr/>
      </p:nvGrpSpPr>
      <p:grpSpPr>
        <a:xfrm>
          <a:off x="0" y="0"/>
          <a:ext cx="0" cy="0"/>
          <a:chOff x="0" y="0"/>
          <a:chExt cx="0" cy="0"/>
        </a:xfrm>
      </p:grpSpPr>
      <p:sp>
        <p:nvSpPr>
          <p:cNvPr id="8" name="Title 1"/>
          <p:cNvSpPr>
            <a:spLocks noGrp="1" noChangeAspect="1"/>
          </p:cNvSpPr>
          <p:nvPr>
            <p:ph type="title"/>
          </p:nvPr>
        </p:nvSpPr>
        <p:spPr>
          <a:xfrm>
            <a:off x="1609724" y="117249"/>
            <a:ext cx="8101584" cy="1077265"/>
          </a:xfrm>
          <a:prstGeom prst="rect">
            <a:avLst/>
          </a:prstGeom>
        </p:spPr>
        <p:txBody>
          <a:bodyPr vert="horz" lIns="0" tIns="49629" rIns="0" bIns="49629" rtlCol="0" anchor="b">
            <a:noAutofit/>
          </a:bodyPr>
          <a:lstStyle/>
          <a:p>
            <a:r>
              <a:rPr lang="en-US" dirty="0" smtClean="0"/>
              <a:t>Click to add title</a:t>
            </a:r>
            <a:endParaRPr lang="en-US" dirty="0"/>
          </a:p>
        </p:txBody>
      </p:sp>
      <p:sp>
        <p:nvSpPr>
          <p:cNvPr id="5" name="Text Placeholder 2"/>
          <p:cNvSpPr>
            <a:spLocks noGrp="1"/>
          </p:cNvSpPr>
          <p:nvPr>
            <p:ph type="body" sz="quarter" idx="16" hasCustomPrompt="1"/>
          </p:nvPr>
        </p:nvSpPr>
        <p:spPr>
          <a:xfrm>
            <a:off x="501650" y="1409700"/>
            <a:ext cx="8820150" cy="2616200"/>
          </a:xfrm>
          <a:prstGeom prst="rect">
            <a:avLst/>
          </a:prstGeom>
        </p:spPr>
        <p:txBody>
          <a:bodyPr lIns="0" tIns="0" rIns="0" bIns="0">
            <a:noAutofit/>
          </a:bodyPr>
          <a:lstStyle/>
          <a:p>
            <a:pPr lvl="0"/>
            <a:r>
              <a:rPr lang="en-US" dirty="0" smtClean="0"/>
              <a:t>Click to add text</a:t>
            </a:r>
          </a:p>
        </p:txBody>
      </p:sp>
      <p:sp>
        <p:nvSpPr>
          <p:cNvPr id="6" name="Text Placeholder 3"/>
          <p:cNvSpPr>
            <a:spLocks noGrp="1"/>
          </p:cNvSpPr>
          <p:nvPr>
            <p:ph type="body" sz="quarter" idx="17" hasCustomPrompt="1"/>
          </p:nvPr>
        </p:nvSpPr>
        <p:spPr>
          <a:xfrm>
            <a:off x="501650" y="4114800"/>
            <a:ext cx="8820150" cy="2616200"/>
          </a:xfrm>
          <a:prstGeom prst="rect">
            <a:avLst/>
          </a:prstGeom>
        </p:spPr>
        <p:txBody>
          <a:bodyPr lIns="0" tIns="0" rIns="0" bIns="0">
            <a:noAutofit/>
          </a:bodyPr>
          <a:lstStyle/>
          <a:p>
            <a:pPr lvl="0"/>
            <a:r>
              <a:rPr lang="en-US" dirty="0" smtClean="0"/>
              <a:t>Click to add text</a:t>
            </a:r>
          </a:p>
        </p:txBody>
      </p:sp>
      <p:sp>
        <p:nvSpPr>
          <p:cNvPr id="10" name="Footer Placeholder 4"/>
          <p:cNvSpPr>
            <a:spLocks noGrp="1"/>
          </p:cNvSpPr>
          <p:nvPr>
            <p:ph type="ftr" sz="quarter" idx="3"/>
          </p:nvPr>
        </p:nvSpPr>
        <p:spPr>
          <a:xfrm>
            <a:off x="7490826" y="7083277"/>
            <a:ext cx="1836053" cy="244038"/>
          </a:xfrm>
          <a:prstGeom prst="rect">
            <a:avLst/>
          </a:prstGeom>
        </p:spPr>
        <p:txBody>
          <a:bodyPr vert="horz" lIns="0" tIns="0" rIns="0" bIns="0" rtlCol="0" anchor="ctr"/>
          <a:lstStyle>
            <a:lvl1pPr marL="0" indent="0" algn="r">
              <a:buNone/>
              <a:defRPr sz="800" baseline="0">
                <a:solidFill>
                  <a:schemeClr val="tx1"/>
                </a:solidFill>
                <a:latin typeface="+mj-lt"/>
              </a:defRPr>
            </a:lvl1pPr>
          </a:lstStyle>
          <a:p>
            <a:r>
              <a:rPr lang="en-US" smtClean="0"/>
              <a:t>Click to add footer</a:t>
            </a:r>
            <a:endParaRPr lang="en-US" dirty="0"/>
          </a:p>
        </p:txBody>
      </p:sp>
      <p:sp>
        <p:nvSpPr>
          <p:cNvPr id="7" name="Slide Number Placeholder 5"/>
          <p:cNvSpPr>
            <a:spLocks noGrp="1"/>
          </p:cNvSpPr>
          <p:nvPr>
            <p:ph type="sldNum" sz="quarter" idx="4"/>
          </p:nvPr>
        </p:nvSpPr>
        <p:spPr>
          <a:xfrm>
            <a:off x="9326880" y="7083277"/>
            <a:ext cx="384427" cy="244038"/>
          </a:xfrm>
          <a:prstGeom prst="rect">
            <a:avLst/>
          </a:prstGeom>
        </p:spPr>
        <p:txBody>
          <a:bodyPr vert="horz" lIns="0" tIns="0" rIns="0" bIns="27432" rtlCol="0" anchor="ctr"/>
          <a:lstStyle>
            <a:lvl1pPr marL="0" indent="0" algn="r">
              <a:buNone/>
              <a:defRPr sz="1100">
                <a:solidFill>
                  <a:schemeClr val="tx1"/>
                </a:solidFill>
              </a:defRPr>
            </a:lvl1pPr>
          </a:lstStyle>
          <a:p>
            <a:fld id="{0AF8A4B7-68D6-47C7-8DF0-E856C990106D}" type="slidenum">
              <a:rPr lang="en-US" smtClean="0"/>
              <a:pPr/>
              <a:t>‹#›</a:t>
            </a:fld>
            <a:endParaRPr lang="en-US" dirty="0"/>
          </a:p>
        </p:txBody>
      </p:sp>
      <p:pic>
        <p:nvPicPr>
          <p:cNvPr id="11" name="Picture 10"/>
          <p:cNvPicPr/>
          <p:nvPr userDrawn="1"/>
        </p:nvPicPr>
        <p:blipFill>
          <a:blip r:embed="rId3" cstate="print">
            <a:extLst>
              <a:ext uri="{28A0092B-C50C-407E-A947-70E740481C1C}">
                <a14:useLocalDpi xmlns:a14="http://schemas.microsoft.com/office/drawing/2010/main" val="0"/>
              </a:ext>
            </a:extLst>
          </a:blip>
          <a:stretch>
            <a:fillRect/>
          </a:stretch>
        </p:blipFill>
        <p:spPr>
          <a:xfrm>
            <a:off x="86625" y="6942250"/>
            <a:ext cx="2330450" cy="533400"/>
          </a:xfrm>
          <a:prstGeom prst="rect">
            <a:avLst/>
          </a:prstGeom>
        </p:spPr>
      </p:pic>
    </p:spTree>
    <p:custDataLst>
      <p:custData r:id="rId1"/>
    </p:custDataLst>
    <p:extLst>
      <p:ext uri="{BB962C8B-B14F-4D97-AF65-F5344CB8AC3E}">
        <p14:creationId xmlns:p14="http://schemas.microsoft.com/office/powerpoint/2010/main" val="608079997"/>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 Rows w/ Key Message">
    <p:spTree>
      <p:nvGrpSpPr>
        <p:cNvPr id="1" name=""/>
        <p:cNvGrpSpPr/>
        <p:nvPr/>
      </p:nvGrpSpPr>
      <p:grpSpPr>
        <a:xfrm>
          <a:off x="0" y="0"/>
          <a:ext cx="0" cy="0"/>
          <a:chOff x="0" y="0"/>
          <a:chExt cx="0" cy="0"/>
        </a:xfrm>
      </p:grpSpPr>
      <p:sp>
        <p:nvSpPr>
          <p:cNvPr id="9" name="Title 1"/>
          <p:cNvSpPr>
            <a:spLocks noGrp="1" noChangeAspect="1"/>
          </p:cNvSpPr>
          <p:nvPr>
            <p:ph type="title"/>
          </p:nvPr>
        </p:nvSpPr>
        <p:spPr>
          <a:xfrm>
            <a:off x="1609724" y="117249"/>
            <a:ext cx="8101584" cy="1077265"/>
          </a:xfrm>
          <a:prstGeom prst="rect">
            <a:avLst/>
          </a:prstGeom>
        </p:spPr>
        <p:txBody>
          <a:bodyPr vert="horz" lIns="0" tIns="49629" rIns="0" bIns="49629" rtlCol="0" anchor="b">
            <a:noAutofit/>
          </a:bodyPr>
          <a:lstStyle/>
          <a:p>
            <a:r>
              <a:rPr lang="en-US" dirty="0" smtClean="0"/>
              <a:t>Click to add title</a:t>
            </a:r>
            <a:endParaRPr lang="en-US" dirty="0"/>
          </a:p>
        </p:txBody>
      </p:sp>
      <p:sp>
        <p:nvSpPr>
          <p:cNvPr id="5" name="Text Placeholder 2"/>
          <p:cNvSpPr>
            <a:spLocks noGrp="1"/>
          </p:cNvSpPr>
          <p:nvPr>
            <p:ph type="body" sz="quarter" idx="16" hasCustomPrompt="1"/>
          </p:nvPr>
        </p:nvSpPr>
        <p:spPr>
          <a:xfrm>
            <a:off x="1612900" y="1409700"/>
            <a:ext cx="7708900" cy="2616200"/>
          </a:xfrm>
          <a:prstGeom prst="rect">
            <a:avLst/>
          </a:prstGeom>
        </p:spPr>
        <p:txBody>
          <a:bodyPr lIns="0" tIns="0" rIns="0" bIns="0">
            <a:noAutofit/>
          </a:bodyPr>
          <a:lstStyle/>
          <a:p>
            <a:pPr lvl="0"/>
            <a:r>
              <a:rPr lang="en-US" dirty="0" smtClean="0"/>
              <a:t>Click to add text</a:t>
            </a:r>
          </a:p>
        </p:txBody>
      </p:sp>
      <p:sp>
        <p:nvSpPr>
          <p:cNvPr id="10" name="Text Placeholder 3"/>
          <p:cNvSpPr>
            <a:spLocks noGrp="1"/>
          </p:cNvSpPr>
          <p:nvPr>
            <p:ph type="body" sz="quarter" idx="17" hasCustomPrompt="1"/>
          </p:nvPr>
        </p:nvSpPr>
        <p:spPr>
          <a:xfrm>
            <a:off x="1612900" y="4114800"/>
            <a:ext cx="7708900" cy="2616200"/>
          </a:xfrm>
          <a:prstGeom prst="rect">
            <a:avLst/>
          </a:prstGeom>
        </p:spPr>
        <p:txBody>
          <a:bodyPr lIns="0" tIns="0" rIns="0" bIns="0">
            <a:noAutofit/>
          </a:bodyPr>
          <a:lstStyle/>
          <a:p>
            <a:pPr lvl="0"/>
            <a:r>
              <a:rPr lang="en-US" dirty="0" smtClean="0"/>
              <a:t>Click to add text</a:t>
            </a:r>
          </a:p>
        </p:txBody>
      </p:sp>
      <p:sp>
        <p:nvSpPr>
          <p:cNvPr id="7" name="Rectangle 4"/>
          <p:cNvSpPr/>
          <p:nvPr userDrawn="1"/>
        </p:nvSpPr>
        <p:spPr>
          <a:xfrm>
            <a:off x="117287" y="1295595"/>
            <a:ext cx="1288460" cy="5431536"/>
          </a:xfrm>
          <a:prstGeom prst="rect">
            <a:avLst/>
          </a:prstGeom>
          <a:solidFill>
            <a:srgbClr val="DFDDDC"/>
          </a:solidFill>
          <a:ln>
            <a:noFill/>
          </a:ln>
        </p:spPr>
        <p:style>
          <a:lnRef idx="2">
            <a:schemeClr val="accent1">
              <a:shade val="50000"/>
            </a:schemeClr>
          </a:lnRef>
          <a:fillRef idx="1">
            <a:schemeClr val="accent1"/>
          </a:fillRef>
          <a:effectRef idx="0">
            <a:schemeClr val="accent1"/>
          </a:effectRef>
          <a:fontRef idx="minor">
            <a:schemeClr val="lt1"/>
          </a:fontRef>
        </p:style>
        <p:txBody>
          <a:bodyPr lIns="99258" tIns="49629" rIns="99258" bIns="49629" rtlCol="0" anchor="ctr"/>
          <a:lstStyle/>
          <a:p>
            <a:pPr algn="ctr"/>
            <a:endParaRPr lang="en-US" dirty="0"/>
          </a:p>
        </p:txBody>
      </p:sp>
      <p:sp>
        <p:nvSpPr>
          <p:cNvPr id="14" name="Text Placeholder 5"/>
          <p:cNvSpPr>
            <a:spLocks noGrp="1"/>
          </p:cNvSpPr>
          <p:nvPr>
            <p:ph type="body" sz="quarter" idx="15" hasCustomPrompt="1"/>
          </p:nvPr>
        </p:nvSpPr>
        <p:spPr>
          <a:xfrm>
            <a:off x="117288" y="1295595"/>
            <a:ext cx="1288459" cy="5431536"/>
          </a:xfrm>
          <a:prstGeom prst="rect">
            <a:avLst/>
          </a:prstGeom>
        </p:spPr>
        <p:txBody>
          <a:bodyPr wrap="square" lIns="73152" tIns="246888" rIns="73152" bIns="0" anchor="t">
            <a:noAutofit/>
          </a:bodyPr>
          <a:lstStyle>
            <a:lvl1pPr marL="0" indent="0">
              <a:buNone/>
              <a:defRPr sz="900"/>
            </a:lvl1pPr>
          </a:lstStyle>
          <a:p>
            <a:r>
              <a:rPr lang="en-US" dirty="0" smtClean="0"/>
              <a:t>Click to add key message</a:t>
            </a:r>
          </a:p>
        </p:txBody>
      </p:sp>
      <p:sp>
        <p:nvSpPr>
          <p:cNvPr id="13" name="Footer Placeholder 6"/>
          <p:cNvSpPr>
            <a:spLocks noGrp="1"/>
          </p:cNvSpPr>
          <p:nvPr>
            <p:ph type="ftr" sz="quarter" idx="3"/>
          </p:nvPr>
        </p:nvSpPr>
        <p:spPr>
          <a:xfrm>
            <a:off x="7490826" y="7083277"/>
            <a:ext cx="1836053" cy="244038"/>
          </a:xfrm>
          <a:prstGeom prst="rect">
            <a:avLst/>
          </a:prstGeom>
        </p:spPr>
        <p:txBody>
          <a:bodyPr vert="horz" lIns="0" tIns="0" rIns="0" bIns="0" rtlCol="0" anchor="ctr"/>
          <a:lstStyle>
            <a:lvl1pPr marL="0" indent="0" algn="r">
              <a:buNone/>
              <a:defRPr sz="800" baseline="0">
                <a:solidFill>
                  <a:schemeClr val="tx1"/>
                </a:solidFill>
                <a:latin typeface="+mj-lt"/>
              </a:defRPr>
            </a:lvl1pPr>
          </a:lstStyle>
          <a:p>
            <a:r>
              <a:rPr lang="en-US" smtClean="0"/>
              <a:t>Click to add footer</a:t>
            </a:r>
            <a:endParaRPr lang="en-US" dirty="0"/>
          </a:p>
        </p:txBody>
      </p:sp>
      <p:sp>
        <p:nvSpPr>
          <p:cNvPr id="12" name="Slide Number Placeholder 7"/>
          <p:cNvSpPr>
            <a:spLocks noGrp="1"/>
          </p:cNvSpPr>
          <p:nvPr>
            <p:ph type="sldNum" sz="quarter" idx="4"/>
          </p:nvPr>
        </p:nvSpPr>
        <p:spPr>
          <a:xfrm>
            <a:off x="9326880" y="7083277"/>
            <a:ext cx="384427" cy="244038"/>
          </a:xfrm>
          <a:prstGeom prst="rect">
            <a:avLst/>
          </a:prstGeom>
        </p:spPr>
        <p:txBody>
          <a:bodyPr vert="horz" lIns="0" tIns="0" rIns="0" bIns="27432" rtlCol="0" anchor="ctr"/>
          <a:lstStyle>
            <a:lvl1pPr marL="0" indent="0" algn="r">
              <a:buNone/>
              <a:defRPr sz="1100">
                <a:solidFill>
                  <a:schemeClr val="tx1"/>
                </a:solidFill>
              </a:defRPr>
            </a:lvl1pPr>
          </a:lstStyle>
          <a:p>
            <a:fld id="{0AF8A4B7-68D6-47C7-8DF0-E856C990106D}" type="slidenum">
              <a:rPr lang="en-US" smtClean="0"/>
              <a:pPr/>
              <a:t>‹#›</a:t>
            </a:fld>
            <a:endParaRPr lang="en-US" dirty="0"/>
          </a:p>
        </p:txBody>
      </p:sp>
      <p:pic>
        <p:nvPicPr>
          <p:cNvPr id="15" name="Picture 14"/>
          <p:cNvPicPr/>
          <p:nvPr userDrawn="1"/>
        </p:nvPicPr>
        <p:blipFill>
          <a:blip r:embed="rId3" cstate="print">
            <a:extLst>
              <a:ext uri="{28A0092B-C50C-407E-A947-70E740481C1C}">
                <a14:useLocalDpi xmlns:a14="http://schemas.microsoft.com/office/drawing/2010/main" val="0"/>
              </a:ext>
            </a:extLst>
          </a:blip>
          <a:stretch>
            <a:fillRect/>
          </a:stretch>
        </p:blipFill>
        <p:spPr>
          <a:xfrm>
            <a:off x="86625" y="6942250"/>
            <a:ext cx="2330450" cy="533400"/>
          </a:xfrm>
          <a:prstGeom prst="rect">
            <a:avLst/>
          </a:prstGeom>
        </p:spPr>
      </p:pic>
    </p:spTree>
    <p:custDataLst>
      <p:custData r:id="rId1"/>
    </p:custDataLst>
    <p:extLst>
      <p:ext uri="{BB962C8B-B14F-4D97-AF65-F5344CB8AC3E}">
        <p14:creationId xmlns:p14="http://schemas.microsoft.com/office/powerpoint/2010/main" val="2638540820"/>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 Column &amp; Chart">
    <p:spTree>
      <p:nvGrpSpPr>
        <p:cNvPr id="1" name=""/>
        <p:cNvGrpSpPr/>
        <p:nvPr/>
      </p:nvGrpSpPr>
      <p:grpSpPr>
        <a:xfrm>
          <a:off x="0" y="0"/>
          <a:ext cx="0" cy="0"/>
          <a:chOff x="0" y="0"/>
          <a:chExt cx="0" cy="0"/>
        </a:xfrm>
      </p:grpSpPr>
      <p:sp>
        <p:nvSpPr>
          <p:cNvPr id="7" name="Title 1"/>
          <p:cNvSpPr>
            <a:spLocks noGrp="1" noChangeAspect="1"/>
          </p:cNvSpPr>
          <p:nvPr>
            <p:ph type="title"/>
          </p:nvPr>
        </p:nvSpPr>
        <p:spPr>
          <a:xfrm>
            <a:off x="1609724" y="117249"/>
            <a:ext cx="8101584" cy="1077265"/>
          </a:xfrm>
          <a:prstGeom prst="rect">
            <a:avLst/>
          </a:prstGeom>
        </p:spPr>
        <p:txBody>
          <a:bodyPr vert="horz" lIns="0" tIns="49629" rIns="0" bIns="49629" rtlCol="0" anchor="b">
            <a:noAutofit/>
          </a:bodyPr>
          <a:lstStyle/>
          <a:p>
            <a:r>
              <a:rPr lang="en-US" dirty="0" smtClean="0"/>
              <a:t>Click to add title</a:t>
            </a:r>
            <a:endParaRPr lang="en-US" dirty="0"/>
          </a:p>
        </p:txBody>
      </p:sp>
      <p:sp>
        <p:nvSpPr>
          <p:cNvPr id="6" name="Text Placeholder 2"/>
          <p:cNvSpPr>
            <a:spLocks noGrp="1"/>
          </p:cNvSpPr>
          <p:nvPr>
            <p:ph type="body" sz="quarter" idx="17" hasCustomPrompt="1"/>
          </p:nvPr>
        </p:nvSpPr>
        <p:spPr>
          <a:xfrm>
            <a:off x="501650" y="1409700"/>
            <a:ext cx="2878582" cy="5321300"/>
          </a:xfrm>
          <a:prstGeom prst="rect">
            <a:avLst/>
          </a:prstGeom>
        </p:spPr>
        <p:txBody>
          <a:bodyPr lIns="0" tIns="0" rIns="0" bIns="0">
            <a:noAutofit/>
          </a:bodyPr>
          <a:lstStyle/>
          <a:p>
            <a:pPr lvl="0"/>
            <a:r>
              <a:rPr lang="en-US" dirty="0" smtClean="0"/>
              <a:t>Click to add text</a:t>
            </a:r>
          </a:p>
        </p:txBody>
      </p:sp>
      <p:sp>
        <p:nvSpPr>
          <p:cNvPr id="5" name="Text Placeholder 3"/>
          <p:cNvSpPr>
            <a:spLocks noGrp="1"/>
          </p:cNvSpPr>
          <p:nvPr>
            <p:ph type="body" sz="quarter" idx="16" hasCustomPrompt="1"/>
          </p:nvPr>
        </p:nvSpPr>
        <p:spPr>
          <a:xfrm>
            <a:off x="3564509" y="1409700"/>
            <a:ext cx="5757291" cy="5321300"/>
          </a:xfrm>
          <a:prstGeom prst="rect">
            <a:avLst/>
          </a:prstGeom>
        </p:spPr>
        <p:txBody>
          <a:bodyPr lIns="0" tIns="0" rIns="0" bIns="0">
            <a:noAutofit/>
          </a:bodyPr>
          <a:lstStyle/>
          <a:p>
            <a:pPr lvl="0"/>
            <a:r>
              <a:rPr lang="en-US" dirty="0" smtClean="0"/>
              <a:t>Click to add text</a:t>
            </a:r>
          </a:p>
        </p:txBody>
      </p:sp>
      <p:sp>
        <p:nvSpPr>
          <p:cNvPr id="10" name="Footer Placeholder 4"/>
          <p:cNvSpPr>
            <a:spLocks noGrp="1"/>
          </p:cNvSpPr>
          <p:nvPr>
            <p:ph type="ftr" sz="quarter" idx="3"/>
          </p:nvPr>
        </p:nvSpPr>
        <p:spPr>
          <a:xfrm>
            <a:off x="7490826" y="7083277"/>
            <a:ext cx="1836053" cy="244038"/>
          </a:xfrm>
          <a:prstGeom prst="rect">
            <a:avLst/>
          </a:prstGeom>
        </p:spPr>
        <p:txBody>
          <a:bodyPr vert="horz" lIns="0" tIns="0" rIns="0" bIns="0" rtlCol="0" anchor="ctr"/>
          <a:lstStyle>
            <a:lvl1pPr marL="0" indent="0" algn="r">
              <a:buNone/>
              <a:defRPr sz="800" baseline="0">
                <a:solidFill>
                  <a:schemeClr val="tx1"/>
                </a:solidFill>
                <a:latin typeface="+mj-lt"/>
              </a:defRPr>
            </a:lvl1pPr>
          </a:lstStyle>
          <a:p>
            <a:r>
              <a:rPr lang="en-US" smtClean="0"/>
              <a:t>Click to add footer</a:t>
            </a:r>
            <a:endParaRPr lang="en-US" dirty="0"/>
          </a:p>
        </p:txBody>
      </p:sp>
      <p:sp>
        <p:nvSpPr>
          <p:cNvPr id="9" name="Slide Number Placeholder 5"/>
          <p:cNvSpPr>
            <a:spLocks noGrp="1"/>
          </p:cNvSpPr>
          <p:nvPr>
            <p:ph type="sldNum" sz="quarter" idx="4"/>
          </p:nvPr>
        </p:nvSpPr>
        <p:spPr>
          <a:xfrm>
            <a:off x="9326880" y="7083277"/>
            <a:ext cx="384427" cy="244038"/>
          </a:xfrm>
          <a:prstGeom prst="rect">
            <a:avLst/>
          </a:prstGeom>
        </p:spPr>
        <p:txBody>
          <a:bodyPr vert="horz" lIns="0" tIns="0" rIns="0" bIns="27432" rtlCol="0" anchor="ctr"/>
          <a:lstStyle>
            <a:lvl1pPr marL="0" indent="0" algn="r">
              <a:buNone/>
              <a:defRPr sz="1100">
                <a:solidFill>
                  <a:schemeClr val="tx1"/>
                </a:solidFill>
              </a:defRPr>
            </a:lvl1pPr>
          </a:lstStyle>
          <a:p>
            <a:fld id="{0AF8A4B7-68D6-47C7-8DF0-E856C990106D}" type="slidenum">
              <a:rPr lang="en-US" smtClean="0"/>
              <a:pPr/>
              <a:t>‹#›</a:t>
            </a:fld>
            <a:endParaRPr lang="en-US" dirty="0"/>
          </a:p>
        </p:txBody>
      </p:sp>
      <p:pic>
        <p:nvPicPr>
          <p:cNvPr id="11" name="Picture 10"/>
          <p:cNvPicPr/>
          <p:nvPr userDrawn="1"/>
        </p:nvPicPr>
        <p:blipFill>
          <a:blip r:embed="rId3" cstate="print">
            <a:extLst>
              <a:ext uri="{28A0092B-C50C-407E-A947-70E740481C1C}">
                <a14:useLocalDpi xmlns:a14="http://schemas.microsoft.com/office/drawing/2010/main" val="0"/>
              </a:ext>
            </a:extLst>
          </a:blip>
          <a:stretch>
            <a:fillRect/>
          </a:stretch>
        </p:blipFill>
        <p:spPr>
          <a:xfrm>
            <a:off x="86625" y="6942250"/>
            <a:ext cx="2330450" cy="533400"/>
          </a:xfrm>
          <a:prstGeom prst="rect">
            <a:avLst/>
          </a:prstGeom>
        </p:spPr>
      </p:pic>
    </p:spTree>
    <p:custDataLst>
      <p:custData r:id="rId1"/>
    </p:custDataLst>
    <p:extLst>
      <p:ext uri="{BB962C8B-B14F-4D97-AF65-F5344CB8AC3E}">
        <p14:creationId xmlns:p14="http://schemas.microsoft.com/office/powerpoint/2010/main" val="314603545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over Page w/o Image">
    <p:spTree>
      <p:nvGrpSpPr>
        <p:cNvPr id="1" name=""/>
        <p:cNvGrpSpPr/>
        <p:nvPr/>
      </p:nvGrpSpPr>
      <p:grpSpPr>
        <a:xfrm>
          <a:off x="0" y="0"/>
          <a:ext cx="0" cy="0"/>
          <a:chOff x="0" y="0"/>
          <a:chExt cx="0" cy="0"/>
        </a:xfrm>
      </p:grpSpPr>
      <p:sp>
        <p:nvSpPr>
          <p:cNvPr id="11" name="Rectangle 1"/>
          <p:cNvSpPr/>
          <p:nvPr userDrawn="1"/>
        </p:nvSpPr>
        <p:spPr>
          <a:xfrm>
            <a:off x="1488281" y="2369724"/>
            <a:ext cx="8222457" cy="200568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0" rIns="91440" bIns="0" rtlCol="0" anchor="ctr"/>
          <a:lstStyle/>
          <a:p>
            <a:pPr algn="ctr"/>
            <a:endParaRPr lang="en-US" dirty="0"/>
          </a:p>
        </p:txBody>
      </p:sp>
      <p:sp>
        <p:nvSpPr>
          <p:cNvPr id="9" name="Title 2"/>
          <p:cNvSpPr>
            <a:spLocks noGrp="1" noChangeAspect="1"/>
          </p:cNvSpPr>
          <p:nvPr>
            <p:ph type="ctrTitle" hasCustomPrompt="1"/>
          </p:nvPr>
        </p:nvSpPr>
        <p:spPr>
          <a:xfrm>
            <a:off x="1487490" y="2369726"/>
            <a:ext cx="8223248" cy="2003298"/>
          </a:xfrm>
          <a:prstGeom prst="rect">
            <a:avLst/>
          </a:prstGeom>
        </p:spPr>
        <p:txBody>
          <a:bodyPr vert="horz" lIns="137160" tIns="137160" rIns="137160" bIns="137160" rtlCol="0" anchor="ctr" anchorCtr="0">
            <a:noAutofit/>
          </a:bodyPr>
          <a:lstStyle>
            <a:lvl1pPr>
              <a:defRPr sz="2700" baseline="0">
                <a:solidFill>
                  <a:schemeClr val="bg1"/>
                </a:solidFill>
              </a:defRPr>
            </a:lvl1pPr>
          </a:lstStyle>
          <a:p>
            <a:r>
              <a:rPr lang="en-US" dirty="0" smtClean="0"/>
              <a:t>Click to add title</a:t>
            </a:r>
            <a:endParaRPr lang="en-US" dirty="0"/>
          </a:p>
        </p:txBody>
      </p:sp>
      <p:sp>
        <p:nvSpPr>
          <p:cNvPr id="2" name="Subtitle 3"/>
          <p:cNvSpPr>
            <a:spLocks noGrp="1"/>
          </p:cNvSpPr>
          <p:nvPr>
            <p:ph type="subTitle" idx="1" hasCustomPrompt="1"/>
          </p:nvPr>
        </p:nvSpPr>
        <p:spPr>
          <a:xfrm>
            <a:off x="1488281" y="3771901"/>
            <a:ext cx="8222457" cy="603504"/>
          </a:xfrm>
          <a:prstGeom prst="rect">
            <a:avLst/>
          </a:prstGeom>
        </p:spPr>
        <p:txBody>
          <a:bodyPr lIns="137160" tIns="137160" rIns="137160" bIns="137160" anchor="ctr" anchorCtr="0">
            <a:noAutofit/>
          </a:bodyPr>
          <a:lstStyle>
            <a:lvl1pPr marL="0" indent="0" algn="l">
              <a:buNone/>
              <a:defRPr sz="1400" b="0" i="1" baseline="0">
                <a:solidFill>
                  <a:schemeClr val="bg1"/>
                </a:solidFill>
                <a:latin typeface="Franklin Gothic Book" pitchFamily="34" charset="0"/>
              </a:defRPr>
            </a:lvl1pPr>
          </a:lstStyle>
          <a:p>
            <a:r>
              <a:rPr lang="en-US" dirty="0" smtClean="0"/>
              <a:t>Click to add subtitle</a:t>
            </a:r>
            <a:endParaRPr lang="en-US" dirty="0"/>
          </a:p>
        </p:txBody>
      </p:sp>
      <p:sp>
        <p:nvSpPr>
          <p:cNvPr id="3" name="Text Placeholder 4"/>
          <p:cNvSpPr>
            <a:spLocks noGrp="1"/>
          </p:cNvSpPr>
          <p:nvPr>
            <p:ph type="body" sz="quarter" idx="10" hasCustomPrompt="1"/>
          </p:nvPr>
        </p:nvSpPr>
        <p:spPr>
          <a:xfrm>
            <a:off x="1490472" y="6777418"/>
            <a:ext cx="1828800" cy="220663"/>
          </a:xfrm>
        </p:spPr>
        <p:txBody>
          <a:bodyPr lIns="91440" rIns="0" anchor="b" anchorCtr="0"/>
          <a:lstStyle>
            <a:lvl1pPr marL="0" marR="0" indent="0" algn="l" defTabSz="128016" rtl="0" eaLnBrk="1" fontAlgn="auto" latinLnBrk="0" hangingPunct="1">
              <a:lnSpc>
                <a:spcPct val="100000"/>
              </a:lnSpc>
              <a:spcBef>
                <a:spcPts val="264"/>
              </a:spcBef>
              <a:spcAft>
                <a:spcPts val="0"/>
              </a:spcAft>
              <a:buClrTx/>
              <a:buSzTx/>
              <a:buFontTx/>
              <a:buNone/>
              <a:tabLst/>
              <a:defRPr sz="1200" i="1" baseline="0">
                <a:solidFill>
                  <a:schemeClr val="accent1"/>
                </a:solidFill>
                <a:latin typeface="+mj-lt"/>
              </a:defRPr>
            </a:lvl1pPr>
          </a:lstStyle>
          <a:p>
            <a:pPr marL="0" marR="0" lvl="0" indent="0" algn="l" defTabSz="128016" rtl="0" eaLnBrk="1" fontAlgn="auto" latinLnBrk="0" hangingPunct="1">
              <a:lnSpc>
                <a:spcPct val="100000"/>
              </a:lnSpc>
              <a:spcBef>
                <a:spcPts val="264"/>
              </a:spcBef>
              <a:spcAft>
                <a:spcPts val="0"/>
              </a:spcAft>
              <a:buClrTx/>
              <a:buSzTx/>
              <a:buFontTx/>
              <a:buNone/>
              <a:tabLst/>
              <a:defRPr/>
            </a:pPr>
            <a:r>
              <a:rPr lang="en-US" dirty="0" smtClean="0"/>
              <a:t>Click to add date</a:t>
            </a:r>
            <a:endParaRPr lang="en-US" sz="1200" i="1" dirty="0" smtClean="0">
              <a:solidFill>
                <a:schemeClr val="accent1"/>
              </a:solidFill>
              <a:latin typeface="+mj-lt"/>
            </a:endParaRPr>
          </a:p>
        </p:txBody>
      </p:sp>
      <p:sp>
        <p:nvSpPr>
          <p:cNvPr id="13" name="Text Placeholder 6"/>
          <p:cNvSpPr>
            <a:spLocks noGrp="1"/>
          </p:cNvSpPr>
          <p:nvPr>
            <p:ph type="body" sz="quarter" idx="12" hasCustomPrompt="1"/>
          </p:nvPr>
        </p:nvSpPr>
        <p:spPr>
          <a:xfrm>
            <a:off x="4919472" y="6375140"/>
            <a:ext cx="2093976" cy="621792"/>
          </a:xfrm>
        </p:spPr>
        <p:txBody>
          <a:bodyPr lIns="45720" rIns="0" anchor="b" anchorCtr="0"/>
          <a:lstStyle>
            <a:lvl1pPr marL="0" marR="0" indent="0" algn="l" defTabSz="128016" rtl="0" eaLnBrk="1" fontAlgn="auto" latinLnBrk="0" hangingPunct="1">
              <a:lnSpc>
                <a:spcPct val="100000"/>
              </a:lnSpc>
              <a:spcBef>
                <a:spcPts val="264"/>
              </a:spcBef>
              <a:spcAft>
                <a:spcPts val="0"/>
              </a:spcAft>
              <a:buClrTx/>
              <a:buSzTx/>
              <a:buFontTx/>
              <a:buNone/>
              <a:tabLst/>
              <a:defRPr sz="1200" i="1" baseline="0">
                <a:solidFill>
                  <a:schemeClr val="accent1"/>
                </a:solidFill>
                <a:latin typeface="+mj-lt"/>
              </a:defRPr>
            </a:lvl1pPr>
          </a:lstStyle>
          <a:p>
            <a:pPr marL="0" marR="0" lvl="0" indent="0" algn="l" defTabSz="128016" rtl="0" eaLnBrk="1" fontAlgn="auto" latinLnBrk="0" hangingPunct="1">
              <a:lnSpc>
                <a:spcPct val="100000"/>
              </a:lnSpc>
              <a:spcBef>
                <a:spcPts val="264"/>
              </a:spcBef>
              <a:spcAft>
                <a:spcPts val="0"/>
              </a:spcAft>
              <a:buClrTx/>
              <a:buSzTx/>
              <a:buFontTx/>
              <a:buNone/>
              <a:tabLst/>
              <a:defRPr/>
            </a:pPr>
            <a:r>
              <a:rPr lang="en-US" dirty="0" smtClean="0"/>
              <a:t>Place client logo here</a:t>
            </a:r>
            <a:endParaRPr lang="en-US" sz="1200" i="1" dirty="0" smtClean="0">
              <a:solidFill>
                <a:schemeClr val="accent1"/>
              </a:solidFill>
              <a:latin typeface="+mj-lt"/>
            </a:endParaRPr>
          </a:p>
        </p:txBody>
      </p:sp>
      <p:sp>
        <p:nvSpPr>
          <p:cNvPr id="19" name="Rectangle 8"/>
          <p:cNvSpPr/>
          <p:nvPr userDrawn="1"/>
        </p:nvSpPr>
        <p:spPr>
          <a:xfrm>
            <a:off x="118872" y="2369723"/>
            <a:ext cx="921570" cy="200568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9"/>
          <p:cNvSpPr/>
          <p:nvPr userDrawn="1"/>
        </p:nvSpPr>
        <p:spPr>
          <a:xfrm>
            <a:off x="1122977" y="2369723"/>
            <a:ext cx="282769" cy="200568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ooter Placeholder 10"/>
          <p:cNvSpPr>
            <a:spLocks noGrp="1"/>
          </p:cNvSpPr>
          <p:nvPr>
            <p:ph type="ftr" sz="quarter" idx="3"/>
          </p:nvPr>
        </p:nvSpPr>
        <p:spPr>
          <a:xfrm>
            <a:off x="7490826" y="6743368"/>
            <a:ext cx="1836053" cy="244038"/>
          </a:xfrm>
          <a:prstGeom prst="rect">
            <a:avLst/>
          </a:prstGeom>
        </p:spPr>
        <p:txBody>
          <a:bodyPr vert="horz" lIns="0" tIns="0" rIns="0" bIns="0" rtlCol="0" anchor="b" anchorCtr="0"/>
          <a:lstStyle>
            <a:lvl1pPr marL="0" indent="0" algn="r">
              <a:buNone/>
              <a:defRPr sz="800" baseline="0">
                <a:solidFill>
                  <a:schemeClr val="tx1"/>
                </a:solidFill>
                <a:latin typeface="+mj-lt"/>
              </a:defRPr>
            </a:lvl1pPr>
          </a:lstStyle>
          <a:p>
            <a:r>
              <a:rPr lang="en-US" dirty="0" smtClean="0"/>
              <a:t>Click to add footer</a:t>
            </a:r>
            <a:endParaRPr lang="en-US" dirty="0"/>
          </a:p>
        </p:txBody>
      </p:sp>
      <p:pic>
        <p:nvPicPr>
          <p:cNvPr id="16" name="Picture 15"/>
          <p:cNvPicPr/>
          <p:nvPr userDrawn="1"/>
        </p:nvPicPr>
        <p:blipFill>
          <a:blip r:embed="rId3" cstate="print">
            <a:extLst>
              <a:ext uri="{28A0092B-C50C-407E-A947-70E740481C1C}">
                <a14:useLocalDpi xmlns:a14="http://schemas.microsoft.com/office/drawing/2010/main" val="0"/>
              </a:ext>
            </a:extLst>
          </a:blip>
          <a:stretch>
            <a:fillRect/>
          </a:stretch>
        </p:blipFill>
        <p:spPr>
          <a:xfrm>
            <a:off x="7137353" y="294324"/>
            <a:ext cx="2330450" cy="533400"/>
          </a:xfrm>
          <a:prstGeom prst="rect">
            <a:avLst/>
          </a:prstGeom>
        </p:spPr>
      </p:pic>
    </p:spTree>
    <p:custDataLst>
      <p:custData r:id="rId1"/>
    </p:custDataLst>
    <p:extLst>
      <p:ext uri="{BB962C8B-B14F-4D97-AF65-F5344CB8AC3E}">
        <p14:creationId xmlns:p14="http://schemas.microsoft.com/office/powerpoint/2010/main" val="128248569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 Column &amp; Chart w/ Key Message">
    <p:spTree>
      <p:nvGrpSpPr>
        <p:cNvPr id="1" name=""/>
        <p:cNvGrpSpPr/>
        <p:nvPr/>
      </p:nvGrpSpPr>
      <p:grpSpPr>
        <a:xfrm>
          <a:off x="0" y="0"/>
          <a:ext cx="0" cy="0"/>
          <a:chOff x="0" y="0"/>
          <a:chExt cx="0" cy="0"/>
        </a:xfrm>
      </p:grpSpPr>
      <p:sp>
        <p:nvSpPr>
          <p:cNvPr id="10" name="Title 1"/>
          <p:cNvSpPr>
            <a:spLocks noGrp="1" noChangeAspect="1"/>
          </p:cNvSpPr>
          <p:nvPr>
            <p:ph type="title"/>
          </p:nvPr>
        </p:nvSpPr>
        <p:spPr>
          <a:xfrm>
            <a:off x="1609724" y="117249"/>
            <a:ext cx="8101584" cy="1077265"/>
          </a:xfrm>
          <a:prstGeom prst="rect">
            <a:avLst/>
          </a:prstGeom>
        </p:spPr>
        <p:txBody>
          <a:bodyPr vert="horz" lIns="0" tIns="49629" rIns="0" bIns="49629" rtlCol="0" anchor="b">
            <a:noAutofit/>
          </a:bodyPr>
          <a:lstStyle/>
          <a:p>
            <a:r>
              <a:rPr lang="en-US" dirty="0" smtClean="0"/>
              <a:t>Click to add title</a:t>
            </a:r>
            <a:endParaRPr lang="en-US" dirty="0"/>
          </a:p>
        </p:txBody>
      </p:sp>
      <p:sp>
        <p:nvSpPr>
          <p:cNvPr id="9" name="Text Placeholder 2"/>
          <p:cNvSpPr>
            <a:spLocks noGrp="1"/>
          </p:cNvSpPr>
          <p:nvPr>
            <p:ph type="body" sz="quarter" idx="17" hasCustomPrompt="1"/>
          </p:nvPr>
        </p:nvSpPr>
        <p:spPr>
          <a:xfrm>
            <a:off x="1612900" y="1409700"/>
            <a:ext cx="2578100" cy="5321300"/>
          </a:xfrm>
          <a:prstGeom prst="rect">
            <a:avLst/>
          </a:prstGeom>
        </p:spPr>
        <p:txBody>
          <a:bodyPr lIns="0" tIns="0" rIns="0" bIns="0">
            <a:noAutofit/>
          </a:bodyPr>
          <a:lstStyle/>
          <a:p>
            <a:pPr lvl="0"/>
            <a:r>
              <a:rPr lang="en-US" dirty="0" smtClean="0"/>
              <a:t>Click to add text</a:t>
            </a:r>
          </a:p>
        </p:txBody>
      </p:sp>
      <p:sp>
        <p:nvSpPr>
          <p:cNvPr id="5" name="Text Placeholder 3"/>
          <p:cNvSpPr>
            <a:spLocks noGrp="1"/>
          </p:cNvSpPr>
          <p:nvPr>
            <p:ph type="body" sz="quarter" idx="16" hasCustomPrompt="1"/>
          </p:nvPr>
        </p:nvSpPr>
        <p:spPr>
          <a:xfrm>
            <a:off x="4375150" y="1409700"/>
            <a:ext cx="4946650" cy="5321300"/>
          </a:xfrm>
          <a:prstGeom prst="rect">
            <a:avLst/>
          </a:prstGeom>
        </p:spPr>
        <p:txBody>
          <a:bodyPr lIns="0" tIns="0" rIns="0" bIns="0">
            <a:noAutofit/>
          </a:bodyPr>
          <a:lstStyle/>
          <a:p>
            <a:pPr lvl="0"/>
            <a:r>
              <a:rPr lang="en-US" dirty="0" smtClean="0"/>
              <a:t>Click to add text</a:t>
            </a:r>
          </a:p>
        </p:txBody>
      </p:sp>
      <p:sp>
        <p:nvSpPr>
          <p:cNvPr id="7" name="Rectangle 4"/>
          <p:cNvSpPr/>
          <p:nvPr/>
        </p:nvSpPr>
        <p:spPr>
          <a:xfrm>
            <a:off x="117287" y="1295595"/>
            <a:ext cx="1288460" cy="5431536"/>
          </a:xfrm>
          <a:prstGeom prst="rect">
            <a:avLst/>
          </a:prstGeom>
          <a:solidFill>
            <a:srgbClr val="DFDDDC"/>
          </a:solidFill>
          <a:ln>
            <a:noFill/>
          </a:ln>
        </p:spPr>
        <p:style>
          <a:lnRef idx="2">
            <a:schemeClr val="accent1">
              <a:shade val="50000"/>
            </a:schemeClr>
          </a:lnRef>
          <a:fillRef idx="1">
            <a:schemeClr val="accent1"/>
          </a:fillRef>
          <a:effectRef idx="0">
            <a:schemeClr val="accent1"/>
          </a:effectRef>
          <a:fontRef idx="minor">
            <a:schemeClr val="lt1"/>
          </a:fontRef>
        </p:style>
        <p:txBody>
          <a:bodyPr lIns="99258" tIns="49629" rIns="99258" bIns="49629" rtlCol="0" anchor="ctr"/>
          <a:lstStyle/>
          <a:p>
            <a:pPr algn="ctr"/>
            <a:endParaRPr lang="en-US" dirty="0"/>
          </a:p>
        </p:txBody>
      </p:sp>
      <p:sp>
        <p:nvSpPr>
          <p:cNvPr id="14" name="Text Placeholder 5"/>
          <p:cNvSpPr>
            <a:spLocks noGrp="1"/>
          </p:cNvSpPr>
          <p:nvPr>
            <p:ph type="body" sz="quarter" idx="15" hasCustomPrompt="1"/>
          </p:nvPr>
        </p:nvSpPr>
        <p:spPr>
          <a:xfrm>
            <a:off x="117288" y="1295595"/>
            <a:ext cx="1288459" cy="5431536"/>
          </a:xfrm>
          <a:prstGeom prst="rect">
            <a:avLst/>
          </a:prstGeom>
        </p:spPr>
        <p:txBody>
          <a:bodyPr wrap="square" lIns="73152" tIns="246888" rIns="73152" bIns="0" anchor="t">
            <a:noAutofit/>
          </a:bodyPr>
          <a:lstStyle>
            <a:lvl1pPr marL="0" indent="0">
              <a:buNone/>
              <a:defRPr sz="900"/>
            </a:lvl1pPr>
          </a:lstStyle>
          <a:p>
            <a:r>
              <a:rPr lang="en-US" dirty="0" smtClean="0"/>
              <a:t>Click to add key message</a:t>
            </a:r>
          </a:p>
        </p:txBody>
      </p:sp>
      <p:sp>
        <p:nvSpPr>
          <p:cNvPr id="13" name="Footer Placeholder 6"/>
          <p:cNvSpPr>
            <a:spLocks noGrp="1"/>
          </p:cNvSpPr>
          <p:nvPr>
            <p:ph type="ftr" sz="quarter" idx="3"/>
          </p:nvPr>
        </p:nvSpPr>
        <p:spPr>
          <a:xfrm>
            <a:off x="7490826" y="7083277"/>
            <a:ext cx="1836053" cy="244038"/>
          </a:xfrm>
          <a:prstGeom prst="rect">
            <a:avLst/>
          </a:prstGeom>
        </p:spPr>
        <p:txBody>
          <a:bodyPr vert="horz" lIns="0" tIns="0" rIns="0" bIns="0" rtlCol="0" anchor="ctr"/>
          <a:lstStyle>
            <a:lvl1pPr marL="0" indent="0" algn="r">
              <a:buNone/>
              <a:defRPr sz="800" baseline="0">
                <a:solidFill>
                  <a:schemeClr val="tx1"/>
                </a:solidFill>
                <a:latin typeface="+mj-lt"/>
              </a:defRPr>
            </a:lvl1pPr>
          </a:lstStyle>
          <a:p>
            <a:r>
              <a:rPr lang="en-US" smtClean="0"/>
              <a:t>Click to add footer</a:t>
            </a:r>
            <a:endParaRPr lang="en-US" dirty="0"/>
          </a:p>
        </p:txBody>
      </p:sp>
      <p:sp>
        <p:nvSpPr>
          <p:cNvPr id="12" name="Slide Number Placeholder 7"/>
          <p:cNvSpPr>
            <a:spLocks noGrp="1"/>
          </p:cNvSpPr>
          <p:nvPr>
            <p:ph type="sldNum" sz="quarter" idx="4"/>
          </p:nvPr>
        </p:nvSpPr>
        <p:spPr>
          <a:xfrm>
            <a:off x="9326880" y="7083277"/>
            <a:ext cx="384427" cy="244038"/>
          </a:xfrm>
          <a:prstGeom prst="rect">
            <a:avLst/>
          </a:prstGeom>
        </p:spPr>
        <p:txBody>
          <a:bodyPr vert="horz" lIns="0" tIns="0" rIns="0" bIns="27432" rtlCol="0" anchor="ctr"/>
          <a:lstStyle>
            <a:lvl1pPr marL="0" indent="0" algn="r">
              <a:buNone/>
              <a:defRPr sz="1100">
                <a:solidFill>
                  <a:schemeClr val="tx1"/>
                </a:solidFill>
              </a:defRPr>
            </a:lvl1pPr>
          </a:lstStyle>
          <a:p>
            <a:fld id="{0AF8A4B7-68D6-47C7-8DF0-E856C990106D}" type="slidenum">
              <a:rPr lang="en-US" smtClean="0"/>
              <a:pPr/>
              <a:t>‹#›</a:t>
            </a:fld>
            <a:endParaRPr lang="en-US" dirty="0"/>
          </a:p>
        </p:txBody>
      </p:sp>
      <p:pic>
        <p:nvPicPr>
          <p:cNvPr id="15" name="Picture 14"/>
          <p:cNvPicPr/>
          <p:nvPr userDrawn="1"/>
        </p:nvPicPr>
        <p:blipFill>
          <a:blip r:embed="rId3" cstate="print">
            <a:extLst>
              <a:ext uri="{28A0092B-C50C-407E-A947-70E740481C1C}">
                <a14:useLocalDpi xmlns:a14="http://schemas.microsoft.com/office/drawing/2010/main" val="0"/>
              </a:ext>
            </a:extLst>
          </a:blip>
          <a:stretch>
            <a:fillRect/>
          </a:stretch>
        </p:blipFill>
        <p:spPr>
          <a:xfrm>
            <a:off x="86625" y="6942250"/>
            <a:ext cx="2330450" cy="533400"/>
          </a:xfrm>
          <a:prstGeom prst="rect">
            <a:avLst/>
          </a:prstGeom>
        </p:spPr>
      </p:pic>
    </p:spTree>
    <p:custDataLst>
      <p:custData r:id="rId1"/>
    </p:custDataLst>
    <p:extLst>
      <p:ext uri="{BB962C8B-B14F-4D97-AF65-F5344CB8AC3E}">
        <p14:creationId xmlns:p14="http://schemas.microsoft.com/office/powerpoint/2010/main" val="3317336678"/>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3 Boxes Left Combined">
    <p:spTree>
      <p:nvGrpSpPr>
        <p:cNvPr id="1" name=""/>
        <p:cNvGrpSpPr/>
        <p:nvPr/>
      </p:nvGrpSpPr>
      <p:grpSpPr>
        <a:xfrm>
          <a:off x="0" y="0"/>
          <a:ext cx="0" cy="0"/>
          <a:chOff x="0" y="0"/>
          <a:chExt cx="0" cy="0"/>
        </a:xfrm>
      </p:grpSpPr>
      <p:sp>
        <p:nvSpPr>
          <p:cNvPr id="12" name="Title 1"/>
          <p:cNvSpPr>
            <a:spLocks noGrp="1" noChangeAspect="1"/>
          </p:cNvSpPr>
          <p:nvPr>
            <p:ph type="title"/>
          </p:nvPr>
        </p:nvSpPr>
        <p:spPr>
          <a:xfrm>
            <a:off x="1609724" y="117249"/>
            <a:ext cx="8101584" cy="1077265"/>
          </a:xfrm>
          <a:prstGeom prst="rect">
            <a:avLst/>
          </a:prstGeom>
        </p:spPr>
        <p:txBody>
          <a:bodyPr vert="horz" lIns="0" tIns="49629" rIns="0" bIns="49629" rtlCol="0" anchor="b">
            <a:noAutofit/>
          </a:bodyPr>
          <a:lstStyle/>
          <a:p>
            <a:r>
              <a:rPr lang="en-US" dirty="0" smtClean="0"/>
              <a:t>Click to add title</a:t>
            </a:r>
            <a:endParaRPr lang="en-US" dirty="0"/>
          </a:p>
        </p:txBody>
      </p:sp>
      <p:sp>
        <p:nvSpPr>
          <p:cNvPr id="6" name="Text Placeholder 2"/>
          <p:cNvSpPr>
            <a:spLocks noGrp="1"/>
          </p:cNvSpPr>
          <p:nvPr>
            <p:ph type="body" sz="quarter" idx="17" hasCustomPrompt="1"/>
          </p:nvPr>
        </p:nvSpPr>
        <p:spPr>
          <a:xfrm>
            <a:off x="501650" y="1409700"/>
            <a:ext cx="4318000" cy="5321300"/>
          </a:xfrm>
          <a:prstGeom prst="rect">
            <a:avLst/>
          </a:prstGeom>
        </p:spPr>
        <p:txBody>
          <a:bodyPr lIns="0" tIns="0" rIns="0" bIns="0">
            <a:noAutofit/>
          </a:bodyPr>
          <a:lstStyle/>
          <a:p>
            <a:pPr lvl="0"/>
            <a:r>
              <a:rPr lang="en-US" dirty="0" smtClean="0"/>
              <a:t>Click to add text</a:t>
            </a:r>
          </a:p>
        </p:txBody>
      </p:sp>
      <p:sp>
        <p:nvSpPr>
          <p:cNvPr id="9" name="Text Placeholder 3"/>
          <p:cNvSpPr>
            <a:spLocks noGrp="1"/>
          </p:cNvSpPr>
          <p:nvPr>
            <p:ph type="body" sz="quarter" idx="18" hasCustomPrompt="1"/>
          </p:nvPr>
        </p:nvSpPr>
        <p:spPr>
          <a:xfrm>
            <a:off x="5003800" y="1409700"/>
            <a:ext cx="4318000" cy="2616200"/>
          </a:xfrm>
          <a:prstGeom prst="rect">
            <a:avLst/>
          </a:prstGeom>
        </p:spPr>
        <p:txBody>
          <a:bodyPr lIns="0" tIns="0" rIns="0" bIns="0">
            <a:noAutofit/>
          </a:bodyPr>
          <a:lstStyle/>
          <a:p>
            <a:pPr lvl="0"/>
            <a:r>
              <a:rPr lang="en-US" dirty="0" smtClean="0"/>
              <a:t>Click to add text</a:t>
            </a:r>
          </a:p>
        </p:txBody>
      </p:sp>
      <p:sp>
        <p:nvSpPr>
          <p:cNvPr id="10" name="Text Placeholder 4"/>
          <p:cNvSpPr>
            <a:spLocks noGrp="1"/>
          </p:cNvSpPr>
          <p:nvPr>
            <p:ph type="body" sz="quarter" idx="19" hasCustomPrompt="1"/>
          </p:nvPr>
        </p:nvSpPr>
        <p:spPr>
          <a:xfrm>
            <a:off x="5003800" y="4114800"/>
            <a:ext cx="4318000" cy="2616200"/>
          </a:xfrm>
          <a:prstGeom prst="rect">
            <a:avLst/>
          </a:prstGeom>
        </p:spPr>
        <p:txBody>
          <a:bodyPr lIns="0" tIns="0" rIns="0" bIns="0">
            <a:noAutofit/>
          </a:bodyPr>
          <a:lstStyle/>
          <a:p>
            <a:pPr lvl="0"/>
            <a:r>
              <a:rPr lang="en-US" dirty="0" smtClean="0"/>
              <a:t>Click to add text</a:t>
            </a:r>
          </a:p>
        </p:txBody>
      </p:sp>
      <p:sp>
        <p:nvSpPr>
          <p:cNvPr id="11" name="Footer Placeholder 5"/>
          <p:cNvSpPr>
            <a:spLocks noGrp="1"/>
          </p:cNvSpPr>
          <p:nvPr>
            <p:ph type="ftr" sz="quarter" idx="3"/>
          </p:nvPr>
        </p:nvSpPr>
        <p:spPr>
          <a:xfrm>
            <a:off x="7490826" y="7083277"/>
            <a:ext cx="1836053" cy="244038"/>
          </a:xfrm>
          <a:prstGeom prst="rect">
            <a:avLst/>
          </a:prstGeom>
        </p:spPr>
        <p:txBody>
          <a:bodyPr vert="horz" lIns="0" tIns="0" rIns="0" bIns="0" rtlCol="0" anchor="ctr"/>
          <a:lstStyle>
            <a:lvl1pPr marL="0" indent="0" algn="r">
              <a:buNone/>
              <a:defRPr sz="800" baseline="0">
                <a:solidFill>
                  <a:schemeClr val="tx1"/>
                </a:solidFill>
                <a:latin typeface="+mj-lt"/>
              </a:defRPr>
            </a:lvl1pPr>
          </a:lstStyle>
          <a:p>
            <a:r>
              <a:rPr lang="en-US" smtClean="0"/>
              <a:t>Click to add footer</a:t>
            </a:r>
            <a:endParaRPr lang="en-US" dirty="0"/>
          </a:p>
        </p:txBody>
      </p:sp>
      <p:sp>
        <p:nvSpPr>
          <p:cNvPr id="8" name="Slide Number Placeholder 6"/>
          <p:cNvSpPr>
            <a:spLocks noGrp="1"/>
          </p:cNvSpPr>
          <p:nvPr>
            <p:ph type="sldNum" sz="quarter" idx="4"/>
          </p:nvPr>
        </p:nvSpPr>
        <p:spPr>
          <a:xfrm>
            <a:off x="9326880" y="7083277"/>
            <a:ext cx="384427" cy="244038"/>
          </a:xfrm>
          <a:prstGeom prst="rect">
            <a:avLst/>
          </a:prstGeom>
        </p:spPr>
        <p:txBody>
          <a:bodyPr vert="horz" lIns="0" tIns="0" rIns="0" bIns="27432" rtlCol="0" anchor="ctr"/>
          <a:lstStyle>
            <a:lvl1pPr marL="0" indent="0" algn="r">
              <a:buNone/>
              <a:defRPr sz="1100">
                <a:solidFill>
                  <a:schemeClr val="tx1"/>
                </a:solidFill>
              </a:defRPr>
            </a:lvl1pPr>
          </a:lstStyle>
          <a:p>
            <a:fld id="{0AF8A4B7-68D6-47C7-8DF0-E856C990106D}" type="slidenum">
              <a:rPr lang="en-US" smtClean="0"/>
              <a:pPr/>
              <a:t>‹#›</a:t>
            </a:fld>
            <a:endParaRPr lang="en-US" dirty="0"/>
          </a:p>
        </p:txBody>
      </p:sp>
      <p:pic>
        <p:nvPicPr>
          <p:cNvPr id="14" name="Picture 13"/>
          <p:cNvPicPr/>
          <p:nvPr userDrawn="1"/>
        </p:nvPicPr>
        <p:blipFill>
          <a:blip r:embed="rId3" cstate="print">
            <a:extLst>
              <a:ext uri="{28A0092B-C50C-407E-A947-70E740481C1C}">
                <a14:useLocalDpi xmlns:a14="http://schemas.microsoft.com/office/drawing/2010/main" val="0"/>
              </a:ext>
            </a:extLst>
          </a:blip>
          <a:stretch>
            <a:fillRect/>
          </a:stretch>
        </p:blipFill>
        <p:spPr>
          <a:xfrm>
            <a:off x="86625" y="6942250"/>
            <a:ext cx="2330450" cy="533400"/>
          </a:xfrm>
          <a:prstGeom prst="rect">
            <a:avLst/>
          </a:prstGeom>
        </p:spPr>
      </p:pic>
    </p:spTree>
    <p:custDataLst>
      <p:custData r:id="rId1"/>
    </p:custDataLst>
    <p:extLst>
      <p:ext uri="{BB962C8B-B14F-4D97-AF65-F5344CB8AC3E}">
        <p14:creationId xmlns:p14="http://schemas.microsoft.com/office/powerpoint/2010/main" val="393190037"/>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3 Boxes Left Combined w/ Key Message">
    <p:spTree>
      <p:nvGrpSpPr>
        <p:cNvPr id="1" name=""/>
        <p:cNvGrpSpPr/>
        <p:nvPr/>
      </p:nvGrpSpPr>
      <p:grpSpPr>
        <a:xfrm>
          <a:off x="0" y="0"/>
          <a:ext cx="0" cy="0"/>
          <a:chOff x="0" y="0"/>
          <a:chExt cx="0" cy="0"/>
        </a:xfrm>
      </p:grpSpPr>
      <p:sp>
        <p:nvSpPr>
          <p:cNvPr id="15" name="Title 1"/>
          <p:cNvSpPr>
            <a:spLocks noGrp="1" noChangeAspect="1"/>
          </p:cNvSpPr>
          <p:nvPr>
            <p:ph type="title"/>
          </p:nvPr>
        </p:nvSpPr>
        <p:spPr>
          <a:xfrm>
            <a:off x="1609724" y="117249"/>
            <a:ext cx="8101584" cy="1077265"/>
          </a:xfrm>
          <a:prstGeom prst="rect">
            <a:avLst/>
          </a:prstGeom>
        </p:spPr>
        <p:txBody>
          <a:bodyPr vert="horz" lIns="0" tIns="49629" rIns="0" bIns="49629" rtlCol="0" anchor="b">
            <a:noAutofit/>
          </a:bodyPr>
          <a:lstStyle/>
          <a:p>
            <a:r>
              <a:rPr lang="en-US" dirty="0" smtClean="0"/>
              <a:t>Click to add title</a:t>
            </a:r>
            <a:endParaRPr lang="en-US" dirty="0"/>
          </a:p>
        </p:txBody>
      </p:sp>
      <p:sp>
        <p:nvSpPr>
          <p:cNvPr id="9" name="Text Placeholder 2"/>
          <p:cNvSpPr>
            <a:spLocks noGrp="1"/>
          </p:cNvSpPr>
          <p:nvPr>
            <p:ph type="body" sz="quarter" idx="17" hasCustomPrompt="1"/>
          </p:nvPr>
        </p:nvSpPr>
        <p:spPr>
          <a:xfrm>
            <a:off x="1612900" y="1409700"/>
            <a:ext cx="3756025" cy="5321300"/>
          </a:xfrm>
          <a:prstGeom prst="rect">
            <a:avLst/>
          </a:prstGeom>
        </p:spPr>
        <p:txBody>
          <a:bodyPr lIns="0" tIns="0" rIns="0" bIns="0">
            <a:noAutofit/>
          </a:bodyPr>
          <a:lstStyle/>
          <a:p>
            <a:pPr lvl="0"/>
            <a:r>
              <a:rPr lang="en-US" dirty="0" smtClean="0"/>
              <a:t>Click to add text</a:t>
            </a:r>
          </a:p>
        </p:txBody>
      </p:sp>
      <p:sp>
        <p:nvSpPr>
          <p:cNvPr id="11" name="Text Placeholder 3"/>
          <p:cNvSpPr>
            <a:spLocks noGrp="1"/>
          </p:cNvSpPr>
          <p:nvPr>
            <p:ph type="body" sz="quarter" idx="18" hasCustomPrompt="1"/>
          </p:nvPr>
        </p:nvSpPr>
        <p:spPr>
          <a:xfrm>
            <a:off x="5562600" y="1409700"/>
            <a:ext cx="3759200" cy="2616200"/>
          </a:xfrm>
          <a:prstGeom prst="rect">
            <a:avLst/>
          </a:prstGeom>
        </p:spPr>
        <p:txBody>
          <a:bodyPr lIns="0" tIns="0" rIns="0" bIns="0">
            <a:noAutofit/>
          </a:bodyPr>
          <a:lstStyle/>
          <a:p>
            <a:pPr lvl="0"/>
            <a:r>
              <a:rPr lang="en-US" dirty="0" smtClean="0"/>
              <a:t>Click to add text</a:t>
            </a:r>
          </a:p>
        </p:txBody>
      </p:sp>
      <p:sp>
        <p:nvSpPr>
          <p:cNvPr id="12" name="Text Placeholder 4"/>
          <p:cNvSpPr>
            <a:spLocks noGrp="1"/>
          </p:cNvSpPr>
          <p:nvPr>
            <p:ph type="body" sz="quarter" idx="19" hasCustomPrompt="1"/>
          </p:nvPr>
        </p:nvSpPr>
        <p:spPr>
          <a:xfrm>
            <a:off x="5562600" y="4114800"/>
            <a:ext cx="3759200" cy="2616200"/>
          </a:xfrm>
          <a:prstGeom prst="rect">
            <a:avLst/>
          </a:prstGeom>
        </p:spPr>
        <p:txBody>
          <a:bodyPr lIns="0" tIns="0" rIns="0" bIns="0">
            <a:noAutofit/>
          </a:bodyPr>
          <a:lstStyle/>
          <a:p>
            <a:pPr lvl="0"/>
            <a:r>
              <a:rPr lang="en-US" dirty="0" smtClean="0"/>
              <a:t>Click to add text</a:t>
            </a:r>
          </a:p>
        </p:txBody>
      </p:sp>
      <p:sp>
        <p:nvSpPr>
          <p:cNvPr id="7" name="Rectangle 5"/>
          <p:cNvSpPr/>
          <p:nvPr/>
        </p:nvSpPr>
        <p:spPr>
          <a:xfrm>
            <a:off x="117287" y="1295595"/>
            <a:ext cx="1288460" cy="5431536"/>
          </a:xfrm>
          <a:prstGeom prst="rect">
            <a:avLst/>
          </a:prstGeom>
          <a:solidFill>
            <a:srgbClr val="DFDDDC"/>
          </a:solidFill>
          <a:ln>
            <a:noFill/>
          </a:ln>
        </p:spPr>
        <p:style>
          <a:lnRef idx="2">
            <a:schemeClr val="accent1">
              <a:shade val="50000"/>
            </a:schemeClr>
          </a:lnRef>
          <a:fillRef idx="1">
            <a:schemeClr val="accent1"/>
          </a:fillRef>
          <a:effectRef idx="0">
            <a:schemeClr val="accent1"/>
          </a:effectRef>
          <a:fontRef idx="minor">
            <a:schemeClr val="lt1"/>
          </a:fontRef>
        </p:style>
        <p:txBody>
          <a:bodyPr lIns="99258" tIns="49629" rIns="99258" bIns="49629" rtlCol="0" anchor="ctr"/>
          <a:lstStyle/>
          <a:p>
            <a:pPr algn="ctr"/>
            <a:endParaRPr lang="en-US" dirty="0"/>
          </a:p>
        </p:txBody>
      </p:sp>
      <p:sp>
        <p:nvSpPr>
          <p:cNvPr id="14" name="Text Placeholder 6"/>
          <p:cNvSpPr>
            <a:spLocks noGrp="1"/>
          </p:cNvSpPr>
          <p:nvPr>
            <p:ph type="body" sz="quarter" idx="15" hasCustomPrompt="1"/>
          </p:nvPr>
        </p:nvSpPr>
        <p:spPr>
          <a:xfrm>
            <a:off x="117288" y="1295595"/>
            <a:ext cx="1288459" cy="5431536"/>
          </a:xfrm>
          <a:prstGeom prst="rect">
            <a:avLst/>
          </a:prstGeom>
        </p:spPr>
        <p:txBody>
          <a:bodyPr wrap="square" lIns="73152" tIns="246888" rIns="73152" bIns="0" anchor="t">
            <a:noAutofit/>
          </a:bodyPr>
          <a:lstStyle>
            <a:lvl1pPr marL="0" indent="0">
              <a:buNone/>
              <a:defRPr sz="900"/>
            </a:lvl1pPr>
          </a:lstStyle>
          <a:p>
            <a:r>
              <a:rPr lang="en-US" dirty="0" smtClean="0"/>
              <a:t>Click to add key message</a:t>
            </a:r>
          </a:p>
        </p:txBody>
      </p:sp>
      <p:sp>
        <p:nvSpPr>
          <p:cNvPr id="13" name="Footer Placeholder 7"/>
          <p:cNvSpPr>
            <a:spLocks noGrp="1"/>
          </p:cNvSpPr>
          <p:nvPr>
            <p:ph type="ftr" sz="quarter" idx="3"/>
          </p:nvPr>
        </p:nvSpPr>
        <p:spPr>
          <a:xfrm>
            <a:off x="7490826" y="7083277"/>
            <a:ext cx="1836053" cy="244038"/>
          </a:xfrm>
          <a:prstGeom prst="rect">
            <a:avLst/>
          </a:prstGeom>
        </p:spPr>
        <p:txBody>
          <a:bodyPr vert="horz" lIns="0" tIns="0" rIns="0" bIns="0" rtlCol="0" anchor="ctr"/>
          <a:lstStyle>
            <a:lvl1pPr marL="0" indent="0" algn="r">
              <a:buNone/>
              <a:defRPr sz="800" baseline="0">
                <a:solidFill>
                  <a:schemeClr val="tx1"/>
                </a:solidFill>
                <a:latin typeface="+mj-lt"/>
              </a:defRPr>
            </a:lvl1pPr>
          </a:lstStyle>
          <a:p>
            <a:r>
              <a:rPr lang="en-US" dirty="0" smtClean="0"/>
              <a:t>Click to add footer</a:t>
            </a:r>
            <a:endParaRPr lang="en-US" dirty="0"/>
          </a:p>
        </p:txBody>
      </p:sp>
      <p:sp>
        <p:nvSpPr>
          <p:cNvPr id="10" name="Slide Number Placeholder 8"/>
          <p:cNvSpPr>
            <a:spLocks noGrp="1"/>
          </p:cNvSpPr>
          <p:nvPr>
            <p:ph type="sldNum" sz="quarter" idx="4"/>
          </p:nvPr>
        </p:nvSpPr>
        <p:spPr>
          <a:xfrm>
            <a:off x="9326880" y="7083277"/>
            <a:ext cx="384427" cy="244038"/>
          </a:xfrm>
          <a:prstGeom prst="rect">
            <a:avLst/>
          </a:prstGeom>
        </p:spPr>
        <p:txBody>
          <a:bodyPr vert="horz" lIns="0" tIns="0" rIns="0" bIns="27432" rtlCol="0" anchor="ctr"/>
          <a:lstStyle>
            <a:lvl1pPr marL="0" indent="0" algn="r">
              <a:buNone/>
              <a:defRPr sz="1100">
                <a:solidFill>
                  <a:schemeClr val="tx1"/>
                </a:solidFill>
              </a:defRPr>
            </a:lvl1pPr>
          </a:lstStyle>
          <a:p>
            <a:fld id="{0AF8A4B7-68D6-47C7-8DF0-E856C990106D}" type="slidenum">
              <a:rPr lang="en-US" smtClean="0"/>
              <a:pPr/>
              <a:t>‹#›</a:t>
            </a:fld>
            <a:endParaRPr lang="en-US" dirty="0"/>
          </a:p>
        </p:txBody>
      </p:sp>
      <p:pic>
        <p:nvPicPr>
          <p:cNvPr id="17" name="Picture 16"/>
          <p:cNvPicPr/>
          <p:nvPr userDrawn="1"/>
        </p:nvPicPr>
        <p:blipFill>
          <a:blip r:embed="rId3" cstate="print">
            <a:extLst>
              <a:ext uri="{28A0092B-C50C-407E-A947-70E740481C1C}">
                <a14:useLocalDpi xmlns:a14="http://schemas.microsoft.com/office/drawing/2010/main" val="0"/>
              </a:ext>
            </a:extLst>
          </a:blip>
          <a:stretch>
            <a:fillRect/>
          </a:stretch>
        </p:blipFill>
        <p:spPr>
          <a:xfrm>
            <a:off x="86625" y="6942250"/>
            <a:ext cx="2330450" cy="533400"/>
          </a:xfrm>
          <a:prstGeom prst="rect">
            <a:avLst/>
          </a:prstGeom>
        </p:spPr>
      </p:pic>
    </p:spTree>
    <p:custDataLst>
      <p:custData r:id="rId1"/>
    </p:custDataLst>
    <p:extLst>
      <p:ext uri="{BB962C8B-B14F-4D97-AF65-F5344CB8AC3E}">
        <p14:creationId xmlns:p14="http://schemas.microsoft.com/office/powerpoint/2010/main" val="204634042"/>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3 Boxes Right Combined">
    <p:spTree>
      <p:nvGrpSpPr>
        <p:cNvPr id="1" name=""/>
        <p:cNvGrpSpPr/>
        <p:nvPr/>
      </p:nvGrpSpPr>
      <p:grpSpPr>
        <a:xfrm>
          <a:off x="0" y="0"/>
          <a:ext cx="0" cy="0"/>
          <a:chOff x="0" y="0"/>
          <a:chExt cx="0" cy="0"/>
        </a:xfrm>
      </p:grpSpPr>
      <p:sp>
        <p:nvSpPr>
          <p:cNvPr id="12" name="Title 1"/>
          <p:cNvSpPr>
            <a:spLocks noGrp="1" noChangeAspect="1"/>
          </p:cNvSpPr>
          <p:nvPr>
            <p:ph type="title"/>
          </p:nvPr>
        </p:nvSpPr>
        <p:spPr>
          <a:xfrm>
            <a:off x="1609724" y="117249"/>
            <a:ext cx="8101584" cy="1077265"/>
          </a:xfrm>
          <a:prstGeom prst="rect">
            <a:avLst/>
          </a:prstGeom>
        </p:spPr>
        <p:txBody>
          <a:bodyPr vert="horz" lIns="0" tIns="49629" rIns="0" bIns="49629" rtlCol="0" anchor="b">
            <a:noAutofit/>
          </a:bodyPr>
          <a:lstStyle/>
          <a:p>
            <a:r>
              <a:rPr lang="en-US" dirty="0" smtClean="0"/>
              <a:t>Click to add title</a:t>
            </a:r>
            <a:endParaRPr lang="en-US" dirty="0"/>
          </a:p>
        </p:txBody>
      </p:sp>
      <p:sp>
        <p:nvSpPr>
          <p:cNvPr id="8" name="Text Placeholder 2"/>
          <p:cNvSpPr>
            <a:spLocks noGrp="1"/>
          </p:cNvSpPr>
          <p:nvPr>
            <p:ph type="body" sz="quarter" idx="18" hasCustomPrompt="1"/>
          </p:nvPr>
        </p:nvSpPr>
        <p:spPr>
          <a:xfrm>
            <a:off x="501650" y="1409700"/>
            <a:ext cx="4318000" cy="2616200"/>
          </a:xfrm>
          <a:prstGeom prst="rect">
            <a:avLst/>
          </a:prstGeom>
        </p:spPr>
        <p:txBody>
          <a:bodyPr lIns="0" tIns="0" rIns="0" bIns="0">
            <a:noAutofit/>
          </a:bodyPr>
          <a:lstStyle/>
          <a:p>
            <a:pPr lvl="0"/>
            <a:r>
              <a:rPr lang="en-US" dirty="0" smtClean="0"/>
              <a:t>Click to add text</a:t>
            </a:r>
          </a:p>
        </p:txBody>
      </p:sp>
      <p:sp>
        <p:nvSpPr>
          <p:cNvPr id="9" name="Text Placeholder 3"/>
          <p:cNvSpPr>
            <a:spLocks noGrp="1"/>
          </p:cNvSpPr>
          <p:nvPr>
            <p:ph type="body" sz="quarter" idx="19" hasCustomPrompt="1"/>
          </p:nvPr>
        </p:nvSpPr>
        <p:spPr>
          <a:xfrm>
            <a:off x="501650" y="4114800"/>
            <a:ext cx="4318000" cy="2616200"/>
          </a:xfrm>
          <a:prstGeom prst="rect">
            <a:avLst/>
          </a:prstGeom>
        </p:spPr>
        <p:txBody>
          <a:bodyPr lIns="0" tIns="0" rIns="0" bIns="0">
            <a:noAutofit/>
          </a:bodyPr>
          <a:lstStyle/>
          <a:p>
            <a:pPr lvl="0"/>
            <a:r>
              <a:rPr lang="en-US" dirty="0" smtClean="0"/>
              <a:t>Click to add text</a:t>
            </a:r>
          </a:p>
        </p:txBody>
      </p:sp>
      <p:sp>
        <p:nvSpPr>
          <p:cNvPr id="6" name="Text Placeholder 4"/>
          <p:cNvSpPr>
            <a:spLocks noGrp="1"/>
          </p:cNvSpPr>
          <p:nvPr>
            <p:ph type="body" sz="quarter" idx="17" hasCustomPrompt="1"/>
          </p:nvPr>
        </p:nvSpPr>
        <p:spPr>
          <a:xfrm>
            <a:off x="5003800" y="1409700"/>
            <a:ext cx="4318000" cy="5321300"/>
          </a:xfrm>
          <a:prstGeom prst="rect">
            <a:avLst/>
          </a:prstGeom>
        </p:spPr>
        <p:txBody>
          <a:bodyPr lIns="0" tIns="0" rIns="0" bIns="0">
            <a:noAutofit/>
          </a:bodyPr>
          <a:lstStyle/>
          <a:p>
            <a:pPr lvl="0"/>
            <a:r>
              <a:rPr lang="en-US" dirty="0" smtClean="0"/>
              <a:t>Click to add text</a:t>
            </a:r>
          </a:p>
        </p:txBody>
      </p:sp>
      <p:sp>
        <p:nvSpPr>
          <p:cNvPr id="11" name="Footer Placeholder 5"/>
          <p:cNvSpPr>
            <a:spLocks noGrp="1"/>
          </p:cNvSpPr>
          <p:nvPr>
            <p:ph type="ftr" sz="quarter" idx="3"/>
          </p:nvPr>
        </p:nvSpPr>
        <p:spPr>
          <a:xfrm>
            <a:off x="7490826" y="7083277"/>
            <a:ext cx="1836053" cy="244038"/>
          </a:xfrm>
          <a:prstGeom prst="rect">
            <a:avLst/>
          </a:prstGeom>
        </p:spPr>
        <p:txBody>
          <a:bodyPr vert="horz" lIns="0" tIns="0" rIns="0" bIns="0" rtlCol="0" anchor="ctr"/>
          <a:lstStyle>
            <a:lvl1pPr marL="0" indent="0" algn="r">
              <a:buNone/>
              <a:defRPr sz="800" baseline="0">
                <a:solidFill>
                  <a:schemeClr val="tx1"/>
                </a:solidFill>
                <a:latin typeface="+mj-lt"/>
              </a:defRPr>
            </a:lvl1pPr>
          </a:lstStyle>
          <a:p>
            <a:r>
              <a:rPr lang="en-US" smtClean="0"/>
              <a:t>Click to add footer</a:t>
            </a:r>
            <a:endParaRPr lang="en-US" dirty="0"/>
          </a:p>
        </p:txBody>
      </p:sp>
      <p:sp>
        <p:nvSpPr>
          <p:cNvPr id="10" name="Slide Number Placeholder 6"/>
          <p:cNvSpPr>
            <a:spLocks noGrp="1"/>
          </p:cNvSpPr>
          <p:nvPr>
            <p:ph type="sldNum" sz="quarter" idx="4"/>
          </p:nvPr>
        </p:nvSpPr>
        <p:spPr>
          <a:xfrm>
            <a:off x="9326880" y="7083277"/>
            <a:ext cx="384427" cy="244038"/>
          </a:xfrm>
          <a:prstGeom prst="rect">
            <a:avLst/>
          </a:prstGeom>
        </p:spPr>
        <p:txBody>
          <a:bodyPr vert="horz" lIns="0" tIns="0" rIns="0" bIns="27432" rtlCol="0" anchor="ctr"/>
          <a:lstStyle>
            <a:lvl1pPr marL="0" indent="0" algn="r">
              <a:buNone/>
              <a:defRPr sz="1100">
                <a:solidFill>
                  <a:schemeClr val="tx1"/>
                </a:solidFill>
              </a:defRPr>
            </a:lvl1pPr>
          </a:lstStyle>
          <a:p>
            <a:fld id="{0AF8A4B7-68D6-47C7-8DF0-E856C990106D}" type="slidenum">
              <a:rPr lang="en-US" smtClean="0"/>
              <a:pPr/>
              <a:t>‹#›</a:t>
            </a:fld>
            <a:endParaRPr lang="en-US" dirty="0"/>
          </a:p>
        </p:txBody>
      </p:sp>
      <p:pic>
        <p:nvPicPr>
          <p:cNvPr id="14" name="Picture 13"/>
          <p:cNvPicPr/>
          <p:nvPr userDrawn="1"/>
        </p:nvPicPr>
        <p:blipFill>
          <a:blip r:embed="rId3" cstate="print">
            <a:extLst>
              <a:ext uri="{28A0092B-C50C-407E-A947-70E740481C1C}">
                <a14:useLocalDpi xmlns:a14="http://schemas.microsoft.com/office/drawing/2010/main" val="0"/>
              </a:ext>
            </a:extLst>
          </a:blip>
          <a:stretch>
            <a:fillRect/>
          </a:stretch>
        </p:blipFill>
        <p:spPr>
          <a:xfrm>
            <a:off x="86625" y="6942250"/>
            <a:ext cx="2330450" cy="533400"/>
          </a:xfrm>
          <a:prstGeom prst="rect">
            <a:avLst/>
          </a:prstGeom>
        </p:spPr>
      </p:pic>
    </p:spTree>
    <p:custDataLst>
      <p:custData r:id="rId1"/>
    </p:custDataLst>
    <p:extLst>
      <p:ext uri="{BB962C8B-B14F-4D97-AF65-F5344CB8AC3E}">
        <p14:creationId xmlns:p14="http://schemas.microsoft.com/office/powerpoint/2010/main" val="388160215"/>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3 Boxes Right Combined w/ Key Message">
    <p:spTree>
      <p:nvGrpSpPr>
        <p:cNvPr id="1" name=""/>
        <p:cNvGrpSpPr/>
        <p:nvPr/>
      </p:nvGrpSpPr>
      <p:grpSpPr>
        <a:xfrm>
          <a:off x="0" y="0"/>
          <a:ext cx="0" cy="0"/>
          <a:chOff x="0" y="0"/>
          <a:chExt cx="0" cy="0"/>
        </a:xfrm>
      </p:grpSpPr>
      <p:sp>
        <p:nvSpPr>
          <p:cNvPr id="15" name="Title 1"/>
          <p:cNvSpPr>
            <a:spLocks noGrp="1" noChangeAspect="1"/>
          </p:cNvSpPr>
          <p:nvPr>
            <p:ph type="title"/>
          </p:nvPr>
        </p:nvSpPr>
        <p:spPr>
          <a:xfrm>
            <a:off x="1609724" y="117249"/>
            <a:ext cx="8101584" cy="1077265"/>
          </a:xfrm>
          <a:prstGeom prst="rect">
            <a:avLst/>
          </a:prstGeom>
        </p:spPr>
        <p:txBody>
          <a:bodyPr vert="horz" lIns="0" tIns="49629" rIns="0" bIns="49629" rtlCol="0" anchor="b">
            <a:noAutofit/>
          </a:bodyPr>
          <a:lstStyle/>
          <a:p>
            <a:r>
              <a:rPr lang="en-US" dirty="0" smtClean="0"/>
              <a:t>Click to add title</a:t>
            </a:r>
            <a:endParaRPr lang="en-US" dirty="0"/>
          </a:p>
        </p:txBody>
      </p:sp>
      <p:sp>
        <p:nvSpPr>
          <p:cNvPr id="11" name="Text Placeholder 2"/>
          <p:cNvSpPr>
            <a:spLocks noGrp="1"/>
          </p:cNvSpPr>
          <p:nvPr>
            <p:ph type="body" sz="quarter" idx="18" hasCustomPrompt="1"/>
          </p:nvPr>
        </p:nvSpPr>
        <p:spPr>
          <a:xfrm>
            <a:off x="1612900" y="1409700"/>
            <a:ext cx="3759200" cy="2616200"/>
          </a:xfrm>
          <a:prstGeom prst="rect">
            <a:avLst/>
          </a:prstGeom>
        </p:spPr>
        <p:txBody>
          <a:bodyPr lIns="0" tIns="0" rIns="0" bIns="0">
            <a:noAutofit/>
          </a:bodyPr>
          <a:lstStyle/>
          <a:p>
            <a:pPr lvl="0"/>
            <a:r>
              <a:rPr lang="en-US" dirty="0" smtClean="0"/>
              <a:t>Click to add text</a:t>
            </a:r>
          </a:p>
        </p:txBody>
      </p:sp>
      <p:sp>
        <p:nvSpPr>
          <p:cNvPr id="12" name="Text Placeholder 3"/>
          <p:cNvSpPr>
            <a:spLocks noGrp="1"/>
          </p:cNvSpPr>
          <p:nvPr>
            <p:ph type="body" sz="quarter" idx="19" hasCustomPrompt="1"/>
          </p:nvPr>
        </p:nvSpPr>
        <p:spPr>
          <a:xfrm>
            <a:off x="1612900" y="4114800"/>
            <a:ext cx="3759200" cy="2616200"/>
          </a:xfrm>
          <a:prstGeom prst="rect">
            <a:avLst/>
          </a:prstGeom>
        </p:spPr>
        <p:txBody>
          <a:bodyPr lIns="0" tIns="0" rIns="0" bIns="0">
            <a:noAutofit/>
          </a:bodyPr>
          <a:lstStyle/>
          <a:p>
            <a:pPr lvl="0"/>
            <a:r>
              <a:rPr lang="en-US" dirty="0" smtClean="0"/>
              <a:t>Click to add text</a:t>
            </a:r>
          </a:p>
        </p:txBody>
      </p:sp>
      <p:sp>
        <p:nvSpPr>
          <p:cNvPr id="9" name="Text Placeholder 4"/>
          <p:cNvSpPr>
            <a:spLocks noGrp="1"/>
          </p:cNvSpPr>
          <p:nvPr>
            <p:ph type="body" sz="quarter" idx="17" hasCustomPrompt="1"/>
          </p:nvPr>
        </p:nvSpPr>
        <p:spPr>
          <a:xfrm>
            <a:off x="5562600" y="1409700"/>
            <a:ext cx="3759200" cy="5321300"/>
          </a:xfrm>
          <a:prstGeom prst="rect">
            <a:avLst/>
          </a:prstGeom>
        </p:spPr>
        <p:txBody>
          <a:bodyPr lIns="0" tIns="0" rIns="0" bIns="0">
            <a:noAutofit/>
          </a:bodyPr>
          <a:lstStyle/>
          <a:p>
            <a:pPr lvl="0"/>
            <a:r>
              <a:rPr lang="en-US" dirty="0" smtClean="0"/>
              <a:t>Click to add text</a:t>
            </a:r>
          </a:p>
        </p:txBody>
      </p:sp>
      <p:sp>
        <p:nvSpPr>
          <p:cNvPr id="7" name="Rectangle 5"/>
          <p:cNvSpPr/>
          <p:nvPr/>
        </p:nvSpPr>
        <p:spPr>
          <a:xfrm>
            <a:off x="117287" y="1295595"/>
            <a:ext cx="1288460" cy="5431536"/>
          </a:xfrm>
          <a:prstGeom prst="rect">
            <a:avLst/>
          </a:prstGeom>
          <a:solidFill>
            <a:srgbClr val="DFDDDC"/>
          </a:solidFill>
          <a:ln>
            <a:noFill/>
          </a:ln>
        </p:spPr>
        <p:style>
          <a:lnRef idx="2">
            <a:schemeClr val="accent1">
              <a:shade val="50000"/>
            </a:schemeClr>
          </a:lnRef>
          <a:fillRef idx="1">
            <a:schemeClr val="accent1"/>
          </a:fillRef>
          <a:effectRef idx="0">
            <a:schemeClr val="accent1"/>
          </a:effectRef>
          <a:fontRef idx="minor">
            <a:schemeClr val="lt1"/>
          </a:fontRef>
        </p:style>
        <p:txBody>
          <a:bodyPr lIns="99258" tIns="49629" rIns="99258" bIns="49629" rtlCol="0" anchor="ctr"/>
          <a:lstStyle/>
          <a:p>
            <a:pPr algn="ctr"/>
            <a:endParaRPr lang="en-US" dirty="0"/>
          </a:p>
        </p:txBody>
      </p:sp>
      <p:sp>
        <p:nvSpPr>
          <p:cNvPr id="14" name="Text Placeholder 6"/>
          <p:cNvSpPr>
            <a:spLocks noGrp="1"/>
          </p:cNvSpPr>
          <p:nvPr>
            <p:ph type="body" sz="quarter" idx="15" hasCustomPrompt="1"/>
          </p:nvPr>
        </p:nvSpPr>
        <p:spPr>
          <a:xfrm>
            <a:off x="117288" y="1295595"/>
            <a:ext cx="1288459" cy="5431536"/>
          </a:xfrm>
          <a:prstGeom prst="rect">
            <a:avLst/>
          </a:prstGeom>
        </p:spPr>
        <p:txBody>
          <a:bodyPr wrap="square" lIns="73152" tIns="246888" rIns="73152" bIns="0" anchor="t">
            <a:noAutofit/>
          </a:bodyPr>
          <a:lstStyle>
            <a:lvl1pPr marL="0" indent="0">
              <a:buNone/>
              <a:defRPr sz="900"/>
            </a:lvl1pPr>
          </a:lstStyle>
          <a:p>
            <a:r>
              <a:rPr lang="en-US" dirty="0" smtClean="0"/>
              <a:t>Click to add key message</a:t>
            </a:r>
          </a:p>
        </p:txBody>
      </p:sp>
      <p:sp>
        <p:nvSpPr>
          <p:cNvPr id="13" name="Footer Placeholder 7"/>
          <p:cNvSpPr>
            <a:spLocks noGrp="1"/>
          </p:cNvSpPr>
          <p:nvPr>
            <p:ph type="ftr" sz="quarter" idx="3"/>
          </p:nvPr>
        </p:nvSpPr>
        <p:spPr>
          <a:xfrm>
            <a:off x="7490826" y="7083277"/>
            <a:ext cx="1836053" cy="244038"/>
          </a:xfrm>
          <a:prstGeom prst="rect">
            <a:avLst/>
          </a:prstGeom>
        </p:spPr>
        <p:txBody>
          <a:bodyPr vert="horz" lIns="0" tIns="0" rIns="0" bIns="0" rtlCol="0" anchor="ctr"/>
          <a:lstStyle>
            <a:lvl1pPr marL="0" indent="0" algn="r">
              <a:buNone/>
              <a:defRPr sz="800" baseline="0">
                <a:solidFill>
                  <a:schemeClr val="tx1"/>
                </a:solidFill>
                <a:latin typeface="+mj-lt"/>
              </a:defRPr>
            </a:lvl1pPr>
          </a:lstStyle>
          <a:p>
            <a:r>
              <a:rPr lang="en-US" smtClean="0"/>
              <a:t>Click to add footer</a:t>
            </a:r>
            <a:endParaRPr lang="en-US" dirty="0"/>
          </a:p>
        </p:txBody>
      </p:sp>
      <p:sp>
        <p:nvSpPr>
          <p:cNvPr id="10" name="Slide Number Placeholder 8"/>
          <p:cNvSpPr>
            <a:spLocks noGrp="1"/>
          </p:cNvSpPr>
          <p:nvPr>
            <p:ph type="sldNum" sz="quarter" idx="4"/>
          </p:nvPr>
        </p:nvSpPr>
        <p:spPr>
          <a:xfrm>
            <a:off x="9326880" y="7083277"/>
            <a:ext cx="384427" cy="244038"/>
          </a:xfrm>
          <a:prstGeom prst="rect">
            <a:avLst/>
          </a:prstGeom>
        </p:spPr>
        <p:txBody>
          <a:bodyPr vert="horz" lIns="0" tIns="0" rIns="0" bIns="27432" rtlCol="0" anchor="ctr"/>
          <a:lstStyle>
            <a:lvl1pPr marL="0" indent="0" algn="r">
              <a:buNone/>
              <a:defRPr sz="1100">
                <a:solidFill>
                  <a:schemeClr val="tx1"/>
                </a:solidFill>
              </a:defRPr>
            </a:lvl1pPr>
          </a:lstStyle>
          <a:p>
            <a:fld id="{0AF8A4B7-68D6-47C7-8DF0-E856C990106D}" type="slidenum">
              <a:rPr lang="en-US" smtClean="0"/>
              <a:pPr/>
              <a:t>‹#›</a:t>
            </a:fld>
            <a:endParaRPr lang="en-US" dirty="0"/>
          </a:p>
        </p:txBody>
      </p:sp>
      <p:pic>
        <p:nvPicPr>
          <p:cNvPr id="17" name="Picture 16"/>
          <p:cNvPicPr/>
          <p:nvPr userDrawn="1"/>
        </p:nvPicPr>
        <p:blipFill>
          <a:blip r:embed="rId3" cstate="print">
            <a:extLst>
              <a:ext uri="{28A0092B-C50C-407E-A947-70E740481C1C}">
                <a14:useLocalDpi xmlns:a14="http://schemas.microsoft.com/office/drawing/2010/main" val="0"/>
              </a:ext>
            </a:extLst>
          </a:blip>
          <a:stretch>
            <a:fillRect/>
          </a:stretch>
        </p:blipFill>
        <p:spPr>
          <a:xfrm>
            <a:off x="86625" y="6942250"/>
            <a:ext cx="2330450" cy="533400"/>
          </a:xfrm>
          <a:prstGeom prst="rect">
            <a:avLst/>
          </a:prstGeom>
        </p:spPr>
      </p:pic>
    </p:spTree>
    <p:custDataLst>
      <p:custData r:id="rId1"/>
    </p:custDataLst>
    <p:extLst>
      <p:ext uri="{BB962C8B-B14F-4D97-AF65-F5344CB8AC3E}">
        <p14:creationId xmlns:p14="http://schemas.microsoft.com/office/powerpoint/2010/main" val="753757036"/>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4 Boxes">
    <p:spTree>
      <p:nvGrpSpPr>
        <p:cNvPr id="1" name=""/>
        <p:cNvGrpSpPr/>
        <p:nvPr/>
      </p:nvGrpSpPr>
      <p:grpSpPr>
        <a:xfrm>
          <a:off x="0" y="0"/>
          <a:ext cx="0" cy="0"/>
          <a:chOff x="0" y="0"/>
          <a:chExt cx="0" cy="0"/>
        </a:xfrm>
      </p:grpSpPr>
      <p:sp>
        <p:nvSpPr>
          <p:cNvPr id="9" name="Title 1"/>
          <p:cNvSpPr>
            <a:spLocks noGrp="1" noChangeAspect="1"/>
          </p:cNvSpPr>
          <p:nvPr>
            <p:ph type="title"/>
          </p:nvPr>
        </p:nvSpPr>
        <p:spPr>
          <a:xfrm>
            <a:off x="1609724" y="117249"/>
            <a:ext cx="8101584" cy="1077265"/>
          </a:xfrm>
          <a:prstGeom prst="rect">
            <a:avLst/>
          </a:prstGeom>
        </p:spPr>
        <p:txBody>
          <a:bodyPr vert="horz" lIns="0" tIns="49629" rIns="0" bIns="49629" rtlCol="0" anchor="b">
            <a:noAutofit/>
          </a:bodyPr>
          <a:lstStyle/>
          <a:p>
            <a:r>
              <a:rPr lang="en-US" dirty="0" smtClean="0"/>
              <a:t>Click to add title</a:t>
            </a:r>
            <a:endParaRPr lang="en-US" dirty="0"/>
          </a:p>
        </p:txBody>
      </p:sp>
      <p:sp>
        <p:nvSpPr>
          <p:cNvPr id="5" name="Text Placeholder 2"/>
          <p:cNvSpPr>
            <a:spLocks noGrp="1"/>
          </p:cNvSpPr>
          <p:nvPr>
            <p:ph type="body" sz="quarter" idx="16" hasCustomPrompt="1"/>
          </p:nvPr>
        </p:nvSpPr>
        <p:spPr>
          <a:xfrm>
            <a:off x="501650" y="1409700"/>
            <a:ext cx="4318000" cy="2616200"/>
          </a:xfrm>
          <a:prstGeom prst="rect">
            <a:avLst/>
          </a:prstGeom>
        </p:spPr>
        <p:txBody>
          <a:bodyPr lIns="0" tIns="0" rIns="0" bIns="0">
            <a:noAutofit/>
          </a:bodyPr>
          <a:lstStyle/>
          <a:p>
            <a:pPr lvl="0"/>
            <a:r>
              <a:rPr lang="en-US" dirty="0" smtClean="0"/>
              <a:t>Click to add text</a:t>
            </a:r>
          </a:p>
        </p:txBody>
      </p:sp>
      <p:sp>
        <p:nvSpPr>
          <p:cNvPr id="11" name="Text Placeholder 3"/>
          <p:cNvSpPr>
            <a:spLocks noGrp="1"/>
          </p:cNvSpPr>
          <p:nvPr>
            <p:ph type="body" sz="quarter" idx="22" hasCustomPrompt="1"/>
          </p:nvPr>
        </p:nvSpPr>
        <p:spPr>
          <a:xfrm>
            <a:off x="5003800" y="1409700"/>
            <a:ext cx="4318000" cy="2616200"/>
          </a:xfrm>
          <a:prstGeom prst="rect">
            <a:avLst/>
          </a:prstGeom>
        </p:spPr>
        <p:txBody>
          <a:bodyPr lIns="0" tIns="0" rIns="0" bIns="0">
            <a:noAutofit/>
          </a:bodyPr>
          <a:lstStyle/>
          <a:p>
            <a:pPr lvl="0"/>
            <a:r>
              <a:rPr lang="en-US" dirty="0" smtClean="0"/>
              <a:t>Click to add text</a:t>
            </a:r>
          </a:p>
        </p:txBody>
      </p:sp>
      <p:sp>
        <p:nvSpPr>
          <p:cNvPr id="10" name="Text Placeholder 4"/>
          <p:cNvSpPr>
            <a:spLocks noGrp="1"/>
          </p:cNvSpPr>
          <p:nvPr>
            <p:ph type="body" sz="quarter" idx="21" hasCustomPrompt="1"/>
          </p:nvPr>
        </p:nvSpPr>
        <p:spPr>
          <a:xfrm>
            <a:off x="501650" y="4114800"/>
            <a:ext cx="4318000" cy="2616200"/>
          </a:xfrm>
          <a:prstGeom prst="rect">
            <a:avLst/>
          </a:prstGeom>
        </p:spPr>
        <p:txBody>
          <a:bodyPr lIns="0" tIns="0" rIns="0" bIns="0">
            <a:noAutofit/>
          </a:bodyPr>
          <a:lstStyle/>
          <a:p>
            <a:pPr lvl="0"/>
            <a:r>
              <a:rPr lang="en-US" dirty="0" smtClean="0"/>
              <a:t>Click to add text</a:t>
            </a:r>
          </a:p>
        </p:txBody>
      </p:sp>
      <p:sp>
        <p:nvSpPr>
          <p:cNvPr id="14" name="Text Placeholder 5"/>
          <p:cNvSpPr>
            <a:spLocks noGrp="1"/>
          </p:cNvSpPr>
          <p:nvPr>
            <p:ph type="body" sz="quarter" idx="25" hasCustomPrompt="1"/>
          </p:nvPr>
        </p:nvSpPr>
        <p:spPr>
          <a:xfrm>
            <a:off x="5003800" y="4114800"/>
            <a:ext cx="4318000" cy="2616200"/>
          </a:xfrm>
          <a:prstGeom prst="rect">
            <a:avLst/>
          </a:prstGeom>
        </p:spPr>
        <p:txBody>
          <a:bodyPr lIns="0" tIns="0" rIns="0" bIns="0">
            <a:noAutofit/>
          </a:bodyPr>
          <a:lstStyle/>
          <a:p>
            <a:pPr lvl="0"/>
            <a:r>
              <a:rPr lang="en-US" dirty="0" smtClean="0"/>
              <a:t>Click to add text</a:t>
            </a:r>
          </a:p>
        </p:txBody>
      </p:sp>
      <p:sp>
        <p:nvSpPr>
          <p:cNvPr id="17" name="Footer Placeholder 6"/>
          <p:cNvSpPr>
            <a:spLocks noGrp="1"/>
          </p:cNvSpPr>
          <p:nvPr>
            <p:ph type="ftr" sz="quarter" idx="3"/>
          </p:nvPr>
        </p:nvSpPr>
        <p:spPr>
          <a:xfrm>
            <a:off x="7490826" y="7083277"/>
            <a:ext cx="1836053" cy="244038"/>
          </a:xfrm>
          <a:prstGeom prst="rect">
            <a:avLst/>
          </a:prstGeom>
        </p:spPr>
        <p:txBody>
          <a:bodyPr vert="horz" lIns="0" tIns="0" rIns="0" bIns="0" rtlCol="0" anchor="ctr"/>
          <a:lstStyle>
            <a:lvl1pPr marL="0" indent="0" algn="r">
              <a:buNone/>
              <a:defRPr sz="800" baseline="0">
                <a:solidFill>
                  <a:schemeClr val="tx1"/>
                </a:solidFill>
                <a:latin typeface="+mj-lt"/>
              </a:defRPr>
            </a:lvl1pPr>
          </a:lstStyle>
          <a:p>
            <a:r>
              <a:rPr lang="en-US" smtClean="0"/>
              <a:t>Click to add footer</a:t>
            </a:r>
            <a:endParaRPr lang="en-US" dirty="0"/>
          </a:p>
        </p:txBody>
      </p:sp>
      <p:sp>
        <p:nvSpPr>
          <p:cNvPr id="16" name="Slide Number Placeholder 7"/>
          <p:cNvSpPr>
            <a:spLocks noGrp="1"/>
          </p:cNvSpPr>
          <p:nvPr>
            <p:ph type="sldNum" sz="quarter" idx="4"/>
          </p:nvPr>
        </p:nvSpPr>
        <p:spPr>
          <a:xfrm>
            <a:off x="9326880" y="7083277"/>
            <a:ext cx="384427" cy="244038"/>
          </a:xfrm>
          <a:prstGeom prst="rect">
            <a:avLst/>
          </a:prstGeom>
        </p:spPr>
        <p:txBody>
          <a:bodyPr vert="horz" lIns="0" tIns="0" rIns="0" bIns="27432" rtlCol="0" anchor="ctr"/>
          <a:lstStyle>
            <a:lvl1pPr marL="0" indent="0" algn="r">
              <a:buNone/>
              <a:defRPr sz="1100">
                <a:solidFill>
                  <a:schemeClr val="tx1"/>
                </a:solidFill>
              </a:defRPr>
            </a:lvl1pPr>
          </a:lstStyle>
          <a:p>
            <a:fld id="{0AF8A4B7-68D6-47C7-8DF0-E856C990106D}" type="slidenum">
              <a:rPr lang="en-US" smtClean="0"/>
              <a:pPr/>
              <a:t>‹#›</a:t>
            </a:fld>
            <a:endParaRPr lang="en-US" dirty="0"/>
          </a:p>
        </p:txBody>
      </p:sp>
      <p:pic>
        <p:nvPicPr>
          <p:cNvPr id="13" name="Picture 12"/>
          <p:cNvPicPr/>
          <p:nvPr userDrawn="1"/>
        </p:nvPicPr>
        <p:blipFill>
          <a:blip r:embed="rId3" cstate="print">
            <a:extLst>
              <a:ext uri="{28A0092B-C50C-407E-A947-70E740481C1C}">
                <a14:useLocalDpi xmlns:a14="http://schemas.microsoft.com/office/drawing/2010/main" val="0"/>
              </a:ext>
            </a:extLst>
          </a:blip>
          <a:stretch>
            <a:fillRect/>
          </a:stretch>
        </p:blipFill>
        <p:spPr>
          <a:xfrm>
            <a:off x="86625" y="6942250"/>
            <a:ext cx="2330450" cy="533400"/>
          </a:xfrm>
          <a:prstGeom prst="rect">
            <a:avLst/>
          </a:prstGeom>
        </p:spPr>
      </p:pic>
    </p:spTree>
    <p:custDataLst>
      <p:custData r:id="rId1"/>
    </p:custDataLst>
    <p:extLst>
      <p:ext uri="{BB962C8B-B14F-4D97-AF65-F5344CB8AC3E}">
        <p14:creationId xmlns:p14="http://schemas.microsoft.com/office/powerpoint/2010/main" val="81336417"/>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4 Boxes w/ Key Message">
    <p:spTree>
      <p:nvGrpSpPr>
        <p:cNvPr id="1" name=""/>
        <p:cNvGrpSpPr/>
        <p:nvPr/>
      </p:nvGrpSpPr>
      <p:grpSpPr>
        <a:xfrm>
          <a:off x="0" y="0"/>
          <a:ext cx="0" cy="0"/>
          <a:chOff x="0" y="0"/>
          <a:chExt cx="0" cy="0"/>
        </a:xfrm>
      </p:grpSpPr>
      <p:sp>
        <p:nvSpPr>
          <p:cNvPr id="11" name="Title 1"/>
          <p:cNvSpPr>
            <a:spLocks noGrp="1" noChangeAspect="1"/>
          </p:cNvSpPr>
          <p:nvPr>
            <p:ph type="title"/>
          </p:nvPr>
        </p:nvSpPr>
        <p:spPr>
          <a:xfrm>
            <a:off x="1609724" y="117249"/>
            <a:ext cx="8101584" cy="1077265"/>
          </a:xfrm>
          <a:prstGeom prst="rect">
            <a:avLst/>
          </a:prstGeom>
        </p:spPr>
        <p:txBody>
          <a:bodyPr vert="horz" lIns="0" tIns="49629" rIns="0" bIns="49629" rtlCol="0" anchor="b">
            <a:noAutofit/>
          </a:bodyPr>
          <a:lstStyle/>
          <a:p>
            <a:r>
              <a:rPr lang="en-US" dirty="0" smtClean="0"/>
              <a:t>Click to add title</a:t>
            </a:r>
            <a:endParaRPr lang="en-US" dirty="0"/>
          </a:p>
        </p:txBody>
      </p:sp>
      <p:sp>
        <p:nvSpPr>
          <p:cNvPr id="7" name="Text Placeholder 2"/>
          <p:cNvSpPr>
            <a:spLocks noGrp="1"/>
          </p:cNvSpPr>
          <p:nvPr>
            <p:ph type="body" sz="quarter" idx="18" hasCustomPrompt="1"/>
          </p:nvPr>
        </p:nvSpPr>
        <p:spPr>
          <a:xfrm>
            <a:off x="1612900" y="1409700"/>
            <a:ext cx="3756025" cy="2616200"/>
          </a:xfrm>
          <a:prstGeom prst="rect">
            <a:avLst/>
          </a:prstGeom>
        </p:spPr>
        <p:txBody>
          <a:bodyPr lIns="0" tIns="0" rIns="0" bIns="0">
            <a:noAutofit/>
          </a:bodyPr>
          <a:lstStyle/>
          <a:p>
            <a:pPr lvl="0"/>
            <a:r>
              <a:rPr lang="en-US" dirty="0" smtClean="0"/>
              <a:t>Click to add text</a:t>
            </a:r>
          </a:p>
        </p:txBody>
      </p:sp>
      <p:sp>
        <p:nvSpPr>
          <p:cNvPr id="19" name="Text Placeholder 3"/>
          <p:cNvSpPr>
            <a:spLocks noGrp="1"/>
          </p:cNvSpPr>
          <p:nvPr>
            <p:ph type="body" sz="quarter" idx="23" hasCustomPrompt="1"/>
          </p:nvPr>
        </p:nvSpPr>
        <p:spPr>
          <a:xfrm>
            <a:off x="5562600" y="1409700"/>
            <a:ext cx="3759200" cy="2616200"/>
          </a:xfrm>
          <a:prstGeom prst="rect">
            <a:avLst/>
          </a:prstGeom>
        </p:spPr>
        <p:txBody>
          <a:bodyPr lIns="0" tIns="0" rIns="0" bIns="0">
            <a:noAutofit/>
          </a:bodyPr>
          <a:lstStyle/>
          <a:p>
            <a:pPr lvl="0"/>
            <a:r>
              <a:rPr lang="en-US" dirty="0" smtClean="0"/>
              <a:t>Click to add text</a:t>
            </a:r>
          </a:p>
        </p:txBody>
      </p:sp>
      <p:sp>
        <p:nvSpPr>
          <p:cNvPr id="13" name="Text Placeholder 4"/>
          <p:cNvSpPr>
            <a:spLocks noGrp="1"/>
          </p:cNvSpPr>
          <p:nvPr>
            <p:ph type="body" sz="quarter" idx="22" hasCustomPrompt="1"/>
          </p:nvPr>
        </p:nvSpPr>
        <p:spPr>
          <a:xfrm>
            <a:off x="1612900" y="4114800"/>
            <a:ext cx="3756025" cy="2616200"/>
          </a:xfrm>
          <a:prstGeom prst="rect">
            <a:avLst/>
          </a:prstGeom>
        </p:spPr>
        <p:txBody>
          <a:bodyPr lIns="0" tIns="0" rIns="0" bIns="0">
            <a:noAutofit/>
          </a:bodyPr>
          <a:lstStyle/>
          <a:p>
            <a:pPr lvl="0"/>
            <a:r>
              <a:rPr lang="en-US" dirty="0" smtClean="0"/>
              <a:t>Click to add text</a:t>
            </a:r>
          </a:p>
        </p:txBody>
      </p:sp>
      <p:sp>
        <p:nvSpPr>
          <p:cNvPr id="22" name="Text Placeholder 5"/>
          <p:cNvSpPr>
            <a:spLocks noGrp="1"/>
          </p:cNvSpPr>
          <p:nvPr>
            <p:ph type="body" sz="quarter" idx="26" hasCustomPrompt="1"/>
          </p:nvPr>
        </p:nvSpPr>
        <p:spPr>
          <a:xfrm>
            <a:off x="5562600" y="4114800"/>
            <a:ext cx="3759200" cy="2616200"/>
          </a:xfrm>
          <a:prstGeom prst="rect">
            <a:avLst/>
          </a:prstGeom>
        </p:spPr>
        <p:txBody>
          <a:bodyPr lIns="0" tIns="0" rIns="0" bIns="0">
            <a:noAutofit/>
          </a:bodyPr>
          <a:lstStyle/>
          <a:p>
            <a:pPr lvl="0"/>
            <a:r>
              <a:rPr lang="en-US" dirty="0" smtClean="0"/>
              <a:t>Click to add text</a:t>
            </a:r>
          </a:p>
        </p:txBody>
      </p:sp>
      <p:sp>
        <p:nvSpPr>
          <p:cNvPr id="16" name="Rectangle 6"/>
          <p:cNvSpPr/>
          <p:nvPr userDrawn="1"/>
        </p:nvSpPr>
        <p:spPr>
          <a:xfrm>
            <a:off x="117287" y="1295595"/>
            <a:ext cx="1288460" cy="5431536"/>
          </a:xfrm>
          <a:prstGeom prst="rect">
            <a:avLst/>
          </a:prstGeom>
          <a:solidFill>
            <a:srgbClr val="DFDDDC"/>
          </a:solidFill>
          <a:ln>
            <a:noFill/>
          </a:ln>
        </p:spPr>
        <p:style>
          <a:lnRef idx="2">
            <a:schemeClr val="accent1">
              <a:shade val="50000"/>
            </a:schemeClr>
          </a:lnRef>
          <a:fillRef idx="1">
            <a:schemeClr val="accent1"/>
          </a:fillRef>
          <a:effectRef idx="0">
            <a:schemeClr val="accent1"/>
          </a:effectRef>
          <a:fontRef idx="minor">
            <a:schemeClr val="lt1"/>
          </a:fontRef>
        </p:style>
        <p:txBody>
          <a:bodyPr lIns="99258" tIns="49629" rIns="99258" bIns="49629" rtlCol="0" anchor="ctr"/>
          <a:lstStyle/>
          <a:p>
            <a:pPr algn="ctr"/>
            <a:endParaRPr lang="en-US" dirty="0"/>
          </a:p>
        </p:txBody>
      </p:sp>
      <p:sp>
        <p:nvSpPr>
          <p:cNvPr id="25" name="Text Placeholder 7"/>
          <p:cNvSpPr>
            <a:spLocks noGrp="1"/>
          </p:cNvSpPr>
          <p:nvPr>
            <p:ph type="body" sz="quarter" idx="15" hasCustomPrompt="1"/>
          </p:nvPr>
        </p:nvSpPr>
        <p:spPr>
          <a:xfrm>
            <a:off x="117288" y="1295595"/>
            <a:ext cx="1288459" cy="5431536"/>
          </a:xfrm>
          <a:prstGeom prst="rect">
            <a:avLst/>
          </a:prstGeom>
        </p:spPr>
        <p:txBody>
          <a:bodyPr wrap="square" lIns="73152" tIns="246888" rIns="73152" bIns="0" anchor="t">
            <a:noAutofit/>
          </a:bodyPr>
          <a:lstStyle>
            <a:lvl1pPr marL="0" indent="0">
              <a:buNone/>
              <a:defRPr sz="900"/>
            </a:lvl1pPr>
          </a:lstStyle>
          <a:p>
            <a:r>
              <a:rPr lang="en-US" dirty="0" smtClean="0"/>
              <a:t>Click to add key message</a:t>
            </a:r>
          </a:p>
        </p:txBody>
      </p:sp>
      <p:sp>
        <p:nvSpPr>
          <p:cNvPr id="23" name="Footer Placeholder 8"/>
          <p:cNvSpPr>
            <a:spLocks noGrp="1"/>
          </p:cNvSpPr>
          <p:nvPr>
            <p:ph type="ftr" sz="quarter" idx="3"/>
          </p:nvPr>
        </p:nvSpPr>
        <p:spPr>
          <a:xfrm>
            <a:off x="7490826" y="7083277"/>
            <a:ext cx="1836053" cy="244038"/>
          </a:xfrm>
          <a:prstGeom prst="rect">
            <a:avLst/>
          </a:prstGeom>
        </p:spPr>
        <p:txBody>
          <a:bodyPr vert="horz" lIns="0" tIns="0" rIns="0" bIns="0" rtlCol="0" anchor="ctr"/>
          <a:lstStyle>
            <a:lvl1pPr marL="0" indent="0" algn="r">
              <a:buNone/>
              <a:defRPr sz="800" baseline="0">
                <a:solidFill>
                  <a:schemeClr val="tx1"/>
                </a:solidFill>
                <a:latin typeface="+mj-lt"/>
              </a:defRPr>
            </a:lvl1pPr>
          </a:lstStyle>
          <a:p>
            <a:r>
              <a:rPr lang="en-US" smtClean="0"/>
              <a:t>Click to add footer</a:t>
            </a:r>
            <a:endParaRPr lang="en-US" dirty="0"/>
          </a:p>
        </p:txBody>
      </p:sp>
      <p:sp>
        <p:nvSpPr>
          <p:cNvPr id="18" name="Slide Number Placeholder 9"/>
          <p:cNvSpPr>
            <a:spLocks noGrp="1"/>
          </p:cNvSpPr>
          <p:nvPr>
            <p:ph type="sldNum" sz="quarter" idx="4"/>
          </p:nvPr>
        </p:nvSpPr>
        <p:spPr>
          <a:xfrm>
            <a:off x="9326880" y="7083277"/>
            <a:ext cx="384427" cy="244038"/>
          </a:xfrm>
          <a:prstGeom prst="rect">
            <a:avLst/>
          </a:prstGeom>
        </p:spPr>
        <p:txBody>
          <a:bodyPr vert="horz" lIns="0" tIns="0" rIns="0" bIns="27432" rtlCol="0" anchor="ctr"/>
          <a:lstStyle>
            <a:lvl1pPr marL="0" indent="0" algn="r">
              <a:buNone/>
              <a:defRPr sz="1100">
                <a:solidFill>
                  <a:schemeClr val="tx1"/>
                </a:solidFill>
              </a:defRPr>
            </a:lvl1pPr>
          </a:lstStyle>
          <a:p>
            <a:fld id="{0AF8A4B7-68D6-47C7-8DF0-E856C990106D}" type="slidenum">
              <a:rPr lang="en-US" smtClean="0"/>
              <a:pPr/>
              <a:t>‹#›</a:t>
            </a:fld>
            <a:endParaRPr lang="en-US" dirty="0"/>
          </a:p>
        </p:txBody>
      </p:sp>
      <p:pic>
        <p:nvPicPr>
          <p:cNvPr id="14" name="Picture 13"/>
          <p:cNvPicPr/>
          <p:nvPr userDrawn="1"/>
        </p:nvPicPr>
        <p:blipFill>
          <a:blip r:embed="rId3" cstate="print">
            <a:extLst>
              <a:ext uri="{28A0092B-C50C-407E-A947-70E740481C1C}">
                <a14:useLocalDpi xmlns:a14="http://schemas.microsoft.com/office/drawing/2010/main" val="0"/>
              </a:ext>
            </a:extLst>
          </a:blip>
          <a:stretch>
            <a:fillRect/>
          </a:stretch>
        </p:blipFill>
        <p:spPr>
          <a:xfrm>
            <a:off x="86625" y="6942250"/>
            <a:ext cx="2330450" cy="533400"/>
          </a:xfrm>
          <a:prstGeom prst="rect">
            <a:avLst/>
          </a:prstGeom>
        </p:spPr>
      </p:pic>
    </p:spTree>
    <p:custDataLst>
      <p:custData r:id="rId1"/>
    </p:custDataLst>
    <p:extLst>
      <p:ext uri="{BB962C8B-B14F-4D97-AF65-F5344CB8AC3E}">
        <p14:creationId xmlns:p14="http://schemas.microsoft.com/office/powerpoint/2010/main" val="2650760883"/>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6 Boxes">
    <p:spTree>
      <p:nvGrpSpPr>
        <p:cNvPr id="1" name=""/>
        <p:cNvGrpSpPr/>
        <p:nvPr/>
      </p:nvGrpSpPr>
      <p:grpSpPr>
        <a:xfrm>
          <a:off x="0" y="0"/>
          <a:ext cx="0" cy="0"/>
          <a:chOff x="0" y="0"/>
          <a:chExt cx="0" cy="0"/>
        </a:xfrm>
      </p:grpSpPr>
      <p:sp>
        <p:nvSpPr>
          <p:cNvPr id="11" name="Title 1"/>
          <p:cNvSpPr>
            <a:spLocks noGrp="1" noChangeAspect="1"/>
          </p:cNvSpPr>
          <p:nvPr>
            <p:ph type="title"/>
          </p:nvPr>
        </p:nvSpPr>
        <p:spPr>
          <a:xfrm>
            <a:off x="1609724" y="117249"/>
            <a:ext cx="8101584" cy="1077265"/>
          </a:xfrm>
          <a:prstGeom prst="rect">
            <a:avLst/>
          </a:prstGeom>
        </p:spPr>
        <p:txBody>
          <a:bodyPr vert="horz" lIns="0" tIns="49629" rIns="0" bIns="49629" rtlCol="0" anchor="b">
            <a:noAutofit/>
          </a:bodyPr>
          <a:lstStyle/>
          <a:p>
            <a:r>
              <a:rPr lang="en-US" dirty="0" smtClean="0"/>
              <a:t>Click to add title</a:t>
            </a:r>
            <a:endParaRPr lang="en-US" dirty="0"/>
          </a:p>
        </p:txBody>
      </p:sp>
      <p:sp>
        <p:nvSpPr>
          <p:cNvPr id="5" name="Text Placeholder 2"/>
          <p:cNvSpPr>
            <a:spLocks noGrp="1"/>
          </p:cNvSpPr>
          <p:nvPr>
            <p:ph type="body" sz="quarter" idx="16" hasCustomPrompt="1"/>
          </p:nvPr>
        </p:nvSpPr>
        <p:spPr>
          <a:xfrm>
            <a:off x="501650" y="1409700"/>
            <a:ext cx="2817241" cy="2616200"/>
          </a:xfrm>
          <a:prstGeom prst="rect">
            <a:avLst/>
          </a:prstGeom>
        </p:spPr>
        <p:txBody>
          <a:bodyPr lIns="0" tIns="0" rIns="0" bIns="0">
            <a:noAutofit/>
          </a:bodyPr>
          <a:lstStyle/>
          <a:p>
            <a:pPr lvl="0"/>
            <a:r>
              <a:rPr lang="en-US" dirty="0" smtClean="0"/>
              <a:t>Click to add text</a:t>
            </a:r>
          </a:p>
        </p:txBody>
      </p:sp>
      <p:sp>
        <p:nvSpPr>
          <p:cNvPr id="30" name="Text Placeholder 3"/>
          <p:cNvSpPr>
            <a:spLocks noGrp="1"/>
          </p:cNvSpPr>
          <p:nvPr>
            <p:ph type="body" sz="quarter" idx="24" hasCustomPrompt="1"/>
          </p:nvPr>
        </p:nvSpPr>
        <p:spPr>
          <a:xfrm>
            <a:off x="3503041" y="1409700"/>
            <a:ext cx="2817241" cy="2616200"/>
          </a:xfrm>
          <a:prstGeom prst="rect">
            <a:avLst/>
          </a:prstGeom>
        </p:spPr>
        <p:txBody>
          <a:bodyPr lIns="0" tIns="0" rIns="0" bIns="0">
            <a:noAutofit/>
          </a:bodyPr>
          <a:lstStyle/>
          <a:p>
            <a:pPr lvl="0"/>
            <a:r>
              <a:rPr lang="en-US" dirty="0" smtClean="0"/>
              <a:t>Click to add text</a:t>
            </a:r>
          </a:p>
        </p:txBody>
      </p:sp>
      <p:sp>
        <p:nvSpPr>
          <p:cNvPr id="22" name="Text Placeholder 4"/>
          <p:cNvSpPr>
            <a:spLocks noGrp="1"/>
          </p:cNvSpPr>
          <p:nvPr>
            <p:ph type="body" sz="quarter" idx="20" hasCustomPrompt="1"/>
          </p:nvPr>
        </p:nvSpPr>
        <p:spPr>
          <a:xfrm>
            <a:off x="6504559" y="1409700"/>
            <a:ext cx="2817241" cy="2616200"/>
          </a:xfrm>
          <a:prstGeom prst="rect">
            <a:avLst/>
          </a:prstGeom>
        </p:spPr>
        <p:txBody>
          <a:bodyPr lIns="0" tIns="0" rIns="0" bIns="0">
            <a:noAutofit/>
          </a:bodyPr>
          <a:lstStyle/>
          <a:p>
            <a:pPr lvl="0"/>
            <a:r>
              <a:rPr lang="en-US" dirty="0" smtClean="0"/>
              <a:t>Click to add text</a:t>
            </a:r>
          </a:p>
        </p:txBody>
      </p:sp>
      <p:sp>
        <p:nvSpPr>
          <p:cNvPr id="21" name="Text Placeholder 5"/>
          <p:cNvSpPr>
            <a:spLocks noGrp="1"/>
          </p:cNvSpPr>
          <p:nvPr>
            <p:ph type="body" sz="quarter" idx="19" hasCustomPrompt="1"/>
          </p:nvPr>
        </p:nvSpPr>
        <p:spPr>
          <a:xfrm>
            <a:off x="501650" y="4114800"/>
            <a:ext cx="2817241" cy="2616200"/>
          </a:xfrm>
          <a:prstGeom prst="rect">
            <a:avLst/>
          </a:prstGeom>
        </p:spPr>
        <p:txBody>
          <a:bodyPr lIns="0" tIns="0" rIns="0" bIns="0">
            <a:noAutofit/>
          </a:bodyPr>
          <a:lstStyle/>
          <a:p>
            <a:pPr lvl="0"/>
            <a:r>
              <a:rPr lang="en-US" dirty="0" smtClean="0"/>
              <a:t>Click to add text</a:t>
            </a:r>
          </a:p>
        </p:txBody>
      </p:sp>
      <p:sp>
        <p:nvSpPr>
          <p:cNvPr id="33" name="Text Placeholder 6"/>
          <p:cNvSpPr>
            <a:spLocks noGrp="1"/>
          </p:cNvSpPr>
          <p:nvPr>
            <p:ph type="body" sz="quarter" idx="27" hasCustomPrompt="1"/>
          </p:nvPr>
        </p:nvSpPr>
        <p:spPr>
          <a:xfrm>
            <a:off x="3503041" y="4114800"/>
            <a:ext cx="2817241" cy="2616200"/>
          </a:xfrm>
          <a:prstGeom prst="rect">
            <a:avLst/>
          </a:prstGeom>
        </p:spPr>
        <p:txBody>
          <a:bodyPr lIns="0" tIns="0" rIns="0" bIns="0">
            <a:noAutofit/>
          </a:bodyPr>
          <a:lstStyle/>
          <a:p>
            <a:pPr lvl="0"/>
            <a:r>
              <a:rPr lang="en-US" dirty="0" smtClean="0"/>
              <a:t>Click to add text</a:t>
            </a:r>
          </a:p>
        </p:txBody>
      </p:sp>
      <p:sp>
        <p:nvSpPr>
          <p:cNvPr id="25" name="Text Placeholder 7"/>
          <p:cNvSpPr>
            <a:spLocks noGrp="1"/>
          </p:cNvSpPr>
          <p:nvPr>
            <p:ph type="body" sz="quarter" idx="23" hasCustomPrompt="1"/>
          </p:nvPr>
        </p:nvSpPr>
        <p:spPr>
          <a:xfrm>
            <a:off x="6504559" y="4114800"/>
            <a:ext cx="2817241" cy="2616200"/>
          </a:xfrm>
          <a:prstGeom prst="rect">
            <a:avLst/>
          </a:prstGeom>
        </p:spPr>
        <p:txBody>
          <a:bodyPr lIns="0" tIns="0" rIns="0" bIns="0">
            <a:noAutofit/>
          </a:bodyPr>
          <a:lstStyle/>
          <a:p>
            <a:pPr lvl="0"/>
            <a:r>
              <a:rPr lang="en-US" dirty="0" smtClean="0"/>
              <a:t>Click to add text</a:t>
            </a:r>
          </a:p>
        </p:txBody>
      </p:sp>
      <p:sp>
        <p:nvSpPr>
          <p:cNvPr id="18" name="Footer Placeholder 8"/>
          <p:cNvSpPr>
            <a:spLocks noGrp="1"/>
          </p:cNvSpPr>
          <p:nvPr>
            <p:ph type="ftr" sz="quarter" idx="3"/>
          </p:nvPr>
        </p:nvSpPr>
        <p:spPr>
          <a:xfrm>
            <a:off x="7490826" y="7083277"/>
            <a:ext cx="1836053" cy="244038"/>
          </a:xfrm>
          <a:prstGeom prst="rect">
            <a:avLst/>
          </a:prstGeom>
        </p:spPr>
        <p:txBody>
          <a:bodyPr vert="horz" lIns="0" tIns="0" rIns="0" bIns="0" rtlCol="0" anchor="ctr"/>
          <a:lstStyle>
            <a:lvl1pPr marL="0" indent="0" algn="r">
              <a:buNone/>
              <a:defRPr sz="800" baseline="0">
                <a:solidFill>
                  <a:schemeClr val="tx1"/>
                </a:solidFill>
                <a:latin typeface="+mj-lt"/>
              </a:defRPr>
            </a:lvl1pPr>
          </a:lstStyle>
          <a:p>
            <a:r>
              <a:rPr lang="en-US" smtClean="0"/>
              <a:t>Click to add footer</a:t>
            </a:r>
            <a:endParaRPr lang="en-US" dirty="0"/>
          </a:p>
        </p:txBody>
      </p:sp>
      <p:sp>
        <p:nvSpPr>
          <p:cNvPr id="17" name="Slide Number Placeholder 9"/>
          <p:cNvSpPr>
            <a:spLocks noGrp="1"/>
          </p:cNvSpPr>
          <p:nvPr>
            <p:ph type="sldNum" sz="quarter" idx="4"/>
          </p:nvPr>
        </p:nvSpPr>
        <p:spPr>
          <a:xfrm>
            <a:off x="9326880" y="7083277"/>
            <a:ext cx="384427" cy="244038"/>
          </a:xfrm>
          <a:prstGeom prst="rect">
            <a:avLst/>
          </a:prstGeom>
        </p:spPr>
        <p:txBody>
          <a:bodyPr vert="horz" lIns="0" tIns="0" rIns="0" bIns="27432" rtlCol="0" anchor="ctr"/>
          <a:lstStyle>
            <a:lvl1pPr marL="0" indent="0" algn="r">
              <a:buNone/>
              <a:defRPr sz="1100">
                <a:solidFill>
                  <a:schemeClr val="tx1"/>
                </a:solidFill>
              </a:defRPr>
            </a:lvl1pPr>
          </a:lstStyle>
          <a:p>
            <a:fld id="{0AF8A4B7-68D6-47C7-8DF0-E856C990106D}" type="slidenum">
              <a:rPr lang="en-US" smtClean="0"/>
              <a:pPr/>
              <a:t>‹#›</a:t>
            </a:fld>
            <a:endParaRPr lang="en-US" dirty="0"/>
          </a:p>
        </p:txBody>
      </p:sp>
      <p:pic>
        <p:nvPicPr>
          <p:cNvPr id="13" name="Picture 12"/>
          <p:cNvPicPr/>
          <p:nvPr userDrawn="1"/>
        </p:nvPicPr>
        <p:blipFill>
          <a:blip r:embed="rId3" cstate="print">
            <a:extLst>
              <a:ext uri="{28A0092B-C50C-407E-A947-70E740481C1C}">
                <a14:useLocalDpi xmlns:a14="http://schemas.microsoft.com/office/drawing/2010/main" val="0"/>
              </a:ext>
            </a:extLst>
          </a:blip>
          <a:stretch>
            <a:fillRect/>
          </a:stretch>
        </p:blipFill>
        <p:spPr>
          <a:xfrm>
            <a:off x="86625" y="6942250"/>
            <a:ext cx="2330450" cy="533400"/>
          </a:xfrm>
          <a:prstGeom prst="rect">
            <a:avLst/>
          </a:prstGeom>
        </p:spPr>
      </p:pic>
    </p:spTree>
    <p:custDataLst>
      <p:custData r:id="rId1"/>
    </p:custDataLst>
    <p:extLst>
      <p:ext uri="{BB962C8B-B14F-4D97-AF65-F5344CB8AC3E}">
        <p14:creationId xmlns:p14="http://schemas.microsoft.com/office/powerpoint/2010/main" val="1165451075"/>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6 Boxes w/ Key Message">
    <p:spTree>
      <p:nvGrpSpPr>
        <p:cNvPr id="1" name=""/>
        <p:cNvGrpSpPr/>
        <p:nvPr/>
      </p:nvGrpSpPr>
      <p:grpSpPr>
        <a:xfrm>
          <a:off x="0" y="0"/>
          <a:ext cx="0" cy="0"/>
          <a:chOff x="0" y="0"/>
          <a:chExt cx="0" cy="0"/>
        </a:xfrm>
      </p:grpSpPr>
      <p:sp>
        <p:nvSpPr>
          <p:cNvPr id="13" name="Title 1"/>
          <p:cNvSpPr>
            <a:spLocks noGrp="1" noChangeAspect="1"/>
          </p:cNvSpPr>
          <p:nvPr>
            <p:ph type="title"/>
          </p:nvPr>
        </p:nvSpPr>
        <p:spPr>
          <a:xfrm>
            <a:off x="1609724" y="117249"/>
            <a:ext cx="8101584" cy="1077265"/>
          </a:xfrm>
          <a:prstGeom prst="rect">
            <a:avLst/>
          </a:prstGeom>
        </p:spPr>
        <p:txBody>
          <a:bodyPr vert="horz" lIns="0" tIns="49629" rIns="0" bIns="49629" rtlCol="0" anchor="b">
            <a:noAutofit/>
          </a:bodyPr>
          <a:lstStyle/>
          <a:p>
            <a:r>
              <a:rPr lang="en-US" dirty="0" smtClean="0"/>
              <a:t>Click to add title</a:t>
            </a:r>
            <a:endParaRPr lang="en-US" dirty="0"/>
          </a:p>
        </p:txBody>
      </p:sp>
      <p:sp>
        <p:nvSpPr>
          <p:cNvPr id="5" name="Text Placeholder 2"/>
          <p:cNvSpPr>
            <a:spLocks noGrp="1"/>
          </p:cNvSpPr>
          <p:nvPr>
            <p:ph type="body" sz="quarter" idx="16" hasCustomPrompt="1"/>
          </p:nvPr>
        </p:nvSpPr>
        <p:spPr>
          <a:xfrm>
            <a:off x="1612900" y="1409700"/>
            <a:ext cx="2446782" cy="2616200"/>
          </a:xfrm>
          <a:prstGeom prst="rect">
            <a:avLst/>
          </a:prstGeom>
        </p:spPr>
        <p:txBody>
          <a:bodyPr lIns="0" tIns="0" rIns="0" bIns="0">
            <a:noAutofit/>
          </a:bodyPr>
          <a:lstStyle/>
          <a:p>
            <a:pPr lvl="0"/>
            <a:r>
              <a:rPr lang="en-US" dirty="0" smtClean="0"/>
              <a:t>Click to add text</a:t>
            </a:r>
          </a:p>
        </p:txBody>
      </p:sp>
      <p:sp>
        <p:nvSpPr>
          <p:cNvPr id="20" name="Text Placeholder 3"/>
          <p:cNvSpPr>
            <a:spLocks noGrp="1"/>
          </p:cNvSpPr>
          <p:nvPr>
            <p:ph type="body" sz="quarter" idx="23" hasCustomPrompt="1"/>
          </p:nvPr>
        </p:nvSpPr>
        <p:spPr>
          <a:xfrm>
            <a:off x="4243832" y="1409700"/>
            <a:ext cx="2446782" cy="2616200"/>
          </a:xfrm>
          <a:prstGeom prst="rect">
            <a:avLst/>
          </a:prstGeom>
        </p:spPr>
        <p:txBody>
          <a:bodyPr lIns="0" tIns="0" rIns="0" bIns="0">
            <a:noAutofit/>
          </a:bodyPr>
          <a:lstStyle/>
          <a:p>
            <a:pPr lvl="0"/>
            <a:r>
              <a:rPr lang="en-US" dirty="0" smtClean="0"/>
              <a:t>Click to add text</a:t>
            </a:r>
          </a:p>
        </p:txBody>
      </p:sp>
      <p:sp>
        <p:nvSpPr>
          <p:cNvPr id="16" name="Text Placeholder 4"/>
          <p:cNvSpPr>
            <a:spLocks noGrp="1"/>
          </p:cNvSpPr>
          <p:nvPr>
            <p:ph type="body" sz="quarter" idx="19" hasCustomPrompt="1"/>
          </p:nvPr>
        </p:nvSpPr>
        <p:spPr>
          <a:xfrm>
            <a:off x="6875018" y="1409700"/>
            <a:ext cx="2446782" cy="2616200"/>
          </a:xfrm>
          <a:prstGeom prst="rect">
            <a:avLst/>
          </a:prstGeom>
        </p:spPr>
        <p:txBody>
          <a:bodyPr lIns="0" tIns="0" rIns="0" bIns="0">
            <a:noAutofit/>
          </a:bodyPr>
          <a:lstStyle/>
          <a:p>
            <a:pPr lvl="0"/>
            <a:r>
              <a:rPr lang="en-US" dirty="0" smtClean="0"/>
              <a:t>Click to add text</a:t>
            </a:r>
          </a:p>
        </p:txBody>
      </p:sp>
      <p:sp>
        <p:nvSpPr>
          <p:cNvPr id="14" name="Text Placeholder 5"/>
          <p:cNvSpPr>
            <a:spLocks noGrp="1"/>
          </p:cNvSpPr>
          <p:nvPr>
            <p:ph type="body" sz="quarter" idx="18" hasCustomPrompt="1"/>
          </p:nvPr>
        </p:nvSpPr>
        <p:spPr>
          <a:xfrm>
            <a:off x="1612900" y="4114800"/>
            <a:ext cx="2446782" cy="2616200"/>
          </a:xfrm>
          <a:prstGeom prst="rect">
            <a:avLst/>
          </a:prstGeom>
        </p:spPr>
        <p:txBody>
          <a:bodyPr lIns="0" tIns="0" rIns="0" bIns="0">
            <a:noAutofit/>
          </a:bodyPr>
          <a:lstStyle/>
          <a:p>
            <a:pPr lvl="0"/>
            <a:r>
              <a:rPr lang="en-US" dirty="0" smtClean="0"/>
              <a:t>Click to add text</a:t>
            </a:r>
          </a:p>
        </p:txBody>
      </p:sp>
      <p:sp>
        <p:nvSpPr>
          <p:cNvPr id="23" name="Text Placeholder 6"/>
          <p:cNvSpPr>
            <a:spLocks noGrp="1"/>
          </p:cNvSpPr>
          <p:nvPr>
            <p:ph type="body" sz="quarter" idx="26" hasCustomPrompt="1"/>
          </p:nvPr>
        </p:nvSpPr>
        <p:spPr>
          <a:xfrm>
            <a:off x="4243832" y="4114800"/>
            <a:ext cx="2446782" cy="2616200"/>
          </a:xfrm>
          <a:prstGeom prst="rect">
            <a:avLst/>
          </a:prstGeom>
        </p:spPr>
        <p:txBody>
          <a:bodyPr lIns="0" tIns="0" rIns="0" bIns="0">
            <a:noAutofit/>
          </a:bodyPr>
          <a:lstStyle/>
          <a:p>
            <a:pPr lvl="0"/>
            <a:r>
              <a:rPr lang="en-US" dirty="0" smtClean="0"/>
              <a:t>Click to add text</a:t>
            </a:r>
          </a:p>
        </p:txBody>
      </p:sp>
      <p:sp>
        <p:nvSpPr>
          <p:cNvPr id="19" name="Text Placeholder 7"/>
          <p:cNvSpPr>
            <a:spLocks noGrp="1"/>
          </p:cNvSpPr>
          <p:nvPr>
            <p:ph type="body" sz="quarter" idx="22" hasCustomPrompt="1"/>
          </p:nvPr>
        </p:nvSpPr>
        <p:spPr>
          <a:xfrm>
            <a:off x="6875018" y="4114800"/>
            <a:ext cx="2446782" cy="2616200"/>
          </a:xfrm>
          <a:prstGeom prst="rect">
            <a:avLst/>
          </a:prstGeom>
        </p:spPr>
        <p:txBody>
          <a:bodyPr lIns="0" tIns="0" rIns="0" bIns="0">
            <a:noAutofit/>
          </a:bodyPr>
          <a:lstStyle/>
          <a:p>
            <a:pPr lvl="0"/>
            <a:r>
              <a:rPr lang="en-US" dirty="0" smtClean="0"/>
              <a:t>Click to add text</a:t>
            </a:r>
          </a:p>
        </p:txBody>
      </p:sp>
      <p:sp>
        <p:nvSpPr>
          <p:cNvPr id="7" name="Rectangle 8"/>
          <p:cNvSpPr/>
          <p:nvPr userDrawn="1"/>
        </p:nvSpPr>
        <p:spPr>
          <a:xfrm>
            <a:off x="117287" y="1295595"/>
            <a:ext cx="1288460" cy="5431536"/>
          </a:xfrm>
          <a:prstGeom prst="rect">
            <a:avLst/>
          </a:prstGeom>
          <a:solidFill>
            <a:srgbClr val="DFDDDC"/>
          </a:solidFill>
          <a:ln>
            <a:noFill/>
          </a:ln>
        </p:spPr>
        <p:style>
          <a:lnRef idx="2">
            <a:schemeClr val="accent1">
              <a:shade val="50000"/>
            </a:schemeClr>
          </a:lnRef>
          <a:fillRef idx="1">
            <a:schemeClr val="accent1"/>
          </a:fillRef>
          <a:effectRef idx="0">
            <a:schemeClr val="accent1"/>
          </a:effectRef>
          <a:fontRef idx="minor">
            <a:schemeClr val="lt1"/>
          </a:fontRef>
        </p:style>
        <p:txBody>
          <a:bodyPr lIns="99258" tIns="49629" rIns="99258" bIns="49629" rtlCol="0" anchor="ctr"/>
          <a:lstStyle/>
          <a:p>
            <a:pPr algn="ctr"/>
            <a:endParaRPr lang="en-US" dirty="0"/>
          </a:p>
        </p:txBody>
      </p:sp>
      <p:sp>
        <p:nvSpPr>
          <p:cNvPr id="26" name="Text Placeholder 9"/>
          <p:cNvSpPr>
            <a:spLocks noGrp="1"/>
          </p:cNvSpPr>
          <p:nvPr>
            <p:ph type="body" sz="quarter" idx="15" hasCustomPrompt="1"/>
          </p:nvPr>
        </p:nvSpPr>
        <p:spPr>
          <a:xfrm>
            <a:off x="117288" y="1295595"/>
            <a:ext cx="1288459" cy="5431536"/>
          </a:xfrm>
          <a:prstGeom prst="rect">
            <a:avLst/>
          </a:prstGeom>
        </p:spPr>
        <p:txBody>
          <a:bodyPr wrap="square" lIns="73152" tIns="246888" rIns="73152" bIns="0" anchor="t">
            <a:noAutofit/>
          </a:bodyPr>
          <a:lstStyle>
            <a:lvl1pPr marL="0" indent="0">
              <a:buNone/>
              <a:defRPr sz="900"/>
            </a:lvl1pPr>
          </a:lstStyle>
          <a:p>
            <a:r>
              <a:rPr lang="en-US" dirty="0" smtClean="0"/>
              <a:t>Click to add key message</a:t>
            </a:r>
          </a:p>
        </p:txBody>
      </p:sp>
      <p:sp>
        <p:nvSpPr>
          <p:cNvPr id="25" name="Footer Placeholder 10"/>
          <p:cNvSpPr>
            <a:spLocks noGrp="1"/>
          </p:cNvSpPr>
          <p:nvPr>
            <p:ph type="ftr" sz="quarter" idx="3"/>
          </p:nvPr>
        </p:nvSpPr>
        <p:spPr>
          <a:xfrm>
            <a:off x="7490826" y="7083277"/>
            <a:ext cx="1836053" cy="244038"/>
          </a:xfrm>
          <a:prstGeom prst="rect">
            <a:avLst/>
          </a:prstGeom>
        </p:spPr>
        <p:txBody>
          <a:bodyPr vert="horz" lIns="0" tIns="0" rIns="0" bIns="0" rtlCol="0" anchor="ctr"/>
          <a:lstStyle>
            <a:lvl1pPr marL="0" indent="0" algn="r">
              <a:buNone/>
              <a:defRPr sz="800" baseline="0">
                <a:solidFill>
                  <a:schemeClr val="tx1"/>
                </a:solidFill>
                <a:latin typeface="+mj-lt"/>
              </a:defRPr>
            </a:lvl1pPr>
          </a:lstStyle>
          <a:p>
            <a:r>
              <a:rPr lang="en-US" smtClean="0"/>
              <a:t>Click to add footer</a:t>
            </a:r>
            <a:endParaRPr lang="en-US" dirty="0"/>
          </a:p>
        </p:txBody>
      </p:sp>
      <p:sp>
        <p:nvSpPr>
          <p:cNvPr id="24" name="Slide Number Placeholder 11"/>
          <p:cNvSpPr>
            <a:spLocks noGrp="1"/>
          </p:cNvSpPr>
          <p:nvPr>
            <p:ph type="sldNum" sz="quarter" idx="4"/>
          </p:nvPr>
        </p:nvSpPr>
        <p:spPr>
          <a:xfrm>
            <a:off x="9326880" y="7083277"/>
            <a:ext cx="384427" cy="244038"/>
          </a:xfrm>
          <a:prstGeom prst="rect">
            <a:avLst/>
          </a:prstGeom>
        </p:spPr>
        <p:txBody>
          <a:bodyPr vert="horz" lIns="0" tIns="0" rIns="0" bIns="27432" rtlCol="0" anchor="ctr"/>
          <a:lstStyle>
            <a:lvl1pPr marL="0" indent="0" algn="r">
              <a:buNone/>
              <a:defRPr sz="1100">
                <a:solidFill>
                  <a:schemeClr val="tx1"/>
                </a:solidFill>
              </a:defRPr>
            </a:lvl1pPr>
          </a:lstStyle>
          <a:p>
            <a:fld id="{0AF8A4B7-68D6-47C7-8DF0-E856C990106D}" type="slidenum">
              <a:rPr lang="en-US" smtClean="0"/>
              <a:pPr/>
              <a:t>‹#›</a:t>
            </a:fld>
            <a:endParaRPr lang="en-US" dirty="0"/>
          </a:p>
        </p:txBody>
      </p:sp>
      <p:pic>
        <p:nvPicPr>
          <p:cNvPr id="17" name="Picture 16"/>
          <p:cNvPicPr/>
          <p:nvPr userDrawn="1"/>
        </p:nvPicPr>
        <p:blipFill>
          <a:blip r:embed="rId3" cstate="print">
            <a:extLst>
              <a:ext uri="{28A0092B-C50C-407E-A947-70E740481C1C}">
                <a14:useLocalDpi xmlns:a14="http://schemas.microsoft.com/office/drawing/2010/main" val="0"/>
              </a:ext>
            </a:extLst>
          </a:blip>
          <a:stretch>
            <a:fillRect/>
          </a:stretch>
        </p:blipFill>
        <p:spPr>
          <a:xfrm>
            <a:off x="86625" y="6942250"/>
            <a:ext cx="2330450" cy="533400"/>
          </a:xfrm>
          <a:prstGeom prst="rect">
            <a:avLst/>
          </a:prstGeom>
        </p:spPr>
      </p:pic>
    </p:spTree>
    <p:custDataLst>
      <p:custData r:id="rId1"/>
    </p:custDataLst>
    <p:extLst>
      <p:ext uri="{BB962C8B-B14F-4D97-AF65-F5344CB8AC3E}">
        <p14:creationId xmlns:p14="http://schemas.microsoft.com/office/powerpoint/2010/main" val="2776155535"/>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Single Bio w/ Photo">
    <p:spTree>
      <p:nvGrpSpPr>
        <p:cNvPr id="1" name=""/>
        <p:cNvGrpSpPr/>
        <p:nvPr/>
      </p:nvGrpSpPr>
      <p:grpSpPr>
        <a:xfrm>
          <a:off x="0" y="0"/>
          <a:ext cx="0" cy="0"/>
          <a:chOff x="0" y="0"/>
          <a:chExt cx="0" cy="0"/>
        </a:xfrm>
      </p:grpSpPr>
      <p:sp>
        <p:nvSpPr>
          <p:cNvPr id="14" name="Title 1"/>
          <p:cNvSpPr>
            <a:spLocks noGrp="1" noChangeAspect="1"/>
          </p:cNvSpPr>
          <p:nvPr>
            <p:ph type="title"/>
          </p:nvPr>
        </p:nvSpPr>
        <p:spPr>
          <a:xfrm>
            <a:off x="1609724" y="117249"/>
            <a:ext cx="8101584" cy="1077265"/>
          </a:xfrm>
          <a:prstGeom prst="rect">
            <a:avLst/>
          </a:prstGeom>
        </p:spPr>
        <p:txBody>
          <a:bodyPr vert="horz" lIns="0" tIns="49629" rIns="0" bIns="49629" rtlCol="0" anchor="b">
            <a:noAutofit/>
          </a:bodyPr>
          <a:lstStyle/>
          <a:p>
            <a:r>
              <a:rPr lang="en-US" dirty="0" smtClean="0"/>
              <a:t>Click to add title</a:t>
            </a:r>
            <a:endParaRPr lang="en-US" dirty="0"/>
          </a:p>
        </p:txBody>
      </p:sp>
      <p:sp>
        <p:nvSpPr>
          <p:cNvPr id="5" name="Text Placeholder 2"/>
          <p:cNvSpPr>
            <a:spLocks noGrp="1"/>
          </p:cNvSpPr>
          <p:nvPr>
            <p:ph type="body" sz="quarter" idx="16" hasCustomPrompt="1"/>
          </p:nvPr>
        </p:nvSpPr>
        <p:spPr>
          <a:xfrm>
            <a:off x="1612900" y="1409700"/>
            <a:ext cx="908050" cy="1104900"/>
          </a:xfrm>
          <a:prstGeom prst="rect">
            <a:avLst/>
          </a:prstGeom>
        </p:spPr>
        <p:txBody>
          <a:bodyPr lIns="0" tIns="0" rIns="0" bIns="0"/>
          <a:lstStyle>
            <a:lvl1pPr marL="0" indent="0">
              <a:buNone/>
              <a:defRPr/>
            </a:lvl1pPr>
          </a:lstStyle>
          <a:p>
            <a:r>
              <a:rPr lang="en-US" dirty="0" smtClean="0"/>
              <a:t>Picture</a:t>
            </a:r>
          </a:p>
        </p:txBody>
      </p:sp>
      <p:sp>
        <p:nvSpPr>
          <p:cNvPr id="29" name="Text Placeholder 3"/>
          <p:cNvSpPr>
            <a:spLocks noGrp="1"/>
          </p:cNvSpPr>
          <p:nvPr>
            <p:ph type="body" sz="quarter" idx="17" hasCustomPrompt="1"/>
          </p:nvPr>
        </p:nvSpPr>
        <p:spPr>
          <a:xfrm>
            <a:off x="2667000" y="1409700"/>
            <a:ext cx="2921000" cy="546100"/>
          </a:xfrm>
          <a:prstGeom prst="rect">
            <a:avLst/>
          </a:prstGeom>
        </p:spPr>
        <p:txBody>
          <a:bodyPr lIns="0" tIns="0" rIns="0" bIns="0">
            <a:noAutofit/>
          </a:bodyPr>
          <a:lstStyle>
            <a:lvl1pPr marL="0" indent="0">
              <a:buNone/>
              <a:defRPr sz="1500" baseline="0"/>
            </a:lvl1pPr>
          </a:lstStyle>
          <a:p>
            <a:pPr lvl="0"/>
            <a:r>
              <a:rPr lang="en-US" dirty="0" smtClean="0"/>
              <a:t>Click to add official title</a:t>
            </a:r>
            <a:endParaRPr lang="en-US" dirty="0"/>
          </a:p>
        </p:txBody>
      </p:sp>
      <p:sp>
        <p:nvSpPr>
          <p:cNvPr id="26" name="Text Placeholder 4"/>
          <p:cNvSpPr>
            <a:spLocks noGrp="1"/>
          </p:cNvSpPr>
          <p:nvPr>
            <p:ph type="body" sz="quarter" idx="22" hasCustomPrompt="1"/>
          </p:nvPr>
        </p:nvSpPr>
        <p:spPr>
          <a:xfrm>
            <a:off x="2667000" y="1955800"/>
            <a:ext cx="2921000" cy="186182"/>
          </a:xfrm>
          <a:prstGeom prst="rect">
            <a:avLst/>
          </a:prstGeom>
        </p:spPr>
        <p:txBody>
          <a:bodyPr lIns="0" tIns="0" rIns="0" bIns="0">
            <a:noAutofit/>
          </a:bodyPr>
          <a:lstStyle>
            <a:lvl1pPr marL="0" indent="0">
              <a:buNone/>
              <a:defRPr sz="1100" baseline="0"/>
            </a:lvl1pPr>
          </a:lstStyle>
          <a:p>
            <a:pPr lvl="0"/>
            <a:r>
              <a:rPr lang="en-US" dirty="0" smtClean="0"/>
              <a:t>Click to add office location</a:t>
            </a:r>
          </a:p>
        </p:txBody>
      </p:sp>
      <p:sp>
        <p:nvSpPr>
          <p:cNvPr id="27" name="Text Placeholder 5"/>
          <p:cNvSpPr>
            <a:spLocks noGrp="1"/>
          </p:cNvSpPr>
          <p:nvPr>
            <p:ph type="body" sz="quarter" idx="23" hasCustomPrompt="1"/>
          </p:nvPr>
        </p:nvSpPr>
        <p:spPr>
          <a:xfrm>
            <a:off x="2667000" y="2141982"/>
            <a:ext cx="2921000" cy="186182"/>
          </a:xfrm>
          <a:prstGeom prst="rect">
            <a:avLst/>
          </a:prstGeom>
        </p:spPr>
        <p:txBody>
          <a:bodyPr lIns="0" tIns="0" rIns="0" bIns="0">
            <a:noAutofit/>
          </a:bodyPr>
          <a:lstStyle>
            <a:lvl1pPr marL="0" indent="0">
              <a:buNone/>
              <a:defRPr sz="1100" baseline="0"/>
            </a:lvl1pPr>
          </a:lstStyle>
          <a:p>
            <a:pPr lvl="0"/>
            <a:r>
              <a:rPr lang="en-US" dirty="0" smtClean="0"/>
              <a:t>Click to add phone number</a:t>
            </a:r>
          </a:p>
        </p:txBody>
      </p:sp>
      <p:sp>
        <p:nvSpPr>
          <p:cNvPr id="28" name="Text Placeholder 6"/>
          <p:cNvSpPr>
            <a:spLocks noGrp="1"/>
          </p:cNvSpPr>
          <p:nvPr>
            <p:ph type="body" sz="quarter" idx="24" hasCustomPrompt="1"/>
          </p:nvPr>
        </p:nvSpPr>
        <p:spPr>
          <a:xfrm>
            <a:off x="2667000" y="2328164"/>
            <a:ext cx="2921000" cy="186436"/>
          </a:xfrm>
          <a:prstGeom prst="rect">
            <a:avLst/>
          </a:prstGeom>
        </p:spPr>
        <p:txBody>
          <a:bodyPr lIns="0" tIns="0" rIns="0" bIns="0">
            <a:noAutofit/>
          </a:bodyPr>
          <a:lstStyle>
            <a:lvl1pPr marL="0" indent="0">
              <a:buNone/>
              <a:defRPr sz="1100" baseline="0"/>
            </a:lvl1pPr>
          </a:lstStyle>
          <a:p>
            <a:pPr lvl="0"/>
            <a:r>
              <a:rPr lang="en-US" dirty="0" smtClean="0"/>
              <a:t>Click to add email address</a:t>
            </a:r>
          </a:p>
        </p:txBody>
      </p:sp>
      <p:sp>
        <p:nvSpPr>
          <p:cNvPr id="20" name="Text Placeholder 7"/>
          <p:cNvSpPr>
            <a:spLocks noGrp="1"/>
          </p:cNvSpPr>
          <p:nvPr>
            <p:ph type="body" sz="quarter" idx="21" hasCustomPrompt="1"/>
          </p:nvPr>
        </p:nvSpPr>
        <p:spPr>
          <a:xfrm>
            <a:off x="1612900" y="2781300"/>
            <a:ext cx="7708900" cy="3949700"/>
          </a:xfrm>
          <a:prstGeom prst="rect">
            <a:avLst/>
          </a:prstGeom>
        </p:spPr>
        <p:txBody>
          <a:bodyPr lIns="0" tIns="0" rIns="0" bIns="0" numCol="2" spcCol="182880">
            <a:noAutofit/>
          </a:bodyPr>
          <a:lstStyle>
            <a:lvl1pPr marL="0" indent="0">
              <a:buNone/>
              <a:defRPr baseline="0"/>
            </a:lvl1pPr>
          </a:lstStyle>
          <a:p>
            <a:pPr lvl="0"/>
            <a:r>
              <a:rPr lang="en-US" dirty="0" smtClean="0"/>
              <a:t>Click to add bio text</a:t>
            </a:r>
          </a:p>
        </p:txBody>
      </p:sp>
      <p:sp>
        <p:nvSpPr>
          <p:cNvPr id="16" name="Rectangle 8"/>
          <p:cNvSpPr/>
          <p:nvPr userDrawn="1"/>
        </p:nvSpPr>
        <p:spPr>
          <a:xfrm>
            <a:off x="117287" y="1295595"/>
            <a:ext cx="1288460" cy="5431536"/>
          </a:xfrm>
          <a:prstGeom prst="rect">
            <a:avLst/>
          </a:prstGeom>
          <a:solidFill>
            <a:srgbClr val="DFDDDC"/>
          </a:solidFill>
          <a:ln>
            <a:noFill/>
          </a:ln>
        </p:spPr>
        <p:style>
          <a:lnRef idx="2">
            <a:schemeClr val="accent1">
              <a:shade val="50000"/>
            </a:schemeClr>
          </a:lnRef>
          <a:fillRef idx="1">
            <a:schemeClr val="accent1"/>
          </a:fillRef>
          <a:effectRef idx="0">
            <a:schemeClr val="accent1"/>
          </a:effectRef>
          <a:fontRef idx="minor">
            <a:schemeClr val="lt1"/>
          </a:fontRef>
        </p:style>
        <p:txBody>
          <a:bodyPr lIns="99258" tIns="49629" rIns="99258" bIns="49629" rtlCol="0" anchor="ctr"/>
          <a:lstStyle/>
          <a:p>
            <a:pPr algn="ctr"/>
            <a:endParaRPr lang="en-US" dirty="0"/>
          </a:p>
        </p:txBody>
      </p:sp>
      <p:sp>
        <p:nvSpPr>
          <p:cNvPr id="23" name="Text Placeholder 9"/>
          <p:cNvSpPr>
            <a:spLocks noGrp="1"/>
          </p:cNvSpPr>
          <p:nvPr>
            <p:ph type="body" sz="quarter" idx="15" hasCustomPrompt="1"/>
          </p:nvPr>
        </p:nvSpPr>
        <p:spPr>
          <a:xfrm>
            <a:off x="117288" y="1295595"/>
            <a:ext cx="1288459" cy="5431536"/>
          </a:xfrm>
          <a:prstGeom prst="rect">
            <a:avLst/>
          </a:prstGeom>
        </p:spPr>
        <p:txBody>
          <a:bodyPr wrap="square" lIns="73152" tIns="246888" rIns="73152" bIns="0" anchor="t">
            <a:noAutofit/>
          </a:bodyPr>
          <a:lstStyle>
            <a:lvl1pPr marL="0" indent="0">
              <a:buNone/>
              <a:defRPr sz="900"/>
            </a:lvl1pPr>
          </a:lstStyle>
          <a:p>
            <a:r>
              <a:rPr lang="en-US" dirty="0" smtClean="0"/>
              <a:t>Click to add key message</a:t>
            </a:r>
          </a:p>
        </p:txBody>
      </p:sp>
      <p:sp>
        <p:nvSpPr>
          <p:cNvPr id="24" name="Text Box 10"/>
          <p:cNvSpPr txBox="1"/>
          <p:nvPr userDrawn="1"/>
        </p:nvSpPr>
        <p:spPr>
          <a:xfrm>
            <a:off x="1612900" y="2508250"/>
            <a:ext cx="901700" cy="266700"/>
          </a:xfrm>
          <a:prstGeom prst="rect">
            <a:avLst/>
          </a:prstGeom>
          <a:noFill/>
        </p:spPr>
        <p:txBody>
          <a:bodyPr wrap="square" lIns="0" tIns="0" rIns="0" bIns="0" rtlCol="0" anchor="ctr" anchorCtr="0">
            <a:noAutofit/>
          </a:bodyPr>
          <a:lstStyle/>
          <a:p>
            <a:pPr marL="0" indent="0">
              <a:buNone/>
            </a:pPr>
            <a:r>
              <a:rPr lang="en-US" sz="1300" baseline="0" dirty="0" smtClean="0">
                <a:solidFill>
                  <a:srgbClr val="298DC1"/>
                </a:solidFill>
                <a:latin typeface="Franklin Gothic Demi" pitchFamily="34" charset="0"/>
              </a:rPr>
              <a:t>About</a:t>
            </a:r>
            <a:endParaRPr lang="en-US" sz="1300" baseline="0" dirty="0">
              <a:solidFill>
                <a:srgbClr val="298DC1"/>
              </a:solidFill>
              <a:latin typeface="Franklin Gothic Demi" pitchFamily="34" charset="0"/>
            </a:endParaRPr>
          </a:p>
        </p:txBody>
      </p:sp>
      <p:sp>
        <p:nvSpPr>
          <p:cNvPr id="22" name="Footer Placeholder 11"/>
          <p:cNvSpPr>
            <a:spLocks noGrp="1"/>
          </p:cNvSpPr>
          <p:nvPr>
            <p:ph type="ftr" sz="quarter" idx="3"/>
          </p:nvPr>
        </p:nvSpPr>
        <p:spPr>
          <a:xfrm>
            <a:off x="7490826" y="7083277"/>
            <a:ext cx="1836053" cy="244038"/>
          </a:xfrm>
          <a:prstGeom prst="rect">
            <a:avLst/>
          </a:prstGeom>
        </p:spPr>
        <p:txBody>
          <a:bodyPr vert="horz" lIns="0" tIns="0" rIns="0" bIns="0" rtlCol="0" anchor="ctr"/>
          <a:lstStyle>
            <a:lvl1pPr marL="0" indent="0" algn="r">
              <a:buNone/>
              <a:defRPr sz="800" baseline="0">
                <a:solidFill>
                  <a:schemeClr val="tx1"/>
                </a:solidFill>
                <a:latin typeface="+mj-lt"/>
              </a:defRPr>
            </a:lvl1pPr>
          </a:lstStyle>
          <a:p>
            <a:r>
              <a:rPr lang="en-US" smtClean="0"/>
              <a:t>Click to add footer</a:t>
            </a:r>
            <a:endParaRPr lang="en-US" dirty="0"/>
          </a:p>
        </p:txBody>
      </p:sp>
      <p:sp>
        <p:nvSpPr>
          <p:cNvPr id="21" name="Slide Number Placeholder 12"/>
          <p:cNvSpPr>
            <a:spLocks noGrp="1"/>
          </p:cNvSpPr>
          <p:nvPr>
            <p:ph type="sldNum" sz="quarter" idx="4"/>
          </p:nvPr>
        </p:nvSpPr>
        <p:spPr>
          <a:xfrm>
            <a:off x="9326880" y="7083277"/>
            <a:ext cx="384427" cy="244038"/>
          </a:xfrm>
          <a:prstGeom prst="rect">
            <a:avLst/>
          </a:prstGeom>
        </p:spPr>
        <p:txBody>
          <a:bodyPr vert="horz" lIns="0" tIns="0" rIns="0" bIns="27432" rtlCol="0" anchor="ctr"/>
          <a:lstStyle>
            <a:lvl1pPr marL="0" indent="0" algn="r">
              <a:buNone/>
              <a:defRPr sz="1100">
                <a:solidFill>
                  <a:schemeClr val="tx1"/>
                </a:solidFill>
              </a:defRPr>
            </a:lvl1pPr>
          </a:lstStyle>
          <a:p>
            <a:fld id="{0AF8A4B7-68D6-47C7-8DF0-E856C990106D}" type="slidenum">
              <a:rPr lang="en-US" smtClean="0"/>
              <a:pPr/>
              <a:t>‹#›</a:t>
            </a:fld>
            <a:endParaRPr lang="en-US" dirty="0"/>
          </a:p>
        </p:txBody>
      </p:sp>
      <p:pic>
        <p:nvPicPr>
          <p:cNvPr id="17" name="Picture 16"/>
          <p:cNvPicPr/>
          <p:nvPr userDrawn="1"/>
        </p:nvPicPr>
        <p:blipFill>
          <a:blip r:embed="rId3" cstate="print">
            <a:extLst>
              <a:ext uri="{28A0092B-C50C-407E-A947-70E740481C1C}">
                <a14:useLocalDpi xmlns:a14="http://schemas.microsoft.com/office/drawing/2010/main" val="0"/>
              </a:ext>
            </a:extLst>
          </a:blip>
          <a:stretch>
            <a:fillRect/>
          </a:stretch>
        </p:blipFill>
        <p:spPr>
          <a:xfrm>
            <a:off x="86625" y="6942250"/>
            <a:ext cx="2330450" cy="533400"/>
          </a:xfrm>
          <a:prstGeom prst="rect">
            <a:avLst/>
          </a:prstGeom>
        </p:spPr>
      </p:pic>
    </p:spTree>
    <p:custDataLst>
      <p:custData r:id="rId1"/>
    </p:custDataLst>
    <p:extLst>
      <p:ext uri="{BB962C8B-B14F-4D97-AF65-F5344CB8AC3E}">
        <p14:creationId xmlns:p14="http://schemas.microsoft.com/office/powerpoint/2010/main" val="36103290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_Cover Page w/o Image w/o Logo">
    <p:spTree>
      <p:nvGrpSpPr>
        <p:cNvPr id="1" name=""/>
        <p:cNvGrpSpPr/>
        <p:nvPr/>
      </p:nvGrpSpPr>
      <p:grpSpPr>
        <a:xfrm>
          <a:off x="0" y="0"/>
          <a:ext cx="0" cy="0"/>
          <a:chOff x="0" y="0"/>
          <a:chExt cx="0" cy="0"/>
        </a:xfrm>
      </p:grpSpPr>
      <p:sp>
        <p:nvSpPr>
          <p:cNvPr id="11" name="Rectangle 1"/>
          <p:cNvSpPr/>
          <p:nvPr userDrawn="1"/>
        </p:nvSpPr>
        <p:spPr>
          <a:xfrm>
            <a:off x="1488281" y="2369724"/>
            <a:ext cx="8222457" cy="200568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0" rIns="91440" bIns="0" rtlCol="0" anchor="ctr"/>
          <a:lstStyle/>
          <a:p>
            <a:pPr algn="ctr"/>
            <a:endParaRPr lang="en-US" dirty="0"/>
          </a:p>
        </p:txBody>
      </p:sp>
      <p:sp>
        <p:nvSpPr>
          <p:cNvPr id="9" name="Title 2"/>
          <p:cNvSpPr>
            <a:spLocks noGrp="1" noChangeAspect="1"/>
          </p:cNvSpPr>
          <p:nvPr>
            <p:ph type="ctrTitle" hasCustomPrompt="1"/>
          </p:nvPr>
        </p:nvSpPr>
        <p:spPr>
          <a:xfrm>
            <a:off x="1487490" y="2369726"/>
            <a:ext cx="8223248" cy="2003298"/>
          </a:xfrm>
          <a:prstGeom prst="rect">
            <a:avLst/>
          </a:prstGeom>
        </p:spPr>
        <p:txBody>
          <a:bodyPr vert="horz" lIns="137160" tIns="137160" rIns="137160" bIns="137160" rtlCol="0" anchor="ctr" anchorCtr="0">
            <a:noAutofit/>
          </a:bodyPr>
          <a:lstStyle>
            <a:lvl1pPr>
              <a:defRPr sz="2700" baseline="0">
                <a:solidFill>
                  <a:schemeClr val="bg1"/>
                </a:solidFill>
              </a:defRPr>
            </a:lvl1pPr>
          </a:lstStyle>
          <a:p>
            <a:r>
              <a:rPr lang="en-US" dirty="0" smtClean="0"/>
              <a:t>Click to add title</a:t>
            </a:r>
            <a:endParaRPr lang="en-US" dirty="0"/>
          </a:p>
        </p:txBody>
      </p:sp>
      <p:sp>
        <p:nvSpPr>
          <p:cNvPr id="2" name="Subtitle 3"/>
          <p:cNvSpPr>
            <a:spLocks noGrp="1"/>
          </p:cNvSpPr>
          <p:nvPr>
            <p:ph type="subTitle" idx="1" hasCustomPrompt="1"/>
          </p:nvPr>
        </p:nvSpPr>
        <p:spPr>
          <a:xfrm>
            <a:off x="1488281" y="3771901"/>
            <a:ext cx="8222457" cy="603504"/>
          </a:xfrm>
          <a:prstGeom prst="rect">
            <a:avLst/>
          </a:prstGeom>
        </p:spPr>
        <p:txBody>
          <a:bodyPr lIns="137160" tIns="137160" rIns="137160" bIns="137160" anchor="ctr" anchorCtr="0">
            <a:noAutofit/>
          </a:bodyPr>
          <a:lstStyle>
            <a:lvl1pPr marL="0" indent="0" algn="l">
              <a:buNone/>
              <a:defRPr sz="1400" b="0" i="1" baseline="0">
                <a:solidFill>
                  <a:schemeClr val="bg1"/>
                </a:solidFill>
                <a:latin typeface="Franklin Gothic Book" pitchFamily="34" charset="0"/>
              </a:defRPr>
            </a:lvl1pPr>
          </a:lstStyle>
          <a:p>
            <a:r>
              <a:rPr lang="en-US" dirty="0" smtClean="0"/>
              <a:t>Click to add subtitle</a:t>
            </a:r>
            <a:endParaRPr lang="en-US" dirty="0"/>
          </a:p>
        </p:txBody>
      </p:sp>
      <p:sp>
        <p:nvSpPr>
          <p:cNvPr id="10" name="Text Placeholder 4"/>
          <p:cNvSpPr>
            <a:spLocks noGrp="1"/>
          </p:cNvSpPr>
          <p:nvPr>
            <p:ph type="body" sz="quarter" idx="10" hasCustomPrompt="1"/>
          </p:nvPr>
        </p:nvSpPr>
        <p:spPr>
          <a:xfrm>
            <a:off x="1490472" y="6777418"/>
            <a:ext cx="1828800" cy="220663"/>
          </a:xfrm>
        </p:spPr>
        <p:txBody>
          <a:bodyPr lIns="91440" rIns="0" anchor="b" anchorCtr="0"/>
          <a:lstStyle>
            <a:lvl1pPr marL="0" marR="0" indent="0" algn="l" defTabSz="128016" rtl="0" eaLnBrk="1" fontAlgn="auto" latinLnBrk="0" hangingPunct="1">
              <a:lnSpc>
                <a:spcPct val="100000"/>
              </a:lnSpc>
              <a:spcBef>
                <a:spcPts val="264"/>
              </a:spcBef>
              <a:spcAft>
                <a:spcPts val="0"/>
              </a:spcAft>
              <a:buClrTx/>
              <a:buSzTx/>
              <a:buFontTx/>
              <a:buNone/>
              <a:tabLst/>
              <a:defRPr sz="1200" i="1" baseline="0">
                <a:solidFill>
                  <a:schemeClr val="accent1"/>
                </a:solidFill>
                <a:latin typeface="+mj-lt"/>
              </a:defRPr>
            </a:lvl1pPr>
          </a:lstStyle>
          <a:p>
            <a:pPr marL="0" marR="0" lvl="0" indent="0" algn="l" defTabSz="128016" rtl="0" eaLnBrk="1" fontAlgn="auto" latinLnBrk="0" hangingPunct="1">
              <a:lnSpc>
                <a:spcPct val="100000"/>
              </a:lnSpc>
              <a:spcBef>
                <a:spcPts val="264"/>
              </a:spcBef>
              <a:spcAft>
                <a:spcPts val="0"/>
              </a:spcAft>
              <a:buClrTx/>
              <a:buSzTx/>
              <a:buFontTx/>
              <a:buNone/>
              <a:tabLst/>
              <a:defRPr/>
            </a:pPr>
            <a:r>
              <a:rPr lang="en-US" dirty="0" smtClean="0"/>
              <a:t>Click to add date</a:t>
            </a:r>
            <a:endParaRPr lang="en-US" sz="1200" i="1" dirty="0" smtClean="0">
              <a:solidFill>
                <a:schemeClr val="accent1"/>
              </a:solidFill>
              <a:latin typeface="+mj-lt"/>
            </a:endParaRPr>
          </a:p>
        </p:txBody>
      </p:sp>
      <p:sp>
        <p:nvSpPr>
          <p:cNvPr id="18" name="Rectangle 6"/>
          <p:cNvSpPr/>
          <p:nvPr userDrawn="1"/>
        </p:nvSpPr>
        <p:spPr>
          <a:xfrm>
            <a:off x="118872" y="2369723"/>
            <a:ext cx="921570" cy="200568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7"/>
          <p:cNvSpPr/>
          <p:nvPr userDrawn="1"/>
        </p:nvSpPr>
        <p:spPr>
          <a:xfrm>
            <a:off x="1122977" y="2369723"/>
            <a:ext cx="282769" cy="200568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ooter Placeholder 8"/>
          <p:cNvSpPr>
            <a:spLocks noGrp="1"/>
          </p:cNvSpPr>
          <p:nvPr>
            <p:ph type="ftr" sz="quarter" idx="3"/>
          </p:nvPr>
        </p:nvSpPr>
        <p:spPr>
          <a:xfrm>
            <a:off x="7490826" y="6743368"/>
            <a:ext cx="1836053" cy="244038"/>
          </a:xfrm>
          <a:prstGeom prst="rect">
            <a:avLst/>
          </a:prstGeom>
        </p:spPr>
        <p:txBody>
          <a:bodyPr vert="horz" lIns="0" tIns="0" rIns="0" bIns="0" rtlCol="0" anchor="b" anchorCtr="0"/>
          <a:lstStyle>
            <a:lvl1pPr marL="0" indent="0" algn="r">
              <a:buNone/>
              <a:defRPr sz="800" baseline="0">
                <a:solidFill>
                  <a:schemeClr val="tx1"/>
                </a:solidFill>
                <a:latin typeface="+mj-lt"/>
              </a:defRPr>
            </a:lvl1pPr>
          </a:lstStyle>
          <a:p>
            <a:r>
              <a:rPr lang="en-US" smtClean="0"/>
              <a:t>Click to add footer</a:t>
            </a:r>
            <a:endParaRPr lang="en-US" dirty="0"/>
          </a:p>
        </p:txBody>
      </p:sp>
      <p:pic>
        <p:nvPicPr>
          <p:cNvPr id="15" name="Picture 14"/>
          <p:cNvPicPr/>
          <p:nvPr userDrawn="1"/>
        </p:nvPicPr>
        <p:blipFill>
          <a:blip r:embed="rId3" cstate="print">
            <a:extLst>
              <a:ext uri="{28A0092B-C50C-407E-A947-70E740481C1C}">
                <a14:useLocalDpi xmlns:a14="http://schemas.microsoft.com/office/drawing/2010/main" val="0"/>
              </a:ext>
            </a:extLst>
          </a:blip>
          <a:stretch>
            <a:fillRect/>
          </a:stretch>
        </p:blipFill>
        <p:spPr>
          <a:xfrm>
            <a:off x="7219239" y="294324"/>
            <a:ext cx="2330450" cy="533400"/>
          </a:xfrm>
          <a:prstGeom prst="rect">
            <a:avLst/>
          </a:prstGeom>
        </p:spPr>
      </p:pic>
    </p:spTree>
    <p:custDataLst>
      <p:custData r:id="rId1"/>
    </p:custDataLst>
    <p:extLst>
      <p:ext uri="{BB962C8B-B14F-4D97-AF65-F5344CB8AC3E}">
        <p14:creationId xmlns:p14="http://schemas.microsoft.com/office/powerpoint/2010/main" val="1694178578"/>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Single Bio w/o Photo">
    <p:spTree>
      <p:nvGrpSpPr>
        <p:cNvPr id="1" name=""/>
        <p:cNvGrpSpPr/>
        <p:nvPr/>
      </p:nvGrpSpPr>
      <p:grpSpPr>
        <a:xfrm>
          <a:off x="0" y="0"/>
          <a:ext cx="0" cy="0"/>
          <a:chOff x="0" y="0"/>
          <a:chExt cx="0" cy="0"/>
        </a:xfrm>
      </p:grpSpPr>
      <p:sp>
        <p:nvSpPr>
          <p:cNvPr id="15" name="Title 1"/>
          <p:cNvSpPr>
            <a:spLocks noGrp="1" noChangeAspect="1"/>
          </p:cNvSpPr>
          <p:nvPr>
            <p:ph type="title"/>
          </p:nvPr>
        </p:nvSpPr>
        <p:spPr>
          <a:xfrm>
            <a:off x="1609724" y="117249"/>
            <a:ext cx="8101584" cy="1077265"/>
          </a:xfrm>
          <a:prstGeom prst="rect">
            <a:avLst/>
          </a:prstGeom>
        </p:spPr>
        <p:txBody>
          <a:bodyPr vert="horz" lIns="0" tIns="49629" rIns="0" bIns="49629" rtlCol="0" anchor="b">
            <a:noAutofit/>
          </a:bodyPr>
          <a:lstStyle/>
          <a:p>
            <a:r>
              <a:rPr lang="en-US" dirty="0" smtClean="0"/>
              <a:t>Click to add title</a:t>
            </a:r>
            <a:endParaRPr lang="en-US" dirty="0"/>
          </a:p>
        </p:txBody>
      </p:sp>
      <p:sp>
        <p:nvSpPr>
          <p:cNvPr id="29" name="Text Placeholder 2"/>
          <p:cNvSpPr>
            <a:spLocks noGrp="1"/>
          </p:cNvSpPr>
          <p:nvPr>
            <p:ph type="body" sz="quarter" idx="17" hasCustomPrompt="1"/>
          </p:nvPr>
        </p:nvSpPr>
        <p:spPr>
          <a:xfrm>
            <a:off x="1612900" y="1409700"/>
            <a:ext cx="2921000" cy="546100"/>
          </a:xfrm>
          <a:prstGeom prst="rect">
            <a:avLst/>
          </a:prstGeom>
        </p:spPr>
        <p:txBody>
          <a:bodyPr lIns="0" tIns="0" rIns="0" bIns="0">
            <a:noAutofit/>
          </a:bodyPr>
          <a:lstStyle>
            <a:lvl1pPr marL="0" indent="0">
              <a:buNone/>
              <a:defRPr sz="1500" baseline="0"/>
            </a:lvl1pPr>
          </a:lstStyle>
          <a:p>
            <a:pPr lvl="0"/>
            <a:r>
              <a:rPr lang="en-US" dirty="0" smtClean="0"/>
              <a:t>Click to add official title</a:t>
            </a:r>
            <a:endParaRPr lang="en-US" dirty="0"/>
          </a:p>
        </p:txBody>
      </p:sp>
      <p:sp>
        <p:nvSpPr>
          <p:cNvPr id="30" name="Text Placeholder 3"/>
          <p:cNvSpPr>
            <a:spLocks noGrp="1"/>
          </p:cNvSpPr>
          <p:nvPr>
            <p:ph type="body" sz="quarter" idx="18" hasCustomPrompt="1"/>
          </p:nvPr>
        </p:nvSpPr>
        <p:spPr>
          <a:xfrm>
            <a:off x="1612900" y="1955800"/>
            <a:ext cx="2921000" cy="186182"/>
          </a:xfrm>
          <a:prstGeom prst="rect">
            <a:avLst/>
          </a:prstGeom>
        </p:spPr>
        <p:txBody>
          <a:bodyPr lIns="0" tIns="0" rIns="0" bIns="0">
            <a:noAutofit/>
          </a:bodyPr>
          <a:lstStyle>
            <a:lvl1pPr marL="0" indent="0">
              <a:buNone/>
              <a:defRPr sz="1100" baseline="0"/>
            </a:lvl1pPr>
          </a:lstStyle>
          <a:p>
            <a:pPr lvl="0"/>
            <a:r>
              <a:rPr lang="en-US" dirty="0" smtClean="0"/>
              <a:t>Click to add office location</a:t>
            </a:r>
          </a:p>
        </p:txBody>
      </p:sp>
      <p:sp>
        <p:nvSpPr>
          <p:cNvPr id="31" name="Text Placeholder 4"/>
          <p:cNvSpPr>
            <a:spLocks noGrp="1"/>
          </p:cNvSpPr>
          <p:nvPr>
            <p:ph type="body" sz="quarter" idx="19" hasCustomPrompt="1"/>
          </p:nvPr>
        </p:nvSpPr>
        <p:spPr>
          <a:xfrm>
            <a:off x="1612900" y="2141982"/>
            <a:ext cx="2921000" cy="186182"/>
          </a:xfrm>
          <a:prstGeom prst="rect">
            <a:avLst/>
          </a:prstGeom>
        </p:spPr>
        <p:txBody>
          <a:bodyPr lIns="0" tIns="0" rIns="0" bIns="0">
            <a:noAutofit/>
          </a:bodyPr>
          <a:lstStyle>
            <a:lvl1pPr marL="0" indent="0">
              <a:buNone/>
              <a:defRPr sz="1100" baseline="0"/>
            </a:lvl1pPr>
          </a:lstStyle>
          <a:p>
            <a:pPr lvl="0"/>
            <a:r>
              <a:rPr lang="en-US" dirty="0" smtClean="0"/>
              <a:t>Click to add phone number</a:t>
            </a:r>
          </a:p>
        </p:txBody>
      </p:sp>
      <p:sp>
        <p:nvSpPr>
          <p:cNvPr id="32" name="Text Placeholder 5"/>
          <p:cNvSpPr>
            <a:spLocks noGrp="1"/>
          </p:cNvSpPr>
          <p:nvPr>
            <p:ph type="body" sz="quarter" idx="20" hasCustomPrompt="1"/>
          </p:nvPr>
        </p:nvSpPr>
        <p:spPr>
          <a:xfrm>
            <a:off x="1612900" y="2328164"/>
            <a:ext cx="2921000" cy="186436"/>
          </a:xfrm>
          <a:prstGeom prst="rect">
            <a:avLst/>
          </a:prstGeom>
        </p:spPr>
        <p:txBody>
          <a:bodyPr lIns="0" tIns="0" rIns="0" bIns="0">
            <a:noAutofit/>
          </a:bodyPr>
          <a:lstStyle>
            <a:lvl1pPr marL="0" indent="0">
              <a:buNone/>
              <a:defRPr sz="1100" baseline="0"/>
            </a:lvl1pPr>
          </a:lstStyle>
          <a:p>
            <a:pPr lvl="0"/>
            <a:r>
              <a:rPr lang="en-US" dirty="0" smtClean="0"/>
              <a:t>Click to add email address</a:t>
            </a:r>
          </a:p>
        </p:txBody>
      </p:sp>
      <p:sp>
        <p:nvSpPr>
          <p:cNvPr id="20" name="Text Placeholder 6"/>
          <p:cNvSpPr>
            <a:spLocks noGrp="1"/>
          </p:cNvSpPr>
          <p:nvPr>
            <p:ph type="body" sz="quarter" idx="21" hasCustomPrompt="1"/>
          </p:nvPr>
        </p:nvSpPr>
        <p:spPr>
          <a:xfrm>
            <a:off x="1612900" y="2781300"/>
            <a:ext cx="7711459" cy="3951786"/>
          </a:xfrm>
          <a:prstGeom prst="rect">
            <a:avLst/>
          </a:prstGeom>
        </p:spPr>
        <p:txBody>
          <a:bodyPr lIns="0" tIns="0" rIns="0" bIns="0" numCol="2" spcCol="182880">
            <a:noAutofit/>
          </a:bodyPr>
          <a:lstStyle>
            <a:lvl1pPr marL="0" indent="0">
              <a:buNone/>
              <a:defRPr lang="en-US" b="0" i="0" baseline="0" smtClean="0">
                <a:effectLst/>
              </a:defRPr>
            </a:lvl1pPr>
          </a:lstStyle>
          <a:p>
            <a:pPr lvl="0"/>
            <a:r>
              <a:rPr lang="en-US" dirty="0" smtClean="0"/>
              <a:t>Click to add bio text</a:t>
            </a:r>
          </a:p>
        </p:txBody>
      </p:sp>
      <p:sp>
        <p:nvSpPr>
          <p:cNvPr id="16" name="Rectangle 7"/>
          <p:cNvSpPr/>
          <p:nvPr userDrawn="1"/>
        </p:nvSpPr>
        <p:spPr>
          <a:xfrm>
            <a:off x="117287" y="1295595"/>
            <a:ext cx="1288460" cy="5431536"/>
          </a:xfrm>
          <a:prstGeom prst="rect">
            <a:avLst/>
          </a:prstGeom>
          <a:solidFill>
            <a:srgbClr val="DFDDDC"/>
          </a:solidFill>
          <a:ln>
            <a:noFill/>
          </a:ln>
        </p:spPr>
        <p:style>
          <a:lnRef idx="2">
            <a:schemeClr val="accent1">
              <a:shade val="50000"/>
            </a:schemeClr>
          </a:lnRef>
          <a:fillRef idx="1">
            <a:schemeClr val="accent1"/>
          </a:fillRef>
          <a:effectRef idx="0">
            <a:schemeClr val="accent1"/>
          </a:effectRef>
          <a:fontRef idx="minor">
            <a:schemeClr val="lt1"/>
          </a:fontRef>
        </p:style>
        <p:txBody>
          <a:bodyPr lIns="99258" tIns="49629" rIns="99258" bIns="49629" rtlCol="0" anchor="ctr"/>
          <a:lstStyle/>
          <a:p>
            <a:pPr algn="ctr"/>
            <a:endParaRPr lang="en-US" dirty="0"/>
          </a:p>
        </p:txBody>
      </p:sp>
      <p:sp>
        <p:nvSpPr>
          <p:cNvPr id="21" name="Text Placeholder 8"/>
          <p:cNvSpPr>
            <a:spLocks noGrp="1"/>
          </p:cNvSpPr>
          <p:nvPr>
            <p:ph type="body" sz="quarter" idx="15" hasCustomPrompt="1"/>
          </p:nvPr>
        </p:nvSpPr>
        <p:spPr>
          <a:xfrm>
            <a:off x="117288" y="1295595"/>
            <a:ext cx="1288459" cy="5431536"/>
          </a:xfrm>
          <a:prstGeom prst="rect">
            <a:avLst/>
          </a:prstGeom>
        </p:spPr>
        <p:txBody>
          <a:bodyPr wrap="square" lIns="73152" tIns="246888" rIns="73152" bIns="0" anchor="t">
            <a:noAutofit/>
          </a:bodyPr>
          <a:lstStyle>
            <a:lvl1pPr marL="0" indent="0">
              <a:buNone/>
              <a:defRPr sz="900"/>
            </a:lvl1pPr>
          </a:lstStyle>
          <a:p>
            <a:r>
              <a:rPr lang="en-US" dirty="0" smtClean="0"/>
              <a:t>Click to add key message</a:t>
            </a:r>
          </a:p>
        </p:txBody>
      </p:sp>
      <p:sp>
        <p:nvSpPr>
          <p:cNvPr id="18" name="Text Box 9"/>
          <p:cNvSpPr txBox="1"/>
          <p:nvPr userDrawn="1"/>
        </p:nvSpPr>
        <p:spPr>
          <a:xfrm>
            <a:off x="1612900" y="2508250"/>
            <a:ext cx="901700" cy="266700"/>
          </a:xfrm>
          <a:prstGeom prst="rect">
            <a:avLst/>
          </a:prstGeom>
          <a:noFill/>
        </p:spPr>
        <p:txBody>
          <a:bodyPr wrap="square" lIns="0" tIns="0" rIns="0" bIns="0" rtlCol="0" anchor="ctr" anchorCtr="0">
            <a:noAutofit/>
          </a:bodyPr>
          <a:lstStyle/>
          <a:p>
            <a:pPr marL="0" indent="0">
              <a:buNone/>
            </a:pPr>
            <a:r>
              <a:rPr lang="en-US" sz="1300" baseline="0" dirty="0" smtClean="0">
                <a:solidFill>
                  <a:srgbClr val="298DC1"/>
                </a:solidFill>
                <a:latin typeface="Franklin Gothic Demi" pitchFamily="34" charset="0"/>
              </a:rPr>
              <a:t>About</a:t>
            </a:r>
            <a:endParaRPr lang="en-US" sz="1300" baseline="0" dirty="0">
              <a:solidFill>
                <a:srgbClr val="298DC1"/>
              </a:solidFill>
              <a:latin typeface="Franklin Gothic Demi" pitchFamily="34" charset="0"/>
            </a:endParaRPr>
          </a:p>
        </p:txBody>
      </p:sp>
      <p:sp>
        <p:nvSpPr>
          <p:cNvPr id="14" name="Footer Placeholder 10"/>
          <p:cNvSpPr>
            <a:spLocks noGrp="1"/>
          </p:cNvSpPr>
          <p:nvPr>
            <p:ph type="ftr" sz="quarter" idx="3"/>
          </p:nvPr>
        </p:nvSpPr>
        <p:spPr>
          <a:xfrm>
            <a:off x="7490826" y="7083277"/>
            <a:ext cx="1836053" cy="244038"/>
          </a:xfrm>
          <a:prstGeom prst="rect">
            <a:avLst/>
          </a:prstGeom>
        </p:spPr>
        <p:txBody>
          <a:bodyPr vert="horz" lIns="0" tIns="0" rIns="0" bIns="0" rtlCol="0" anchor="ctr"/>
          <a:lstStyle>
            <a:lvl1pPr marL="0" indent="0" algn="r">
              <a:buNone/>
              <a:defRPr sz="800" baseline="0">
                <a:solidFill>
                  <a:schemeClr val="tx1"/>
                </a:solidFill>
                <a:latin typeface="+mj-lt"/>
              </a:defRPr>
            </a:lvl1pPr>
          </a:lstStyle>
          <a:p>
            <a:r>
              <a:rPr lang="en-US" smtClean="0"/>
              <a:t>Click to add footer</a:t>
            </a:r>
            <a:endParaRPr lang="en-US" dirty="0"/>
          </a:p>
        </p:txBody>
      </p:sp>
      <p:sp>
        <p:nvSpPr>
          <p:cNvPr id="13" name="Slide Number Placeholder 11"/>
          <p:cNvSpPr>
            <a:spLocks noGrp="1"/>
          </p:cNvSpPr>
          <p:nvPr>
            <p:ph type="sldNum" sz="quarter" idx="4"/>
          </p:nvPr>
        </p:nvSpPr>
        <p:spPr>
          <a:xfrm>
            <a:off x="9326880" y="7083277"/>
            <a:ext cx="384427" cy="244038"/>
          </a:xfrm>
          <a:prstGeom prst="rect">
            <a:avLst/>
          </a:prstGeom>
        </p:spPr>
        <p:txBody>
          <a:bodyPr vert="horz" lIns="0" tIns="0" rIns="0" bIns="27432" rtlCol="0" anchor="ctr"/>
          <a:lstStyle>
            <a:lvl1pPr marL="0" indent="0" algn="r">
              <a:buNone/>
              <a:defRPr sz="1100">
                <a:solidFill>
                  <a:schemeClr val="tx1"/>
                </a:solidFill>
              </a:defRPr>
            </a:lvl1pPr>
          </a:lstStyle>
          <a:p>
            <a:fld id="{0AF8A4B7-68D6-47C7-8DF0-E856C990106D}" type="slidenum">
              <a:rPr lang="en-US" smtClean="0"/>
              <a:pPr/>
              <a:t>‹#›</a:t>
            </a:fld>
            <a:endParaRPr lang="en-US" dirty="0"/>
          </a:p>
        </p:txBody>
      </p:sp>
      <p:pic>
        <p:nvPicPr>
          <p:cNvPr id="19" name="Picture 18"/>
          <p:cNvPicPr/>
          <p:nvPr userDrawn="1"/>
        </p:nvPicPr>
        <p:blipFill>
          <a:blip r:embed="rId3" cstate="print">
            <a:extLst>
              <a:ext uri="{28A0092B-C50C-407E-A947-70E740481C1C}">
                <a14:useLocalDpi xmlns:a14="http://schemas.microsoft.com/office/drawing/2010/main" val="0"/>
              </a:ext>
            </a:extLst>
          </a:blip>
          <a:stretch>
            <a:fillRect/>
          </a:stretch>
        </p:blipFill>
        <p:spPr>
          <a:xfrm>
            <a:off x="86625" y="6942250"/>
            <a:ext cx="2330450" cy="533400"/>
          </a:xfrm>
          <a:prstGeom prst="rect">
            <a:avLst/>
          </a:prstGeom>
        </p:spPr>
      </p:pic>
    </p:spTree>
    <p:custDataLst>
      <p:custData r:id="rId1"/>
    </p:custDataLst>
    <p:extLst>
      <p:ext uri="{BB962C8B-B14F-4D97-AF65-F5344CB8AC3E}">
        <p14:creationId xmlns:p14="http://schemas.microsoft.com/office/powerpoint/2010/main" val="178118671"/>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Single Bio Continuation">
    <p:spTree>
      <p:nvGrpSpPr>
        <p:cNvPr id="1" name=""/>
        <p:cNvGrpSpPr/>
        <p:nvPr/>
      </p:nvGrpSpPr>
      <p:grpSpPr>
        <a:xfrm>
          <a:off x="0" y="0"/>
          <a:ext cx="0" cy="0"/>
          <a:chOff x="0" y="0"/>
          <a:chExt cx="0" cy="0"/>
        </a:xfrm>
      </p:grpSpPr>
      <p:sp>
        <p:nvSpPr>
          <p:cNvPr id="15" name="Title 1"/>
          <p:cNvSpPr>
            <a:spLocks noGrp="1" noChangeAspect="1"/>
          </p:cNvSpPr>
          <p:nvPr>
            <p:ph type="title"/>
          </p:nvPr>
        </p:nvSpPr>
        <p:spPr>
          <a:xfrm>
            <a:off x="1609724" y="117249"/>
            <a:ext cx="8101584" cy="1077265"/>
          </a:xfrm>
          <a:prstGeom prst="rect">
            <a:avLst/>
          </a:prstGeom>
        </p:spPr>
        <p:txBody>
          <a:bodyPr vert="horz" lIns="0" tIns="49629" rIns="0" bIns="49629" rtlCol="0" anchor="b">
            <a:noAutofit/>
          </a:bodyPr>
          <a:lstStyle/>
          <a:p>
            <a:r>
              <a:rPr lang="en-US" dirty="0" smtClean="0"/>
              <a:t>Click to add title</a:t>
            </a:r>
            <a:endParaRPr lang="en-US" dirty="0"/>
          </a:p>
        </p:txBody>
      </p:sp>
      <p:sp>
        <p:nvSpPr>
          <p:cNvPr id="20" name="Text Placeholder 2"/>
          <p:cNvSpPr>
            <a:spLocks noGrp="1"/>
          </p:cNvSpPr>
          <p:nvPr>
            <p:ph type="body" sz="quarter" idx="21" hasCustomPrompt="1"/>
          </p:nvPr>
        </p:nvSpPr>
        <p:spPr>
          <a:xfrm>
            <a:off x="1612900" y="1409700"/>
            <a:ext cx="7708900" cy="5321300"/>
          </a:xfrm>
          <a:prstGeom prst="rect">
            <a:avLst/>
          </a:prstGeom>
        </p:spPr>
        <p:txBody>
          <a:bodyPr lIns="0" tIns="0" rIns="0" bIns="0" numCol="2" spcCol="182880">
            <a:noAutofit/>
          </a:bodyPr>
          <a:lstStyle>
            <a:lvl1pPr marL="0" indent="0">
              <a:buNone/>
              <a:defRPr lang="en-US" b="0" i="0" baseline="0" smtClean="0">
                <a:effectLst/>
              </a:defRPr>
            </a:lvl1pPr>
          </a:lstStyle>
          <a:p>
            <a:pPr lvl="0"/>
            <a:r>
              <a:rPr lang="en-US" dirty="0" smtClean="0"/>
              <a:t>Click to add bio text</a:t>
            </a:r>
          </a:p>
        </p:txBody>
      </p:sp>
      <p:sp>
        <p:nvSpPr>
          <p:cNvPr id="14" name="Footer Placeholder 5"/>
          <p:cNvSpPr>
            <a:spLocks noGrp="1"/>
          </p:cNvSpPr>
          <p:nvPr>
            <p:ph type="ftr" sz="quarter" idx="3"/>
          </p:nvPr>
        </p:nvSpPr>
        <p:spPr>
          <a:xfrm>
            <a:off x="7490826" y="7083277"/>
            <a:ext cx="1836053" cy="244038"/>
          </a:xfrm>
          <a:prstGeom prst="rect">
            <a:avLst/>
          </a:prstGeom>
        </p:spPr>
        <p:txBody>
          <a:bodyPr vert="horz" lIns="0" tIns="0" rIns="0" bIns="0" rtlCol="0" anchor="ctr"/>
          <a:lstStyle>
            <a:lvl1pPr marL="0" indent="0" algn="r">
              <a:buNone/>
              <a:defRPr sz="800" baseline="0">
                <a:solidFill>
                  <a:schemeClr val="tx1"/>
                </a:solidFill>
                <a:latin typeface="+mj-lt"/>
              </a:defRPr>
            </a:lvl1pPr>
          </a:lstStyle>
          <a:p>
            <a:r>
              <a:rPr lang="en-US" smtClean="0"/>
              <a:t>Click to add footer</a:t>
            </a:r>
            <a:endParaRPr lang="en-US" dirty="0"/>
          </a:p>
        </p:txBody>
      </p:sp>
      <p:sp>
        <p:nvSpPr>
          <p:cNvPr id="13" name="Slide Number Placeholder 6"/>
          <p:cNvSpPr>
            <a:spLocks noGrp="1"/>
          </p:cNvSpPr>
          <p:nvPr>
            <p:ph type="sldNum" sz="quarter" idx="4"/>
          </p:nvPr>
        </p:nvSpPr>
        <p:spPr>
          <a:xfrm>
            <a:off x="9326880" y="7083277"/>
            <a:ext cx="384427" cy="244038"/>
          </a:xfrm>
          <a:prstGeom prst="rect">
            <a:avLst/>
          </a:prstGeom>
        </p:spPr>
        <p:txBody>
          <a:bodyPr vert="horz" lIns="0" tIns="0" rIns="0" bIns="27432" rtlCol="0" anchor="ctr"/>
          <a:lstStyle>
            <a:lvl1pPr marL="0" indent="0" algn="r">
              <a:buNone/>
              <a:defRPr sz="1100">
                <a:solidFill>
                  <a:schemeClr val="tx1"/>
                </a:solidFill>
              </a:defRPr>
            </a:lvl1pPr>
          </a:lstStyle>
          <a:p>
            <a:fld id="{0AF8A4B7-68D6-47C7-8DF0-E856C990106D}" type="slidenum">
              <a:rPr lang="en-US" smtClean="0"/>
              <a:pPr/>
              <a:t>‹#›</a:t>
            </a:fld>
            <a:endParaRPr lang="en-US" dirty="0"/>
          </a:p>
        </p:txBody>
      </p:sp>
      <p:pic>
        <p:nvPicPr>
          <p:cNvPr id="7" name="Picture 6"/>
          <p:cNvPicPr/>
          <p:nvPr userDrawn="1"/>
        </p:nvPicPr>
        <p:blipFill>
          <a:blip r:embed="rId3" cstate="print">
            <a:extLst>
              <a:ext uri="{28A0092B-C50C-407E-A947-70E740481C1C}">
                <a14:useLocalDpi xmlns:a14="http://schemas.microsoft.com/office/drawing/2010/main" val="0"/>
              </a:ext>
            </a:extLst>
          </a:blip>
          <a:stretch>
            <a:fillRect/>
          </a:stretch>
        </p:blipFill>
        <p:spPr>
          <a:xfrm>
            <a:off x="86625" y="6942250"/>
            <a:ext cx="2330450" cy="533400"/>
          </a:xfrm>
          <a:prstGeom prst="rect">
            <a:avLst/>
          </a:prstGeom>
        </p:spPr>
      </p:pic>
    </p:spTree>
    <p:custDataLst>
      <p:custData r:id="rId1"/>
    </p:custDataLst>
    <p:extLst>
      <p:ext uri="{BB962C8B-B14F-4D97-AF65-F5344CB8AC3E}">
        <p14:creationId xmlns:p14="http://schemas.microsoft.com/office/powerpoint/2010/main" val="2114388897"/>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wo Bios w/ Photos">
    <p:spTree>
      <p:nvGrpSpPr>
        <p:cNvPr id="1" name=""/>
        <p:cNvGrpSpPr/>
        <p:nvPr/>
      </p:nvGrpSpPr>
      <p:grpSpPr>
        <a:xfrm>
          <a:off x="0" y="0"/>
          <a:ext cx="0" cy="0"/>
          <a:chOff x="0" y="0"/>
          <a:chExt cx="0" cy="0"/>
        </a:xfrm>
      </p:grpSpPr>
      <p:sp>
        <p:nvSpPr>
          <p:cNvPr id="23" name="Title 1"/>
          <p:cNvSpPr>
            <a:spLocks noGrp="1" noChangeAspect="1"/>
          </p:cNvSpPr>
          <p:nvPr>
            <p:ph type="title"/>
          </p:nvPr>
        </p:nvSpPr>
        <p:spPr>
          <a:xfrm>
            <a:off x="1609724" y="117249"/>
            <a:ext cx="8101584" cy="1077265"/>
          </a:xfrm>
          <a:prstGeom prst="rect">
            <a:avLst/>
          </a:prstGeom>
        </p:spPr>
        <p:txBody>
          <a:bodyPr vert="horz" lIns="0" tIns="49629" rIns="0" bIns="49629" rtlCol="0" anchor="b">
            <a:noAutofit/>
          </a:bodyPr>
          <a:lstStyle/>
          <a:p>
            <a:r>
              <a:rPr lang="en-US" dirty="0" smtClean="0"/>
              <a:t>Click to add title</a:t>
            </a:r>
            <a:endParaRPr lang="en-US" dirty="0"/>
          </a:p>
        </p:txBody>
      </p:sp>
      <p:sp>
        <p:nvSpPr>
          <p:cNvPr id="7" name="Text Placeholder 2"/>
          <p:cNvSpPr>
            <a:spLocks noGrp="1"/>
          </p:cNvSpPr>
          <p:nvPr>
            <p:ph type="body" sz="quarter" idx="13" hasCustomPrompt="1"/>
          </p:nvPr>
        </p:nvSpPr>
        <p:spPr>
          <a:xfrm>
            <a:off x="501650" y="1409700"/>
            <a:ext cx="584200" cy="723900"/>
          </a:xfrm>
          <a:prstGeom prst="rect">
            <a:avLst/>
          </a:prstGeom>
        </p:spPr>
        <p:txBody>
          <a:bodyPr>
            <a:noAutofit/>
          </a:bodyPr>
          <a:lstStyle>
            <a:lvl1pPr marL="370494" indent="0">
              <a:buNone/>
              <a:defRPr baseline="0"/>
            </a:lvl1pPr>
          </a:lstStyle>
          <a:p>
            <a:r>
              <a:rPr lang="en-US" dirty="0" smtClean="0"/>
              <a:t>Picture</a:t>
            </a:r>
          </a:p>
        </p:txBody>
      </p:sp>
      <p:sp>
        <p:nvSpPr>
          <p:cNvPr id="27" name="Text Placeholder 3"/>
          <p:cNvSpPr>
            <a:spLocks noGrp="1"/>
          </p:cNvSpPr>
          <p:nvPr>
            <p:ph type="body" sz="quarter" idx="15" hasCustomPrompt="1"/>
          </p:nvPr>
        </p:nvSpPr>
        <p:spPr>
          <a:xfrm>
            <a:off x="1206500" y="1409700"/>
            <a:ext cx="3613150" cy="317500"/>
          </a:xfrm>
          <a:prstGeom prst="rect">
            <a:avLst/>
          </a:prstGeom>
        </p:spPr>
        <p:txBody>
          <a:bodyPr lIns="0" tIns="0" rIns="0" bIns="0" anchor="t" anchorCtr="0">
            <a:noAutofit/>
          </a:bodyPr>
          <a:lstStyle>
            <a:lvl1pPr marL="0" indent="0">
              <a:buNone/>
              <a:defRPr sz="1800">
                <a:solidFill>
                  <a:srgbClr val="003763"/>
                </a:solidFill>
              </a:defRPr>
            </a:lvl1pPr>
          </a:lstStyle>
          <a:p>
            <a:pPr lvl="0"/>
            <a:r>
              <a:rPr lang="en-US" sz="1800" dirty="0" smtClean="0"/>
              <a:t>Click to add name</a:t>
            </a:r>
            <a:endParaRPr lang="en-US" dirty="0"/>
          </a:p>
        </p:txBody>
      </p:sp>
      <p:sp>
        <p:nvSpPr>
          <p:cNvPr id="28" name="Text Placeholder 4"/>
          <p:cNvSpPr>
            <a:spLocks noGrp="1"/>
          </p:cNvSpPr>
          <p:nvPr>
            <p:ph type="body" sz="quarter" idx="16" hasCustomPrompt="1"/>
          </p:nvPr>
        </p:nvSpPr>
        <p:spPr>
          <a:xfrm>
            <a:off x="1206500" y="1727200"/>
            <a:ext cx="3613150" cy="406400"/>
          </a:xfrm>
          <a:prstGeom prst="rect">
            <a:avLst/>
          </a:prstGeom>
        </p:spPr>
        <p:txBody>
          <a:bodyPr lIns="0" tIns="0" rIns="0" bIns="0">
            <a:noAutofit/>
          </a:bodyPr>
          <a:lstStyle>
            <a:lvl1pPr marL="0" indent="0">
              <a:buNone/>
              <a:defRPr sz="1500" baseline="0"/>
            </a:lvl1pPr>
          </a:lstStyle>
          <a:p>
            <a:pPr lvl="0"/>
            <a:r>
              <a:rPr lang="en-US" dirty="0" smtClean="0"/>
              <a:t>Click to add official title </a:t>
            </a:r>
            <a:endParaRPr lang="en-US" dirty="0"/>
          </a:p>
        </p:txBody>
      </p:sp>
      <p:cxnSp>
        <p:nvCxnSpPr>
          <p:cNvPr id="25" name="Line 5"/>
          <p:cNvCxnSpPr/>
          <p:nvPr userDrawn="1"/>
        </p:nvCxnSpPr>
        <p:spPr>
          <a:xfrm>
            <a:off x="501650" y="2178050"/>
            <a:ext cx="4318000" cy="1905"/>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sp>
        <p:nvSpPr>
          <p:cNvPr id="30" name="Text Placeholder 6"/>
          <p:cNvSpPr>
            <a:spLocks noGrp="1"/>
          </p:cNvSpPr>
          <p:nvPr>
            <p:ph type="body" sz="quarter" idx="21" hasCustomPrompt="1"/>
          </p:nvPr>
        </p:nvSpPr>
        <p:spPr>
          <a:xfrm>
            <a:off x="501650" y="2260600"/>
            <a:ext cx="4318000" cy="209550"/>
          </a:xfrm>
          <a:prstGeom prst="rect">
            <a:avLst/>
          </a:prstGeom>
        </p:spPr>
        <p:txBody>
          <a:bodyPr lIns="0" tIns="0" rIns="0" bIns="0" anchor="b" anchorCtr="0">
            <a:noAutofit/>
          </a:bodyPr>
          <a:lstStyle>
            <a:lvl1pPr marL="0" indent="0">
              <a:buNone/>
              <a:defRPr baseline="0"/>
            </a:lvl1pPr>
          </a:lstStyle>
          <a:p>
            <a:pPr lvl="0"/>
            <a:r>
              <a:rPr lang="en-US" dirty="0" smtClean="0"/>
              <a:t>Click to add office location</a:t>
            </a:r>
            <a:endParaRPr lang="en-US" dirty="0"/>
          </a:p>
        </p:txBody>
      </p:sp>
      <p:sp>
        <p:nvSpPr>
          <p:cNvPr id="31" name="Text Placeholder 7"/>
          <p:cNvSpPr>
            <a:spLocks noGrp="1"/>
          </p:cNvSpPr>
          <p:nvPr>
            <p:ph type="body" sz="quarter" idx="22" hasCustomPrompt="1"/>
          </p:nvPr>
        </p:nvSpPr>
        <p:spPr>
          <a:xfrm>
            <a:off x="501650" y="2470150"/>
            <a:ext cx="4318000" cy="209550"/>
          </a:xfrm>
          <a:prstGeom prst="rect">
            <a:avLst/>
          </a:prstGeom>
        </p:spPr>
        <p:txBody>
          <a:bodyPr lIns="0" tIns="0" rIns="0" bIns="0" anchor="b" anchorCtr="0">
            <a:noAutofit/>
          </a:bodyPr>
          <a:lstStyle>
            <a:lvl1pPr marL="0" indent="0">
              <a:buNone/>
              <a:defRPr/>
            </a:lvl1pPr>
          </a:lstStyle>
          <a:p>
            <a:pPr lvl="0"/>
            <a:r>
              <a:rPr lang="en-US" dirty="0" smtClean="0"/>
              <a:t>Click to add phone number</a:t>
            </a:r>
            <a:endParaRPr lang="en-US" dirty="0"/>
          </a:p>
        </p:txBody>
      </p:sp>
      <p:sp>
        <p:nvSpPr>
          <p:cNvPr id="32" name="Text Placeholder 8"/>
          <p:cNvSpPr>
            <a:spLocks noGrp="1"/>
          </p:cNvSpPr>
          <p:nvPr>
            <p:ph type="body" sz="quarter" idx="23" hasCustomPrompt="1"/>
          </p:nvPr>
        </p:nvSpPr>
        <p:spPr>
          <a:xfrm>
            <a:off x="501650" y="2679700"/>
            <a:ext cx="4318000" cy="209550"/>
          </a:xfrm>
          <a:prstGeom prst="rect">
            <a:avLst/>
          </a:prstGeom>
        </p:spPr>
        <p:txBody>
          <a:bodyPr lIns="0" tIns="0" rIns="0" bIns="0" anchor="b" anchorCtr="0">
            <a:noAutofit/>
          </a:bodyPr>
          <a:lstStyle>
            <a:lvl1pPr marL="0" indent="0">
              <a:buNone/>
              <a:defRPr/>
            </a:lvl1pPr>
          </a:lstStyle>
          <a:p>
            <a:pPr lvl="0"/>
            <a:r>
              <a:rPr lang="en-US" dirty="0" smtClean="0"/>
              <a:t>Click to add email address</a:t>
            </a:r>
          </a:p>
        </p:txBody>
      </p:sp>
      <p:cxnSp>
        <p:nvCxnSpPr>
          <p:cNvPr id="26" name="Line 9"/>
          <p:cNvCxnSpPr/>
          <p:nvPr userDrawn="1"/>
        </p:nvCxnSpPr>
        <p:spPr>
          <a:xfrm>
            <a:off x="501650" y="2971800"/>
            <a:ext cx="4318000" cy="1905"/>
          </a:xfrm>
          <a:prstGeom prst="line">
            <a:avLst/>
          </a:prstGeom>
          <a:ln w="15875">
            <a:solidFill>
              <a:srgbClr val="908E8F"/>
            </a:solidFill>
          </a:ln>
        </p:spPr>
        <p:style>
          <a:lnRef idx="1">
            <a:schemeClr val="accent1"/>
          </a:lnRef>
          <a:fillRef idx="0">
            <a:schemeClr val="accent1"/>
          </a:fillRef>
          <a:effectRef idx="0">
            <a:schemeClr val="accent1"/>
          </a:effectRef>
          <a:fontRef idx="minor">
            <a:schemeClr val="tx1"/>
          </a:fontRef>
        </p:style>
      </p:cxnSp>
      <p:sp>
        <p:nvSpPr>
          <p:cNvPr id="34" name="Text Placeholder 10"/>
          <p:cNvSpPr>
            <a:spLocks noGrp="1"/>
          </p:cNvSpPr>
          <p:nvPr>
            <p:ph type="body" sz="quarter" idx="29" hasCustomPrompt="1"/>
          </p:nvPr>
        </p:nvSpPr>
        <p:spPr>
          <a:xfrm>
            <a:off x="501650" y="3073400"/>
            <a:ext cx="4318000" cy="3657600"/>
          </a:xfrm>
        </p:spPr>
        <p:txBody>
          <a:bodyPr lIns="0" tIns="0" rIns="0" bIns="0">
            <a:noAutofit/>
          </a:bodyPr>
          <a:lstStyle>
            <a:lvl1pPr marL="0" indent="0">
              <a:buNone/>
              <a:defRPr baseline="0"/>
            </a:lvl1pPr>
          </a:lstStyle>
          <a:p>
            <a:pPr lvl="0"/>
            <a:r>
              <a:rPr lang="en-US" dirty="0" smtClean="0"/>
              <a:t>Click to add bio text</a:t>
            </a:r>
          </a:p>
        </p:txBody>
      </p:sp>
      <p:sp>
        <p:nvSpPr>
          <p:cNvPr id="40" name="Text Placeholder 11"/>
          <p:cNvSpPr>
            <a:spLocks noGrp="1"/>
          </p:cNvSpPr>
          <p:nvPr>
            <p:ph type="body" sz="quarter" idx="30" hasCustomPrompt="1"/>
          </p:nvPr>
        </p:nvSpPr>
        <p:spPr>
          <a:xfrm>
            <a:off x="5003800" y="1409700"/>
            <a:ext cx="584200" cy="723900"/>
          </a:xfrm>
          <a:prstGeom prst="rect">
            <a:avLst/>
          </a:prstGeom>
        </p:spPr>
        <p:txBody>
          <a:bodyPr>
            <a:noAutofit/>
          </a:bodyPr>
          <a:lstStyle>
            <a:lvl1pPr marL="370494" indent="0">
              <a:buNone/>
              <a:defRPr/>
            </a:lvl1pPr>
          </a:lstStyle>
          <a:p>
            <a:r>
              <a:rPr lang="en-US" dirty="0" smtClean="0"/>
              <a:t>Picture</a:t>
            </a:r>
          </a:p>
        </p:txBody>
      </p:sp>
      <p:sp>
        <p:nvSpPr>
          <p:cNvPr id="37" name="Text Placeholder 12"/>
          <p:cNvSpPr>
            <a:spLocks noGrp="1"/>
          </p:cNvSpPr>
          <p:nvPr>
            <p:ph type="body" sz="quarter" idx="31" hasCustomPrompt="1"/>
          </p:nvPr>
        </p:nvSpPr>
        <p:spPr>
          <a:xfrm>
            <a:off x="5708650" y="1409700"/>
            <a:ext cx="3613150" cy="317500"/>
          </a:xfrm>
          <a:prstGeom prst="rect">
            <a:avLst/>
          </a:prstGeom>
        </p:spPr>
        <p:txBody>
          <a:bodyPr lIns="0" tIns="0" rIns="0" bIns="0" anchor="t" anchorCtr="0">
            <a:noAutofit/>
          </a:bodyPr>
          <a:lstStyle>
            <a:lvl1pPr marL="0" indent="0">
              <a:buNone/>
              <a:defRPr sz="1800">
                <a:solidFill>
                  <a:srgbClr val="003763"/>
                </a:solidFill>
              </a:defRPr>
            </a:lvl1pPr>
          </a:lstStyle>
          <a:p>
            <a:pPr lvl="0"/>
            <a:r>
              <a:rPr lang="en-US" sz="1800" dirty="0" smtClean="0"/>
              <a:t>Click to add name</a:t>
            </a:r>
            <a:endParaRPr lang="en-US" dirty="0"/>
          </a:p>
        </p:txBody>
      </p:sp>
      <p:sp>
        <p:nvSpPr>
          <p:cNvPr id="41" name="Text Placeholder 13"/>
          <p:cNvSpPr>
            <a:spLocks noGrp="1"/>
          </p:cNvSpPr>
          <p:nvPr>
            <p:ph type="body" sz="quarter" idx="38" hasCustomPrompt="1"/>
          </p:nvPr>
        </p:nvSpPr>
        <p:spPr>
          <a:xfrm>
            <a:off x="5708650" y="1727200"/>
            <a:ext cx="3613150" cy="406400"/>
          </a:xfrm>
          <a:prstGeom prst="rect">
            <a:avLst/>
          </a:prstGeom>
        </p:spPr>
        <p:txBody>
          <a:bodyPr lIns="0" tIns="0" rIns="0" bIns="0">
            <a:noAutofit/>
          </a:bodyPr>
          <a:lstStyle>
            <a:lvl1pPr marL="0" indent="0">
              <a:buNone/>
              <a:defRPr sz="1500"/>
            </a:lvl1pPr>
          </a:lstStyle>
          <a:p>
            <a:pPr lvl="0"/>
            <a:r>
              <a:rPr lang="en-US" dirty="0" smtClean="0"/>
              <a:t>Click to add official title </a:t>
            </a:r>
            <a:endParaRPr lang="en-US" dirty="0"/>
          </a:p>
        </p:txBody>
      </p:sp>
      <p:cxnSp>
        <p:nvCxnSpPr>
          <p:cNvPr id="35" name="Line 14"/>
          <p:cNvCxnSpPr/>
          <p:nvPr userDrawn="1"/>
        </p:nvCxnSpPr>
        <p:spPr>
          <a:xfrm>
            <a:off x="5003800" y="2178050"/>
            <a:ext cx="4318000" cy="1905"/>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sp>
        <p:nvSpPr>
          <p:cNvPr id="46" name="Text Placeholder 15"/>
          <p:cNvSpPr>
            <a:spLocks noGrp="1"/>
          </p:cNvSpPr>
          <p:nvPr>
            <p:ph type="body" sz="quarter" idx="34" hasCustomPrompt="1"/>
          </p:nvPr>
        </p:nvSpPr>
        <p:spPr>
          <a:xfrm>
            <a:off x="5003800" y="2260600"/>
            <a:ext cx="4318000" cy="209550"/>
          </a:xfrm>
          <a:prstGeom prst="rect">
            <a:avLst/>
          </a:prstGeom>
        </p:spPr>
        <p:txBody>
          <a:bodyPr lIns="0" tIns="0" rIns="0" bIns="0" anchor="b" anchorCtr="0">
            <a:noAutofit/>
          </a:bodyPr>
          <a:lstStyle>
            <a:lvl1pPr marL="0" indent="0">
              <a:buNone/>
              <a:defRPr baseline="0"/>
            </a:lvl1pPr>
          </a:lstStyle>
          <a:p>
            <a:pPr lvl="0"/>
            <a:r>
              <a:rPr lang="en-US" dirty="0" smtClean="0"/>
              <a:t>Click to add office location</a:t>
            </a:r>
            <a:endParaRPr lang="en-US" dirty="0"/>
          </a:p>
        </p:txBody>
      </p:sp>
      <p:sp>
        <p:nvSpPr>
          <p:cNvPr id="47" name="Text Placeholder 16"/>
          <p:cNvSpPr>
            <a:spLocks noGrp="1"/>
          </p:cNvSpPr>
          <p:nvPr>
            <p:ph type="body" sz="quarter" idx="35" hasCustomPrompt="1"/>
          </p:nvPr>
        </p:nvSpPr>
        <p:spPr>
          <a:xfrm>
            <a:off x="5003800" y="2470150"/>
            <a:ext cx="4318000" cy="209550"/>
          </a:xfrm>
          <a:prstGeom prst="rect">
            <a:avLst/>
          </a:prstGeom>
        </p:spPr>
        <p:txBody>
          <a:bodyPr lIns="0" tIns="0" rIns="0" bIns="0" anchor="b" anchorCtr="0">
            <a:noAutofit/>
          </a:bodyPr>
          <a:lstStyle>
            <a:lvl1pPr marL="0" indent="0">
              <a:buNone/>
              <a:defRPr/>
            </a:lvl1pPr>
          </a:lstStyle>
          <a:p>
            <a:pPr lvl="0"/>
            <a:r>
              <a:rPr lang="en-US" dirty="0" smtClean="0"/>
              <a:t>Click to add phone number</a:t>
            </a:r>
            <a:endParaRPr lang="en-US" dirty="0"/>
          </a:p>
        </p:txBody>
      </p:sp>
      <p:sp>
        <p:nvSpPr>
          <p:cNvPr id="48" name="Text Placeholder 17"/>
          <p:cNvSpPr>
            <a:spLocks noGrp="1"/>
          </p:cNvSpPr>
          <p:nvPr>
            <p:ph type="body" sz="quarter" idx="36" hasCustomPrompt="1"/>
          </p:nvPr>
        </p:nvSpPr>
        <p:spPr>
          <a:xfrm>
            <a:off x="5003800" y="2679700"/>
            <a:ext cx="4318000" cy="209550"/>
          </a:xfrm>
          <a:prstGeom prst="rect">
            <a:avLst/>
          </a:prstGeom>
        </p:spPr>
        <p:txBody>
          <a:bodyPr lIns="0" tIns="0" rIns="0" bIns="0" anchor="b" anchorCtr="0">
            <a:noAutofit/>
          </a:bodyPr>
          <a:lstStyle>
            <a:lvl1pPr marL="0" indent="0">
              <a:buNone/>
              <a:defRPr baseline="0"/>
            </a:lvl1pPr>
          </a:lstStyle>
          <a:p>
            <a:pPr lvl="0"/>
            <a:r>
              <a:rPr lang="en-US" dirty="0" smtClean="0"/>
              <a:t>Click to add email address</a:t>
            </a:r>
          </a:p>
        </p:txBody>
      </p:sp>
      <p:cxnSp>
        <p:nvCxnSpPr>
          <p:cNvPr id="36" name="Line 18"/>
          <p:cNvCxnSpPr/>
          <p:nvPr userDrawn="1"/>
        </p:nvCxnSpPr>
        <p:spPr>
          <a:xfrm>
            <a:off x="5003800" y="2971800"/>
            <a:ext cx="4318000" cy="1905"/>
          </a:xfrm>
          <a:prstGeom prst="line">
            <a:avLst/>
          </a:prstGeom>
          <a:ln w="15875">
            <a:solidFill>
              <a:srgbClr val="908E8F"/>
            </a:solidFill>
          </a:ln>
        </p:spPr>
        <p:style>
          <a:lnRef idx="1">
            <a:schemeClr val="accent1"/>
          </a:lnRef>
          <a:fillRef idx="0">
            <a:schemeClr val="accent1"/>
          </a:fillRef>
          <a:effectRef idx="0">
            <a:schemeClr val="accent1"/>
          </a:effectRef>
          <a:fontRef idx="minor">
            <a:schemeClr val="tx1"/>
          </a:fontRef>
        </p:style>
      </p:cxnSp>
      <p:sp>
        <p:nvSpPr>
          <p:cNvPr id="57" name="Text Placeholder 19"/>
          <p:cNvSpPr>
            <a:spLocks noGrp="1"/>
          </p:cNvSpPr>
          <p:nvPr>
            <p:ph type="body" sz="quarter" idx="37" hasCustomPrompt="1"/>
          </p:nvPr>
        </p:nvSpPr>
        <p:spPr>
          <a:xfrm>
            <a:off x="5003800" y="3073400"/>
            <a:ext cx="4318000" cy="3657600"/>
          </a:xfrm>
        </p:spPr>
        <p:txBody>
          <a:bodyPr lIns="0" tIns="0" rIns="0" bIns="0">
            <a:noAutofit/>
          </a:bodyPr>
          <a:lstStyle>
            <a:lvl1pPr marL="0" indent="0">
              <a:buNone/>
              <a:defRPr baseline="0"/>
            </a:lvl1pPr>
          </a:lstStyle>
          <a:p>
            <a:pPr lvl="0"/>
            <a:r>
              <a:rPr lang="en-US" dirty="0" smtClean="0"/>
              <a:t>Click to add bio text</a:t>
            </a:r>
          </a:p>
        </p:txBody>
      </p:sp>
      <p:sp>
        <p:nvSpPr>
          <p:cNvPr id="33" name="Footer Placeholder 20"/>
          <p:cNvSpPr>
            <a:spLocks noGrp="1"/>
          </p:cNvSpPr>
          <p:nvPr>
            <p:ph type="ftr" sz="quarter" idx="3"/>
          </p:nvPr>
        </p:nvSpPr>
        <p:spPr>
          <a:xfrm>
            <a:off x="7490826" y="7083277"/>
            <a:ext cx="1836053" cy="244038"/>
          </a:xfrm>
          <a:prstGeom prst="rect">
            <a:avLst/>
          </a:prstGeom>
        </p:spPr>
        <p:txBody>
          <a:bodyPr vert="horz" lIns="0" tIns="0" rIns="0" bIns="0" rtlCol="0" anchor="ctr"/>
          <a:lstStyle>
            <a:lvl1pPr marL="0" indent="0" algn="r">
              <a:buNone/>
              <a:defRPr sz="800" baseline="0">
                <a:solidFill>
                  <a:schemeClr val="tx1"/>
                </a:solidFill>
                <a:latin typeface="+mj-lt"/>
              </a:defRPr>
            </a:lvl1pPr>
          </a:lstStyle>
          <a:p>
            <a:r>
              <a:rPr lang="en-US" smtClean="0"/>
              <a:t>Click to add footer</a:t>
            </a:r>
            <a:endParaRPr lang="en-US" dirty="0"/>
          </a:p>
        </p:txBody>
      </p:sp>
      <p:sp>
        <p:nvSpPr>
          <p:cNvPr id="24" name="Slide Number Placeholder 21"/>
          <p:cNvSpPr>
            <a:spLocks noGrp="1"/>
          </p:cNvSpPr>
          <p:nvPr>
            <p:ph type="sldNum" sz="quarter" idx="4"/>
          </p:nvPr>
        </p:nvSpPr>
        <p:spPr>
          <a:xfrm>
            <a:off x="9326880" y="7083277"/>
            <a:ext cx="384427" cy="244038"/>
          </a:xfrm>
          <a:prstGeom prst="rect">
            <a:avLst/>
          </a:prstGeom>
        </p:spPr>
        <p:txBody>
          <a:bodyPr vert="horz" lIns="0" tIns="0" rIns="0" bIns="27432" rtlCol="0" anchor="ctr"/>
          <a:lstStyle>
            <a:lvl1pPr marL="0" indent="0" algn="r">
              <a:buNone/>
              <a:defRPr sz="1100">
                <a:solidFill>
                  <a:schemeClr val="tx1"/>
                </a:solidFill>
              </a:defRPr>
            </a:lvl1pPr>
          </a:lstStyle>
          <a:p>
            <a:fld id="{0AF8A4B7-68D6-47C7-8DF0-E856C990106D}" type="slidenum">
              <a:rPr lang="en-US" smtClean="0"/>
              <a:pPr/>
              <a:t>‹#›</a:t>
            </a:fld>
            <a:endParaRPr lang="en-US" dirty="0"/>
          </a:p>
        </p:txBody>
      </p:sp>
      <p:pic>
        <p:nvPicPr>
          <p:cNvPr id="38" name="Picture 37"/>
          <p:cNvPicPr/>
          <p:nvPr userDrawn="1"/>
        </p:nvPicPr>
        <p:blipFill>
          <a:blip r:embed="rId3" cstate="print">
            <a:extLst>
              <a:ext uri="{28A0092B-C50C-407E-A947-70E740481C1C}">
                <a14:useLocalDpi xmlns:a14="http://schemas.microsoft.com/office/drawing/2010/main" val="0"/>
              </a:ext>
            </a:extLst>
          </a:blip>
          <a:stretch>
            <a:fillRect/>
          </a:stretch>
        </p:blipFill>
        <p:spPr>
          <a:xfrm>
            <a:off x="86625" y="6942250"/>
            <a:ext cx="2330450" cy="533400"/>
          </a:xfrm>
          <a:prstGeom prst="rect">
            <a:avLst/>
          </a:prstGeom>
        </p:spPr>
      </p:pic>
    </p:spTree>
    <p:custDataLst>
      <p:custData r:id="rId1"/>
    </p:custDataLst>
    <p:extLst>
      <p:ext uri="{BB962C8B-B14F-4D97-AF65-F5344CB8AC3E}">
        <p14:creationId xmlns:p14="http://schemas.microsoft.com/office/powerpoint/2010/main" val="1850608570"/>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wo Bios w/o Photos">
    <p:spTree>
      <p:nvGrpSpPr>
        <p:cNvPr id="1" name=""/>
        <p:cNvGrpSpPr/>
        <p:nvPr/>
      </p:nvGrpSpPr>
      <p:grpSpPr>
        <a:xfrm>
          <a:off x="0" y="0"/>
          <a:ext cx="0" cy="0"/>
          <a:chOff x="0" y="0"/>
          <a:chExt cx="0" cy="0"/>
        </a:xfrm>
      </p:grpSpPr>
      <p:sp>
        <p:nvSpPr>
          <p:cNvPr id="21" name="Title 1"/>
          <p:cNvSpPr>
            <a:spLocks noGrp="1" noChangeAspect="1"/>
          </p:cNvSpPr>
          <p:nvPr>
            <p:ph type="title"/>
          </p:nvPr>
        </p:nvSpPr>
        <p:spPr>
          <a:xfrm>
            <a:off x="1609724" y="117249"/>
            <a:ext cx="8101584" cy="1077265"/>
          </a:xfrm>
          <a:prstGeom prst="rect">
            <a:avLst/>
          </a:prstGeom>
        </p:spPr>
        <p:txBody>
          <a:bodyPr vert="horz" lIns="0" tIns="49629" rIns="0" bIns="49629" rtlCol="0" anchor="b">
            <a:noAutofit/>
          </a:bodyPr>
          <a:lstStyle/>
          <a:p>
            <a:r>
              <a:rPr lang="en-US" dirty="0" smtClean="0"/>
              <a:t>Click to add title</a:t>
            </a:r>
            <a:endParaRPr lang="en-US" dirty="0"/>
          </a:p>
        </p:txBody>
      </p:sp>
      <p:sp>
        <p:nvSpPr>
          <p:cNvPr id="28" name="Text Placeholder 2"/>
          <p:cNvSpPr>
            <a:spLocks noGrp="1"/>
          </p:cNvSpPr>
          <p:nvPr>
            <p:ph type="body" sz="quarter" idx="15" hasCustomPrompt="1"/>
          </p:nvPr>
        </p:nvSpPr>
        <p:spPr>
          <a:xfrm>
            <a:off x="501650" y="1409700"/>
            <a:ext cx="4318000" cy="317500"/>
          </a:xfrm>
          <a:prstGeom prst="rect">
            <a:avLst/>
          </a:prstGeom>
        </p:spPr>
        <p:txBody>
          <a:bodyPr lIns="0" tIns="0" rIns="0" bIns="0" anchor="t" anchorCtr="0">
            <a:noAutofit/>
          </a:bodyPr>
          <a:lstStyle>
            <a:lvl1pPr marL="0" indent="0">
              <a:buNone/>
              <a:defRPr sz="1800">
                <a:solidFill>
                  <a:srgbClr val="003763"/>
                </a:solidFill>
              </a:defRPr>
            </a:lvl1pPr>
          </a:lstStyle>
          <a:p>
            <a:pPr lvl="0"/>
            <a:r>
              <a:rPr lang="en-US" sz="1800" dirty="0" smtClean="0"/>
              <a:t>Click to add name</a:t>
            </a:r>
            <a:endParaRPr lang="en-US" dirty="0"/>
          </a:p>
        </p:txBody>
      </p:sp>
      <p:sp>
        <p:nvSpPr>
          <p:cNvPr id="29" name="Text Placeholder 3"/>
          <p:cNvSpPr>
            <a:spLocks noGrp="1"/>
          </p:cNvSpPr>
          <p:nvPr>
            <p:ph type="body" sz="quarter" idx="16" hasCustomPrompt="1"/>
          </p:nvPr>
        </p:nvSpPr>
        <p:spPr>
          <a:xfrm>
            <a:off x="501650" y="1727199"/>
            <a:ext cx="4318000" cy="406400"/>
          </a:xfrm>
          <a:prstGeom prst="rect">
            <a:avLst/>
          </a:prstGeom>
        </p:spPr>
        <p:txBody>
          <a:bodyPr lIns="0" tIns="0" rIns="0" bIns="0">
            <a:noAutofit/>
          </a:bodyPr>
          <a:lstStyle>
            <a:lvl1pPr marL="0" indent="0">
              <a:buNone/>
              <a:defRPr sz="1500" baseline="0"/>
            </a:lvl1pPr>
          </a:lstStyle>
          <a:p>
            <a:pPr lvl="0"/>
            <a:r>
              <a:rPr lang="en-US" dirty="0" smtClean="0"/>
              <a:t>Click to add official title </a:t>
            </a:r>
            <a:endParaRPr lang="en-US" dirty="0"/>
          </a:p>
        </p:txBody>
      </p:sp>
      <p:cxnSp>
        <p:nvCxnSpPr>
          <p:cNvPr id="26" name="Line 4"/>
          <p:cNvCxnSpPr/>
          <p:nvPr userDrawn="1"/>
        </p:nvCxnSpPr>
        <p:spPr>
          <a:xfrm>
            <a:off x="501650" y="2178050"/>
            <a:ext cx="4318000" cy="1905"/>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sp>
        <p:nvSpPr>
          <p:cNvPr id="30" name="Text Placeholder 5"/>
          <p:cNvSpPr>
            <a:spLocks noGrp="1"/>
          </p:cNvSpPr>
          <p:nvPr>
            <p:ph type="body" sz="quarter" idx="21" hasCustomPrompt="1"/>
          </p:nvPr>
        </p:nvSpPr>
        <p:spPr>
          <a:xfrm>
            <a:off x="501650" y="2260600"/>
            <a:ext cx="4318000" cy="209550"/>
          </a:xfrm>
          <a:prstGeom prst="rect">
            <a:avLst/>
          </a:prstGeom>
        </p:spPr>
        <p:txBody>
          <a:bodyPr lIns="0" tIns="0" rIns="0" bIns="0" anchor="b" anchorCtr="0">
            <a:noAutofit/>
          </a:bodyPr>
          <a:lstStyle>
            <a:lvl1pPr marL="0" indent="0">
              <a:buNone/>
              <a:defRPr baseline="0"/>
            </a:lvl1pPr>
          </a:lstStyle>
          <a:p>
            <a:pPr lvl="0"/>
            <a:r>
              <a:rPr lang="en-US" dirty="0" smtClean="0"/>
              <a:t>Click to add office location</a:t>
            </a:r>
            <a:endParaRPr lang="en-US" dirty="0"/>
          </a:p>
        </p:txBody>
      </p:sp>
      <p:sp>
        <p:nvSpPr>
          <p:cNvPr id="31" name="Text Placeholder 6"/>
          <p:cNvSpPr>
            <a:spLocks noGrp="1"/>
          </p:cNvSpPr>
          <p:nvPr>
            <p:ph type="body" sz="quarter" idx="22" hasCustomPrompt="1"/>
          </p:nvPr>
        </p:nvSpPr>
        <p:spPr>
          <a:xfrm>
            <a:off x="501650" y="2470150"/>
            <a:ext cx="4318000" cy="209550"/>
          </a:xfrm>
          <a:prstGeom prst="rect">
            <a:avLst/>
          </a:prstGeom>
        </p:spPr>
        <p:txBody>
          <a:bodyPr lIns="0" tIns="0" rIns="0" bIns="0" anchor="b" anchorCtr="0">
            <a:noAutofit/>
          </a:bodyPr>
          <a:lstStyle>
            <a:lvl1pPr marL="0" indent="0">
              <a:buNone/>
              <a:defRPr/>
            </a:lvl1pPr>
          </a:lstStyle>
          <a:p>
            <a:pPr lvl="0"/>
            <a:r>
              <a:rPr lang="en-US" dirty="0" smtClean="0"/>
              <a:t>Click to add phone number</a:t>
            </a:r>
            <a:endParaRPr lang="en-US" dirty="0"/>
          </a:p>
        </p:txBody>
      </p:sp>
      <p:sp>
        <p:nvSpPr>
          <p:cNvPr id="32" name="Text Placeholder 7"/>
          <p:cNvSpPr>
            <a:spLocks noGrp="1"/>
          </p:cNvSpPr>
          <p:nvPr>
            <p:ph type="body" sz="quarter" idx="23" hasCustomPrompt="1"/>
          </p:nvPr>
        </p:nvSpPr>
        <p:spPr>
          <a:xfrm>
            <a:off x="501650" y="2679700"/>
            <a:ext cx="4318000" cy="209550"/>
          </a:xfrm>
          <a:prstGeom prst="rect">
            <a:avLst/>
          </a:prstGeom>
        </p:spPr>
        <p:txBody>
          <a:bodyPr lIns="0" tIns="0" rIns="0" bIns="0" anchor="b" anchorCtr="0">
            <a:noAutofit/>
          </a:bodyPr>
          <a:lstStyle>
            <a:lvl1pPr marL="0" indent="0">
              <a:buNone/>
              <a:defRPr/>
            </a:lvl1pPr>
          </a:lstStyle>
          <a:p>
            <a:pPr lvl="0"/>
            <a:r>
              <a:rPr lang="en-US" dirty="0" smtClean="0"/>
              <a:t>Click to add email address</a:t>
            </a:r>
          </a:p>
        </p:txBody>
      </p:sp>
      <p:cxnSp>
        <p:nvCxnSpPr>
          <p:cNvPr id="27" name="Line 8"/>
          <p:cNvCxnSpPr/>
          <p:nvPr userDrawn="1"/>
        </p:nvCxnSpPr>
        <p:spPr>
          <a:xfrm>
            <a:off x="501650" y="2971800"/>
            <a:ext cx="4318000" cy="1905"/>
          </a:xfrm>
          <a:prstGeom prst="line">
            <a:avLst/>
          </a:prstGeom>
          <a:ln w="15875">
            <a:solidFill>
              <a:srgbClr val="908E8F"/>
            </a:solidFill>
          </a:ln>
        </p:spPr>
        <p:style>
          <a:lnRef idx="1">
            <a:schemeClr val="accent1"/>
          </a:lnRef>
          <a:fillRef idx="0">
            <a:schemeClr val="accent1"/>
          </a:fillRef>
          <a:effectRef idx="0">
            <a:schemeClr val="accent1"/>
          </a:effectRef>
          <a:fontRef idx="minor">
            <a:schemeClr val="tx1"/>
          </a:fontRef>
        </p:style>
      </p:cxnSp>
      <p:sp>
        <p:nvSpPr>
          <p:cNvPr id="3" name="Text Placeholder 9"/>
          <p:cNvSpPr>
            <a:spLocks noGrp="1"/>
          </p:cNvSpPr>
          <p:nvPr>
            <p:ph type="body" sz="quarter" idx="29" hasCustomPrompt="1"/>
          </p:nvPr>
        </p:nvSpPr>
        <p:spPr>
          <a:xfrm>
            <a:off x="501650" y="3073400"/>
            <a:ext cx="4318000" cy="3657600"/>
          </a:xfrm>
        </p:spPr>
        <p:txBody>
          <a:bodyPr lIns="0" tIns="0" rIns="0" bIns="0">
            <a:noAutofit/>
          </a:bodyPr>
          <a:lstStyle>
            <a:lvl1pPr marL="0" indent="0">
              <a:buNone/>
              <a:defRPr baseline="0"/>
            </a:lvl1pPr>
          </a:lstStyle>
          <a:p>
            <a:pPr lvl="0"/>
            <a:r>
              <a:rPr lang="en-US" dirty="0" smtClean="0"/>
              <a:t>Click to add bio text</a:t>
            </a:r>
          </a:p>
        </p:txBody>
      </p:sp>
      <p:sp>
        <p:nvSpPr>
          <p:cNvPr id="36" name="Text Placeholder 10"/>
          <p:cNvSpPr>
            <a:spLocks noGrp="1"/>
          </p:cNvSpPr>
          <p:nvPr>
            <p:ph type="body" sz="quarter" idx="31" hasCustomPrompt="1"/>
          </p:nvPr>
        </p:nvSpPr>
        <p:spPr>
          <a:xfrm>
            <a:off x="5003800" y="1409700"/>
            <a:ext cx="4318000" cy="317500"/>
          </a:xfrm>
          <a:prstGeom prst="rect">
            <a:avLst/>
          </a:prstGeom>
        </p:spPr>
        <p:txBody>
          <a:bodyPr lIns="0" tIns="0" rIns="0" bIns="0" anchor="t" anchorCtr="0">
            <a:noAutofit/>
          </a:bodyPr>
          <a:lstStyle>
            <a:lvl1pPr marL="0" indent="0">
              <a:buNone/>
              <a:defRPr sz="1800">
                <a:solidFill>
                  <a:srgbClr val="003763"/>
                </a:solidFill>
              </a:defRPr>
            </a:lvl1pPr>
          </a:lstStyle>
          <a:p>
            <a:pPr lvl="0"/>
            <a:r>
              <a:rPr lang="en-US" sz="1800" dirty="0" smtClean="0"/>
              <a:t>Click to add name</a:t>
            </a:r>
            <a:endParaRPr lang="en-US" dirty="0"/>
          </a:p>
        </p:txBody>
      </p:sp>
      <p:sp>
        <p:nvSpPr>
          <p:cNvPr id="40" name="Text Placeholder 11"/>
          <p:cNvSpPr>
            <a:spLocks noGrp="1"/>
          </p:cNvSpPr>
          <p:nvPr>
            <p:ph type="body" sz="quarter" idx="38" hasCustomPrompt="1"/>
          </p:nvPr>
        </p:nvSpPr>
        <p:spPr>
          <a:xfrm>
            <a:off x="5003800" y="1727199"/>
            <a:ext cx="4318000" cy="406400"/>
          </a:xfrm>
          <a:prstGeom prst="rect">
            <a:avLst/>
          </a:prstGeom>
        </p:spPr>
        <p:txBody>
          <a:bodyPr lIns="0" tIns="0" rIns="0" bIns="0">
            <a:noAutofit/>
          </a:bodyPr>
          <a:lstStyle>
            <a:lvl1pPr marL="0" indent="0">
              <a:buNone/>
              <a:defRPr sz="1500"/>
            </a:lvl1pPr>
          </a:lstStyle>
          <a:p>
            <a:pPr lvl="0"/>
            <a:r>
              <a:rPr lang="en-US" dirty="0" smtClean="0"/>
              <a:t>Click to add official title </a:t>
            </a:r>
            <a:endParaRPr lang="en-US" dirty="0"/>
          </a:p>
        </p:txBody>
      </p:sp>
      <p:cxnSp>
        <p:nvCxnSpPr>
          <p:cNvPr id="34" name="Line 12"/>
          <p:cNvCxnSpPr/>
          <p:nvPr userDrawn="1"/>
        </p:nvCxnSpPr>
        <p:spPr>
          <a:xfrm>
            <a:off x="5003800" y="2178050"/>
            <a:ext cx="4318000" cy="1905"/>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sp>
        <p:nvSpPr>
          <p:cNvPr id="37" name="Text Placeholder 13"/>
          <p:cNvSpPr>
            <a:spLocks noGrp="1"/>
          </p:cNvSpPr>
          <p:nvPr>
            <p:ph type="body" sz="quarter" idx="34" hasCustomPrompt="1"/>
          </p:nvPr>
        </p:nvSpPr>
        <p:spPr>
          <a:xfrm>
            <a:off x="5003800" y="2260600"/>
            <a:ext cx="4318000" cy="209550"/>
          </a:xfrm>
          <a:prstGeom prst="rect">
            <a:avLst/>
          </a:prstGeom>
        </p:spPr>
        <p:txBody>
          <a:bodyPr lIns="0" tIns="0" rIns="0" bIns="0" anchor="b" anchorCtr="0">
            <a:noAutofit/>
          </a:bodyPr>
          <a:lstStyle>
            <a:lvl1pPr marL="0" indent="0">
              <a:buNone/>
              <a:defRPr/>
            </a:lvl1pPr>
          </a:lstStyle>
          <a:p>
            <a:pPr lvl="0"/>
            <a:r>
              <a:rPr lang="en-US" dirty="0" smtClean="0"/>
              <a:t>Click to add office location</a:t>
            </a:r>
            <a:endParaRPr lang="en-US" dirty="0"/>
          </a:p>
        </p:txBody>
      </p:sp>
      <p:sp>
        <p:nvSpPr>
          <p:cNvPr id="38" name="Text Placeholder 14"/>
          <p:cNvSpPr>
            <a:spLocks noGrp="1"/>
          </p:cNvSpPr>
          <p:nvPr>
            <p:ph type="body" sz="quarter" idx="35" hasCustomPrompt="1"/>
          </p:nvPr>
        </p:nvSpPr>
        <p:spPr>
          <a:xfrm>
            <a:off x="5003800" y="2470150"/>
            <a:ext cx="4318000" cy="209550"/>
          </a:xfrm>
          <a:prstGeom prst="rect">
            <a:avLst/>
          </a:prstGeom>
        </p:spPr>
        <p:txBody>
          <a:bodyPr lIns="0" tIns="0" rIns="0" bIns="0" anchor="b" anchorCtr="0">
            <a:noAutofit/>
          </a:bodyPr>
          <a:lstStyle>
            <a:lvl1pPr marL="0" indent="0">
              <a:buNone/>
              <a:defRPr baseline="0"/>
            </a:lvl1pPr>
          </a:lstStyle>
          <a:p>
            <a:pPr lvl="0"/>
            <a:r>
              <a:rPr lang="en-US" dirty="0" smtClean="0"/>
              <a:t>Click to add phone number</a:t>
            </a:r>
            <a:endParaRPr lang="en-US" dirty="0"/>
          </a:p>
        </p:txBody>
      </p:sp>
      <p:sp>
        <p:nvSpPr>
          <p:cNvPr id="39" name="Text Placeholder 15"/>
          <p:cNvSpPr>
            <a:spLocks noGrp="1"/>
          </p:cNvSpPr>
          <p:nvPr>
            <p:ph type="body" sz="quarter" idx="36" hasCustomPrompt="1"/>
          </p:nvPr>
        </p:nvSpPr>
        <p:spPr>
          <a:xfrm>
            <a:off x="5003800" y="2679700"/>
            <a:ext cx="4318000" cy="209550"/>
          </a:xfrm>
          <a:prstGeom prst="rect">
            <a:avLst/>
          </a:prstGeom>
        </p:spPr>
        <p:txBody>
          <a:bodyPr lIns="0" tIns="0" rIns="0" bIns="0" anchor="b" anchorCtr="0">
            <a:noAutofit/>
          </a:bodyPr>
          <a:lstStyle>
            <a:lvl1pPr marL="0" indent="0">
              <a:buNone/>
              <a:defRPr baseline="0"/>
            </a:lvl1pPr>
          </a:lstStyle>
          <a:p>
            <a:pPr lvl="0"/>
            <a:r>
              <a:rPr lang="en-US" dirty="0" smtClean="0"/>
              <a:t>Click to add email address</a:t>
            </a:r>
          </a:p>
        </p:txBody>
      </p:sp>
      <p:cxnSp>
        <p:nvCxnSpPr>
          <p:cNvPr id="35" name="Line 16"/>
          <p:cNvCxnSpPr/>
          <p:nvPr userDrawn="1"/>
        </p:nvCxnSpPr>
        <p:spPr>
          <a:xfrm>
            <a:off x="5003800" y="2971800"/>
            <a:ext cx="4318000" cy="1905"/>
          </a:xfrm>
          <a:prstGeom prst="line">
            <a:avLst/>
          </a:prstGeom>
          <a:ln w="15875">
            <a:solidFill>
              <a:srgbClr val="908E8F"/>
            </a:solidFill>
          </a:ln>
        </p:spPr>
        <p:style>
          <a:lnRef idx="1">
            <a:schemeClr val="accent1"/>
          </a:lnRef>
          <a:fillRef idx="0">
            <a:schemeClr val="accent1"/>
          </a:fillRef>
          <a:effectRef idx="0">
            <a:schemeClr val="accent1"/>
          </a:effectRef>
          <a:fontRef idx="minor">
            <a:schemeClr val="tx1"/>
          </a:fontRef>
        </p:style>
      </p:cxnSp>
      <p:sp>
        <p:nvSpPr>
          <p:cNvPr id="63" name="Text Placeholder 17"/>
          <p:cNvSpPr>
            <a:spLocks noGrp="1"/>
          </p:cNvSpPr>
          <p:nvPr>
            <p:ph type="body" sz="quarter" idx="37" hasCustomPrompt="1"/>
          </p:nvPr>
        </p:nvSpPr>
        <p:spPr>
          <a:xfrm>
            <a:off x="5003800" y="3073400"/>
            <a:ext cx="4318000" cy="3657600"/>
          </a:xfrm>
        </p:spPr>
        <p:txBody>
          <a:bodyPr lIns="0" tIns="0" rIns="0" bIns="0">
            <a:noAutofit/>
          </a:bodyPr>
          <a:lstStyle>
            <a:lvl1pPr marL="0" indent="0">
              <a:buNone/>
              <a:defRPr baseline="0"/>
            </a:lvl1pPr>
          </a:lstStyle>
          <a:p>
            <a:pPr lvl="0"/>
            <a:r>
              <a:rPr lang="en-US" dirty="0" smtClean="0"/>
              <a:t>Click to add bio text</a:t>
            </a:r>
          </a:p>
        </p:txBody>
      </p:sp>
      <p:sp>
        <p:nvSpPr>
          <p:cNvPr id="23" name="Footer Placeholder 18"/>
          <p:cNvSpPr>
            <a:spLocks noGrp="1"/>
          </p:cNvSpPr>
          <p:nvPr>
            <p:ph type="ftr" sz="quarter" idx="3"/>
          </p:nvPr>
        </p:nvSpPr>
        <p:spPr>
          <a:xfrm>
            <a:off x="7490826" y="7083277"/>
            <a:ext cx="1836053" cy="244038"/>
          </a:xfrm>
          <a:prstGeom prst="rect">
            <a:avLst/>
          </a:prstGeom>
        </p:spPr>
        <p:txBody>
          <a:bodyPr vert="horz" lIns="0" tIns="0" rIns="0" bIns="0" rtlCol="0" anchor="ctr"/>
          <a:lstStyle>
            <a:lvl1pPr marL="0" indent="0" algn="r">
              <a:buNone/>
              <a:defRPr sz="800" baseline="0">
                <a:solidFill>
                  <a:schemeClr val="tx1"/>
                </a:solidFill>
                <a:latin typeface="+mj-lt"/>
              </a:defRPr>
            </a:lvl1pPr>
          </a:lstStyle>
          <a:p>
            <a:r>
              <a:rPr lang="en-US" smtClean="0"/>
              <a:t>Click to add footer</a:t>
            </a:r>
            <a:endParaRPr lang="en-US" dirty="0"/>
          </a:p>
        </p:txBody>
      </p:sp>
      <p:sp>
        <p:nvSpPr>
          <p:cNvPr id="22" name="Slide Number Placeholder 19"/>
          <p:cNvSpPr>
            <a:spLocks noGrp="1"/>
          </p:cNvSpPr>
          <p:nvPr>
            <p:ph type="sldNum" sz="quarter" idx="4"/>
          </p:nvPr>
        </p:nvSpPr>
        <p:spPr>
          <a:xfrm>
            <a:off x="9326880" y="7083277"/>
            <a:ext cx="384427" cy="244038"/>
          </a:xfrm>
          <a:prstGeom prst="rect">
            <a:avLst/>
          </a:prstGeom>
        </p:spPr>
        <p:txBody>
          <a:bodyPr vert="horz" lIns="0" tIns="0" rIns="0" bIns="27432" rtlCol="0" anchor="ctr"/>
          <a:lstStyle>
            <a:lvl1pPr marL="0" indent="0" algn="r">
              <a:buNone/>
              <a:defRPr sz="1100">
                <a:solidFill>
                  <a:schemeClr val="tx1"/>
                </a:solidFill>
              </a:defRPr>
            </a:lvl1pPr>
          </a:lstStyle>
          <a:p>
            <a:fld id="{0AF8A4B7-68D6-47C7-8DF0-E856C990106D}" type="slidenum">
              <a:rPr lang="en-US" smtClean="0"/>
              <a:pPr/>
              <a:t>‹#›</a:t>
            </a:fld>
            <a:endParaRPr lang="en-US" dirty="0"/>
          </a:p>
        </p:txBody>
      </p:sp>
      <p:pic>
        <p:nvPicPr>
          <p:cNvPr id="25" name="Picture 24"/>
          <p:cNvPicPr/>
          <p:nvPr userDrawn="1"/>
        </p:nvPicPr>
        <p:blipFill>
          <a:blip r:embed="rId3" cstate="print">
            <a:extLst>
              <a:ext uri="{28A0092B-C50C-407E-A947-70E740481C1C}">
                <a14:useLocalDpi xmlns:a14="http://schemas.microsoft.com/office/drawing/2010/main" val="0"/>
              </a:ext>
            </a:extLst>
          </a:blip>
          <a:stretch>
            <a:fillRect/>
          </a:stretch>
        </p:blipFill>
        <p:spPr>
          <a:xfrm>
            <a:off x="86625" y="6942250"/>
            <a:ext cx="2330450" cy="533400"/>
          </a:xfrm>
          <a:prstGeom prst="rect">
            <a:avLst/>
          </a:prstGeom>
        </p:spPr>
      </p:pic>
    </p:spTree>
    <p:custDataLst>
      <p:custData r:id="rId1"/>
    </p:custDataLst>
    <p:extLst>
      <p:ext uri="{BB962C8B-B14F-4D97-AF65-F5344CB8AC3E}">
        <p14:creationId xmlns:p14="http://schemas.microsoft.com/office/powerpoint/2010/main" val="2690389392"/>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hree Bios w/ Photos">
    <p:spTree>
      <p:nvGrpSpPr>
        <p:cNvPr id="1" name=""/>
        <p:cNvGrpSpPr/>
        <p:nvPr/>
      </p:nvGrpSpPr>
      <p:grpSpPr>
        <a:xfrm>
          <a:off x="0" y="0"/>
          <a:ext cx="0" cy="0"/>
          <a:chOff x="0" y="0"/>
          <a:chExt cx="0" cy="0"/>
        </a:xfrm>
      </p:grpSpPr>
      <p:sp>
        <p:nvSpPr>
          <p:cNvPr id="23" name="Title 1"/>
          <p:cNvSpPr>
            <a:spLocks noGrp="1" noChangeAspect="1"/>
          </p:cNvSpPr>
          <p:nvPr>
            <p:ph type="title"/>
          </p:nvPr>
        </p:nvSpPr>
        <p:spPr>
          <a:xfrm>
            <a:off x="1609724" y="117249"/>
            <a:ext cx="8101584" cy="1077265"/>
          </a:xfrm>
          <a:prstGeom prst="rect">
            <a:avLst/>
          </a:prstGeom>
        </p:spPr>
        <p:txBody>
          <a:bodyPr vert="horz" lIns="0" tIns="49629" rIns="0" bIns="49629" rtlCol="0" anchor="b">
            <a:noAutofit/>
          </a:bodyPr>
          <a:lstStyle/>
          <a:p>
            <a:r>
              <a:rPr lang="en-US" dirty="0" smtClean="0"/>
              <a:t>Click to add title</a:t>
            </a:r>
            <a:endParaRPr lang="en-US" dirty="0"/>
          </a:p>
        </p:txBody>
      </p:sp>
      <p:sp>
        <p:nvSpPr>
          <p:cNvPr id="7" name="Text Placeholder 2"/>
          <p:cNvSpPr>
            <a:spLocks noGrp="1"/>
          </p:cNvSpPr>
          <p:nvPr>
            <p:ph type="body" sz="quarter" idx="13" hasCustomPrompt="1"/>
          </p:nvPr>
        </p:nvSpPr>
        <p:spPr>
          <a:xfrm>
            <a:off x="501650" y="1409700"/>
            <a:ext cx="584200" cy="723900"/>
          </a:xfrm>
          <a:prstGeom prst="rect">
            <a:avLst/>
          </a:prstGeom>
        </p:spPr>
        <p:txBody>
          <a:bodyPr>
            <a:noAutofit/>
          </a:bodyPr>
          <a:lstStyle>
            <a:lvl1pPr marL="370494" indent="0">
              <a:buNone/>
              <a:defRPr baseline="0"/>
            </a:lvl1pPr>
          </a:lstStyle>
          <a:p>
            <a:r>
              <a:rPr lang="en-US" dirty="0" smtClean="0"/>
              <a:t>Picture</a:t>
            </a:r>
          </a:p>
        </p:txBody>
      </p:sp>
      <p:sp>
        <p:nvSpPr>
          <p:cNvPr id="27" name="Text Placeholder 3"/>
          <p:cNvSpPr>
            <a:spLocks noGrp="1"/>
          </p:cNvSpPr>
          <p:nvPr>
            <p:ph type="body" sz="quarter" idx="15" hasCustomPrompt="1"/>
          </p:nvPr>
        </p:nvSpPr>
        <p:spPr>
          <a:xfrm>
            <a:off x="1206500" y="1409700"/>
            <a:ext cx="2121238" cy="317500"/>
          </a:xfrm>
          <a:prstGeom prst="rect">
            <a:avLst/>
          </a:prstGeom>
        </p:spPr>
        <p:txBody>
          <a:bodyPr lIns="0" tIns="0" rIns="0" bIns="0" anchor="t" anchorCtr="0">
            <a:noAutofit/>
          </a:bodyPr>
          <a:lstStyle>
            <a:lvl1pPr marL="0" indent="0">
              <a:buNone/>
              <a:defRPr sz="1800">
                <a:solidFill>
                  <a:srgbClr val="003763"/>
                </a:solidFill>
              </a:defRPr>
            </a:lvl1pPr>
          </a:lstStyle>
          <a:p>
            <a:pPr lvl="0"/>
            <a:r>
              <a:rPr lang="en-US" sz="1800" dirty="0" smtClean="0"/>
              <a:t>Click to add name</a:t>
            </a:r>
            <a:endParaRPr lang="en-US" dirty="0"/>
          </a:p>
        </p:txBody>
      </p:sp>
      <p:sp>
        <p:nvSpPr>
          <p:cNvPr id="28" name="Text Placeholder 4"/>
          <p:cNvSpPr>
            <a:spLocks noGrp="1"/>
          </p:cNvSpPr>
          <p:nvPr>
            <p:ph type="body" sz="quarter" idx="16" hasCustomPrompt="1"/>
          </p:nvPr>
        </p:nvSpPr>
        <p:spPr>
          <a:xfrm>
            <a:off x="1206500" y="1727200"/>
            <a:ext cx="2121238" cy="406400"/>
          </a:xfrm>
          <a:prstGeom prst="rect">
            <a:avLst/>
          </a:prstGeom>
        </p:spPr>
        <p:txBody>
          <a:bodyPr lIns="0" tIns="0" rIns="0" bIns="0">
            <a:noAutofit/>
          </a:bodyPr>
          <a:lstStyle>
            <a:lvl1pPr marL="0" indent="0">
              <a:buNone/>
              <a:defRPr sz="1500" baseline="0"/>
            </a:lvl1pPr>
          </a:lstStyle>
          <a:p>
            <a:pPr lvl="0"/>
            <a:r>
              <a:rPr lang="en-US" dirty="0" smtClean="0"/>
              <a:t>Click to add official title </a:t>
            </a:r>
            <a:endParaRPr lang="en-US" dirty="0"/>
          </a:p>
        </p:txBody>
      </p:sp>
      <p:cxnSp>
        <p:nvCxnSpPr>
          <p:cNvPr id="25" name="Line 5"/>
          <p:cNvCxnSpPr/>
          <p:nvPr userDrawn="1"/>
        </p:nvCxnSpPr>
        <p:spPr>
          <a:xfrm>
            <a:off x="501650" y="2178050"/>
            <a:ext cx="2821517" cy="1905"/>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sp>
        <p:nvSpPr>
          <p:cNvPr id="30" name="Text Placeholder 6"/>
          <p:cNvSpPr>
            <a:spLocks noGrp="1"/>
          </p:cNvSpPr>
          <p:nvPr>
            <p:ph type="body" sz="quarter" idx="21" hasCustomPrompt="1"/>
          </p:nvPr>
        </p:nvSpPr>
        <p:spPr>
          <a:xfrm>
            <a:off x="501651" y="2260600"/>
            <a:ext cx="2821517" cy="209550"/>
          </a:xfrm>
          <a:prstGeom prst="rect">
            <a:avLst/>
          </a:prstGeom>
        </p:spPr>
        <p:txBody>
          <a:bodyPr lIns="0" tIns="0" rIns="0" bIns="0" anchor="b" anchorCtr="0">
            <a:noAutofit/>
          </a:bodyPr>
          <a:lstStyle>
            <a:lvl1pPr marL="0" indent="0">
              <a:buNone/>
              <a:defRPr baseline="0"/>
            </a:lvl1pPr>
          </a:lstStyle>
          <a:p>
            <a:pPr lvl="0"/>
            <a:r>
              <a:rPr lang="en-US" dirty="0" smtClean="0"/>
              <a:t>Click to add office location</a:t>
            </a:r>
            <a:endParaRPr lang="en-US" dirty="0"/>
          </a:p>
        </p:txBody>
      </p:sp>
      <p:sp>
        <p:nvSpPr>
          <p:cNvPr id="31" name="Text Placeholder 7"/>
          <p:cNvSpPr>
            <a:spLocks noGrp="1"/>
          </p:cNvSpPr>
          <p:nvPr>
            <p:ph type="body" sz="quarter" idx="22" hasCustomPrompt="1"/>
          </p:nvPr>
        </p:nvSpPr>
        <p:spPr>
          <a:xfrm>
            <a:off x="501651" y="2470150"/>
            <a:ext cx="2821517" cy="209550"/>
          </a:xfrm>
          <a:prstGeom prst="rect">
            <a:avLst/>
          </a:prstGeom>
        </p:spPr>
        <p:txBody>
          <a:bodyPr lIns="0" tIns="0" rIns="0" bIns="0" anchor="b" anchorCtr="0">
            <a:noAutofit/>
          </a:bodyPr>
          <a:lstStyle>
            <a:lvl1pPr marL="0" indent="0">
              <a:buNone/>
              <a:defRPr/>
            </a:lvl1pPr>
          </a:lstStyle>
          <a:p>
            <a:pPr lvl="0"/>
            <a:r>
              <a:rPr lang="en-US" dirty="0" smtClean="0"/>
              <a:t>Click to add phone number</a:t>
            </a:r>
            <a:endParaRPr lang="en-US" dirty="0"/>
          </a:p>
        </p:txBody>
      </p:sp>
      <p:sp>
        <p:nvSpPr>
          <p:cNvPr id="32" name="Text Placeholder 8"/>
          <p:cNvSpPr>
            <a:spLocks noGrp="1"/>
          </p:cNvSpPr>
          <p:nvPr>
            <p:ph type="body" sz="quarter" idx="23" hasCustomPrompt="1"/>
          </p:nvPr>
        </p:nvSpPr>
        <p:spPr>
          <a:xfrm>
            <a:off x="501651" y="2679700"/>
            <a:ext cx="2821517" cy="209550"/>
          </a:xfrm>
          <a:prstGeom prst="rect">
            <a:avLst/>
          </a:prstGeom>
        </p:spPr>
        <p:txBody>
          <a:bodyPr lIns="0" tIns="0" rIns="0" bIns="0" anchor="b" anchorCtr="0">
            <a:noAutofit/>
          </a:bodyPr>
          <a:lstStyle>
            <a:lvl1pPr marL="0" indent="0">
              <a:buNone/>
              <a:defRPr/>
            </a:lvl1pPr>
          </a:lstStyle>
          <a:p>
            <a:pPr lvl="0"/>
            <a:r>
              <a:rPr lang="en-US" dirty="0" smtClean="0"/>
              <a:t>Click to add email address</a:t>
            </a:r>
          </a:p>
        </p:txBody>
      </p:sp>
      <p:cxnSp>
        <p:nvCxnSpPr>
          <p:cNvPr id="26" name="Line 9"/>
          <p:cNvCxnSpPr/>
          <p:nvPr userDrawn="1"/>
        </p:nvCxnSpPr>
        <p:spPr>
          <a:xfrm>
            <a:off x="501651" y="2971800"/>
            <a:ext cx="2821517" cy="1905"/>
          </a:xfrm>
          <a:prstGeom prst="line">
            <a:avLst/>
          </a:prstGeom>
          <a:ln w="15875">
            <a:solidFill>
              <a:srgbClr val="908E8F"/>
            </a:solidFill>
          </a:ln>
        </p:spPr>
        <p:style>
          <a:lnRef idx="1">
            <a:schemeClr val="accent1"/>
          </a:lnRef>
          <a:fillRef idx="0">
            <a:schemeClr val="accent1"/>
          </a:fillRef>
          <a:effectRef idx="0">
            <a:schemeClr val="accent1"/>
          </a:effectRef>
          <a:fontRef idx="minor">
            <a:schemeClr val="tx1"/>
          </a:fontRef>
        </p:style>
      </p:cxnSp>
      <p:sp>
        <p:nvSpPr>
          <p:cNvPr id="34" name="Text Placeholder 10"/>
          <p:cNvSpPr>
            <a:spLocks noGrp="1"/>
          </p:cNvSpPr>
          <p:nvPr>
            <p:ph type="body" sz="quarter" idx="29" hasCustomPrompt="1"/>
          </p:nvPr>
        </p:nvSpPr>
        <p:spPr>
          <a:xfrm>
            <a:off x="501650" y="3073400"/>
            <a:ext cx="2821517" cy="3657600"/>
          </a:xfrm>
        </p:spPr>
        <p:txBody>
          <a:bodyPr lIns="0" tIns="0" rIns="0" bIns="0">
            <a:noAutofit/>
          </a:bodyPr>
          <a:lstStyle>
            <a:lvl1pPr marL="0" indent="0">
              <a:buNone/>
              <a:defRPr baseline="0"/>
            </a:lvl1pPr>
          </a:lstStyle>
          <a:p>
            <a:pPr lvl="0"/>
            <a:r>
              <a:rPr lang="en-US" dirty="0" smtClean="0"/>
              <a:t>Click to add bio text</a:t>
            </a:r>
          </a:p>
        </p:txBody>
      </p:sp>
      <p:sp>
        <p:nvSpPr>
          <p:cNvPr id="29" name="Text Placeholder 11"/>
          <p:cNvSpPr>
            <a:spLocks noGrp="1"/>
          </p:cNvSpPr>
          <p:nvPr>
            <p:ph type="body" sz="quarter" idx="30" hasCustomPrompt="1"/>
          </p:nvPr>
        </p:nvSpPr>
        <p:spPr>
          <a:xfrm>
            <a:off x="3500967" y="1409700"/>
            <a:ext cx="584200" cy="723900"/>
          </a:xfrm>
          <a:prstGeom prst="rect">
            <a:avLst/>
          </a:prstGeom>
        </p:spPr>
        <p:txBody>
          <a:bodyPr>
            <a:noAutofit/>
          </a:bodyPr>
          <a:lstStyle>
            <a:lvl1pPr marL="370494" indent="0">
              <a:buNone/>
              <a:defRPr baseline="0"/>
            </a:lvl1pPr>
          </a:lstStyle>
          <a:p>
            <a:r>
              <a:rPr lang="en-US" dirty="0" smtClean="0"/>
              <a:t>Picture</a:t>
            </a:r>
          </a:p>
        </p:txBody>
      </p:sp>
      <p:sp>
        <p:nvSpPr>
          <p:cNvPr id="38" name="Text Placeholder 12"/>
          <p:cNvSpPr>
            <a:spLocks noGrp="1"/>
          </p:cNvSpPr>
          <p:nvPr>
            <p:ph type="body" sz="quarter" idx="31" hasCustomPrompt="1"/>
          </p:nvPr>
        </p:nvSpPr>
        <p:spPr>
          <a:xfrm>
            <a:off x="4205817" y="1409700"/>
            <a:ext cx="2121238" cy="317500"/>
          </a:xfrm>
          <a:prstGeom prst="rect">
            <a:avLst/>
          </a:prstGeom>
        </p:spPr>
        <p:txBody>
          <a:bodyPr lIns="0" tIns="0" rIns="0" bIns="0" anchor="t" anchorCtr="0">
            <a:noAutofit/>
          </a:bodyPr>
          <a:lstStyle>
            <a:lvl1pPr marL="0" indent="0">
              <a:buNone/>
              <a:defRPr sz="1800">
                <a:solidFill>
                  <a:srgbClr val="003763"/>
                </a:solidFill>
              </a:defRPr>
            </a:lvl1pPr>
          </a:lstStyle>
          <a:p>
            <a:pPr lvl="0"/>
            <a:r>
              <a:rPr lang="en-US" sz="1800" dirty="0" smtClean="0"/>
              <a:t>Click to add name</a:t>
            </a:r>
            <a:endParaRPr lang="en-US" dirty="0"/>
          </a:p>
        </p:txBody>
      </p:sp>
      <p:sp>
        <p:nvSpPr>
          <p:cNvPr id="39" name="Text Placeholder 13"/>
          <p:cNvSpPr>
            <a:spLocks noGrp="1"/>
          </p:cNvSpPr>
          <p:nvPr>
            <p:ph type="body" sz="quarter" idx="32" hasCustomPrompt="1"/>
          </p:nvPr>
        </p:nvSpPr>
        <p:spPr>
          <a:xfrm>
            <a:off x="4205817" y="1727200"/>
            <a:ext cx="2121238" cy="406400"/>
          </a:xfrm>
          <a:prstGeom prst="rect">
            <a:avLst/>
          </a:prstGeom>
        </p:spPr>
        <p:txBody>
          <a:bodyPr lIns="0" tIns="0" rIns="0" bIns="0">
            <a:noAutofit/>
          </a:bodyPr>
          <a:lstStyle>
            <a:lvl1pPr marL="0" indent="0">
              <a:buNone/>
              <a:defRPr sz="1500" baseline="0"/>
            </a:lvl1pPr>
          </a:lstStyle>
          <a:p>
            <a:pPr lvl="0"/>
            <a:r>
              <a:rPr lang="en-US" dirty="0" smtClean="0"/>
              <a:t>Click to add official title </a:t>
            </a:r>
            <a:endParaRPr lang="en-US" dirty="0"/>
          </a:p>
        </p:txBody>
      </p:sp>
      <p:cxnSp>
        <p:nvCxnSpPr>
          <p:cNvPr id="42" name="Line 14"/>
          <p:cNvCxnSpPr/>
          <p:nvPr userDrawn="1"/>
        </p:nvCxnSpPr>
        <p:spPr>
          <a:xfrm>
            <a:off x="3500967" y="2178050"/>
            <a:ext cx="2821517" cy="1905"/>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sp>
        <p:nvSpPr>
          <p:cNvPr id="43" name="Text Placeholder 15"/>
          <p:cNvSpPr>
            <a:spLocks noGrp="1"/>
          </p:cNvSpPr>
          <p:nvPr>
            <p:ph type="body" sz="quarter" idx="33" hasCustomPrompt="1"/>
          </p:nvPr>
        </p:nvSpPr>
        <p:spPr>
          <a:xfrm>
            <a:off x="3500967" y="2260600"/>
            <a:ext cx="2821517" cy="209550"/>
          </a:xfrm>
          <a:prstGeom prst="rect">
            <a:avLst/>
          </a:prstGeom>
        </p:spPr>
        <p:txBody>
          <a:bodyPr lIns="0" tIns="0" rIns="0" bIns="0" anchor="b" anchorCtr="0">
            <a:noAutofit/>
          </a:bodyPr>
          <a:lstStyle>
            <a:lvl1pPr marL="0" indent="0">
              <a:buNone/>
              <a:defRPr baseline="0"/>
            </a:lvl1pPr>
          </a:lstStyle>
          <a:p>
            <a:pPr lvl="0"/>
            <a:r>
              <a:rPr lang="en-US" dirty="0" smtClean="0"/>
              <a:t>Click to add office location</a:t>
            </a:r>
            <a:endParaRPr lang="en-US" dirty="0"/>
          </a:p>
        </p:txBody>
      </p:sp>
      <p:sp>
        <p:nvSpPr>
          <p:cNvPr id="44" name="Text Placeholder 16"/>
          <p:cNvSpPr>
            <a:spLocks noGrp="1"/>
          </p:cNvSpPr>
          <p:nvPr>
            <p:ph type="body" sz="quarter" idx="34" hasCustomPrompt="1"/>
          </p:nvPr>
        </p:nvSpPr>
        <p:spPr>
          <a:xfrm>
            <a:off x="3500967" y="2470150"/>
            <a:ext cx="2821517" cy="209550"/>
          </a:xfrm>
          <a:prstGeom prst="rect">
            <a:avLst/>
          </a:prstGeom>
        </p:spPr>
        <p:txBody>
          <a:bodyPr lIns="0" tIns="0" rIns="0" bIns="0" anchor="b" anchorCtr="0">
            <a:noAutofit/>
          </a:bodyPr>
          <a:lstStyle>
            <a:lvl1pPr marL="0" indent="0">
              <a:buNone/>
              <a:defRPr/>
            </a:lvl1pPr>
          </a:lstStyle>
          <a:p>
            <a:pPr lvl="0"/>
            <a:r>
              <a:rPr lang="en-US" dirty="0" smtClean="0"/>
              <a:t>Click to add phone number</a:t>
            </a:r>
            <a:endParaRPr lang="en-US" dirty="0"/>
          </a:p>
        </p:txBody>
      </p:sp>
      <p:sp>
        <p:nvSpPr>
          <p:cNvPr id="45" name="Text Placeholder 17"/>
          <p:cNvSpPr>
            <a:spLocks noGrp="1"/>
          </p:cNvSpPr>
          <p:nvPr>
            <p:ph type="body" sz="quarter" idx="35" hasCustomPrompt="1"/>
          </p:nvPr>
        </p:nvSpPr>
        <p:spPr>
          <a:xfrm>
            <a:off x="3500967" y="2679700"/>
            <a:ext cx="2821517" cy="209550"/>
          </a:xfrm>
          <a:prstGeom prst="rect">
            <a:avLst/>
          </a:prstGeom>
        </p:spPr>
        <p:txBody>
          <a:bodyPr lIns="0" tIns="0" rIns="0" bIns="0" anchor="b" anchorCtr="0">
            <a:noAutofit/>
          </a:bodyPr>
          <a:lstStyle>
            <a:lvl1pPr marL="0" indent="0">
              <a:buNone/>
              <a:defRPr/>
            </a:lvl1pPr>
          </a:lstStyle>
          <a:p>
            <a:pPr lvl="0"/>
            <a:r>
              <a:rPr lang="en-US" dirty="0" smtClean="0"/>
              <a:t>Click to add email address</a:t>
            </a:r>
          </a:p>
        </p:txBody>
      </p:sp>
      <p:cxnSp>
        <p:nvCxnSpPr>
          <p:cNvPr id="49" name="Line 18"/>
          <p:cNvCxnSpPr/>
          <p:nvPr userDrawn="1"/>
        </p:nvCxnSpPr>
        <p:spPr>
          <a:xfrm>
            <a:off x="3500967" y="2971800"/>
            <a:ext cx="2821517" cy="1905"/>
          </a:xfrm>
          <a:prstGeom prst="line">
            <a:avLst/>
          </a:prstGeom>
          <a:ln w="15875">
            <a:solidFill>
              <a:srgbClr val="908E8F"/>
            </a:solidFill>
          </a:ln>
        </p:spPr>
        <p:style>
          <a:lnRef idx="1">
            <a:schemeClr val="accent1"/>
          </a:lnRef>
          <a:fillRef idx="0">
            <a:schemeClr val="accent1"/>
          </a:fillRef>
          <a:effectRef idx="0">
            <a:schemeClr val="accent1"/>
          </a:effectRef>
          <a:fontRef idx="minor">
            <a:schemeClr val="tx1"/>
          </a:fontRef>
        </p:style>
      </p:cxnSp>
      <p:sp>
        <p:nvSpPr>
          <p:cNvPr id="50" name="Text Placeholder 19"/>
          <p:cNvSpPr>
            <a:spLocks noGrp="1"/>
          </p:cNvSpPr>
          <p:nvPr>
            <p:ph type="body" sz="quarter" idx="36" hasCustomPrompt="1"/>
          </p:nvPr>
        </p:nvSpPr>
        <p:spPr>
          <a:xfrm>
            <a:off x="3500967" y="3073400"/>
            <a:ext cx="2821517" cy="3657600"/>
          </a:xfrm>
        </p:spPr>
        <p:txBody>
          <a:bodyPr lIns="0" tIns="0" rIns="0" bIns="0">
            <a:noAutofit/>
          </a:bodyPr>
          <a:lstStyle>
            <a:lvl1pPr marL="0" indent="0">
              <a:buNone/>
              <a:defRPr baseline="0"/>
            </a:lvl1pPr>
          </a:lstStyle>
          <a:p>
            <a:pPr lvl="0"/>
            <a:r>
              <a:rPr lang="en-US" dirty="0" smtClean="0"/>
              <a:t>Click to add bio text</a:t>
            </a:r>
          </a:p>
        </p:txBody>
      </p:sp>
      <p:sp>
        <p:nvSpPr>
          <p:cNvPr id="51" name="Text Placeholder 20"/>
          <p:cNvSpPr>
            <a:spLocks noGrp="1"/>
          </p:cNvSpPr>
          <p:nvPr>
            <p:ph type="body" sz="quarter" idx="37" hasCustomPrompt="1"/>
          </p:nvPr>
        </p:nvSpPr>
        <p:spPr>
          <a:xfrm>
            <a:off x="6500284" y="1408199"/>
            <a:ext cx="584200" cy="723900"/>
          </a:xfrm>
          <a:prstGeom prst="rect">
            <a:avLst/>
          </a:prstGeom>
        </p:spPr>
        <p:txBody>
          <a:bodyPr>
            <a:noAutofit/>
          </a:bodyPr>
          <a:lstStyle>
            <a:lvl1pPr marL="370494" indent="0">
              <a:buNone/>
              <a:defRPr baseline="0"/>
            </a:lvl1pPr>
          </a:lstStyle>
          <a:p>
            <a:r>
              <a:rPr lang="en-US" dirty="0" smtClean="0"/>
              <a:t>Picture</a:t>
            </a:r>
          </a:p>
        </p:txBody>
      </p:sp>
      <p:sp>
        <p:nvSpPr>
          <p:cNvPr id="52" name="Text Placeholder 21"/>
          <p:cNvSpPr>
            <a:spLocks noGrp="1"/>
          </p:cNvSpPr>
          <p:nvPr>
            <p:ph type="body" sz="quarter" idx="38" hasCustomPrompt="1"/>
          </p:nvPr>
        </p:nvSpPr>
        <p:spPr>
          <a:xfrm>
            <a:off x="7205134" y="1408199"/>
            <a:ext cx="2121238" cy="317500"/>
          </a:xfrm>
          <a:prstGeom prst="rect">
            <a:avLst/>
          </a:prstGeom>
        </p:spPr>
        <p:txBody>
          <a:bodyPr lIns="0" tIns="0" rIns="0" bIns="0" anchor="t" anchorCtr="0">
            <a:noAutofit/>
          </a:bodyPr>
          <a:lstStyle>
            <a:lvl1pPr marL="0" indent="0">
              <a:buNone/>
              <a:defRPr sz="1800">
                <a:solidFill>
                  <a:srgbClr val="003763"/>
                </a:solidFill>
              </a:defRPr>
            </a:lvl1pPr>
          </a:lstStyle>
          <a:p>
            <a:pPr lvl="0"/>
            <a:r>
              <a:rPr lang="en-US" sz="1800" dirty="0" smtClean="0"/>
              <a:t>Click to add name</a:t>
            </a:r>
            <a:endParaRPr lang="en-US" dirty="0"/>
          </a:p>
        </p:txBody>
      </p:sp>
      <p:sp>
        <p:nvSpPr>
          <p:cNvPr id="53" name="Text Placeholder 22"/>
          <p:cNvSpPr>
            <a:spLocks noGrp="1"/>
          </p:cNvSpPr>
          <p:nvPr>
            <p:ph type="body" sz="quarter" idx="39" hasCustomPrompt="1"/>
          </p:nvPr>
        </p:nvSpPr>
        <p:spPr>
          <a:xfrm>
            <a:off x="7205134" y="1725699"/>
            <a:ext cx="2121238" cy="406400"/>
          </a:xfrm>
          <a:prstGeom prst="rect">
            <a:avLst/>
          </a:prstGeom>
        </p:spPr>
        <p:txBody>
          <a:bodyPr lIns="0" tIns="0" rIns="0" bIns="0">
            <a:noAutofit/>
          </a:bodyPr>
          <a:lstStyle>
            <a:lvl1pPr marL="0" indent="0">
              <a:buNone/>
              <a:defRPr sz="1500" baseline="0"/>
            </a:lvl1pPr>
          </a:lstStyle>
          <a:p>
            <a:pPr lvl="0"/>
            <a:r>
              <a:rPr lang="en-US" dirty="0" smtClean="0"/>
              <a:t>Click to add official title </a:t>
            </a:r>
            <a:endParaRPr lang="en-US" dirty="0"/>
          </a:p>
        </p:txBody>
      </p:sp>
      <p:cxnSp>
        <p:nvCxnSpPr>
          <p:cNvPr id="54" name="Line 23"/>
          <p:cNvCxnSpPr/>
          <p:nvPr userDrawn="1"/>
        </p:nvCxnSpPr>
        <p:spPr>
          <a:xfrm>
            <a:off x="6500284" y="2176549"/>
            <a:ext cx="2821517" cy="1905"/>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sp>
        <p:nvSpPr>
          <p:cNvPr id="55" name="Text Placeholder 24"/>
          <p:cNvSpPr>
            <a:spLocks noGrp="1"/>
          </p:cNvSpPr>
          <p:nvPr>
            <p:ph type="body" sz="quarter" idx="40" hasCustomPrompt="1"/>
          </p:nvPr>
        </p:nvSpPr>
        <p:spPr>
          <a:xfrm>
            <a:off x="6500284" y="2259099"/>
            <a:ext cx="2821517" cy="209550"/>
          </a:xfrm>
          <a:prstGeom prst="rect">
            <a:avLst/>
          </a:prstGeom>
        </p:spPr>
        <p:txBody>
          <a:bodyPr lIns="0" tIns="0" rIns="0" bIns="0" anchor="b" anchorCtr="0">
            <a:noAutofit/>
          </a:bodyPr>
          <a:lstStyle>
            <a:lvl1pPr marL="0" indent="0">
              <a:buNone/>
              <a:defRPr baseline="0"/>
            </a:lvl1pPr>
          </a:lstStyle>
          <a:p>
            <a:pPr lvl="0"/>
            <a:r>
              <a:rPr lang="en-US" dirty="0" smtClean="0"/>
              <a:t>Click to add office location</a:t>
            </a:r>
            <a:endParaRPr lang="en-US" dirty="0"/>
          </a:p>
        </p:txBody>
      </p:sp>
      <p:sp>
        <p:nvSpPr>
          <p:cNvPr id="56" name="Text Placeholder 25"/>
          <p:cNvSpPr>
            <a:spLocks noGrp="1"/>
          </p:cNvSpPr>
          <p:nvPr>
            <p:ph type="body" sz="quarter" idx="41" hasCustomPrompt="1"/>
          </p:nvPr>
        </p:nvSpPr>
        <p:spPr>
          <a:xfrm>
            <a:off x="6500284" y="2468649"/>
            <a:ext cx="2821517" cy="209550"/>
          </a:xfrm>
          <a:prstGeom prst="rect">
            <a:avLst/>
          </a:prstGeom>
        </p:spPr>
        <p:txBody>
          <a:bodyPr lIns="0" tIns="0" rIns="0" bIns="0" anchor="b" anchorCtr="0">
            <a:noAutofit/>
          </a:bodyPr>
          <a:lstStyle>
            <a:lvl1pPr marL="0" indent="0">
              <a:buNone/>
              <a:defRPr/>
            </a:lvl1pPr>
          </a:lstStyle>
          <a:p>
            <a:pPr lvl="0"/>
            <a:r>
              <a:rPr lang="en-US" dirty="0" smtClean="0"/>
              <a:t>Click to add phone number</a:t>
            </a:r>
            <a:endParaRPr lang="en-US" dirty="0"/>
          </a:p>
        </p:txBody>
      </p:sp>
      <p:sp>
        <p:nvSpPr>
          <p:cNvPr id="58" name="Text Placeholder 26"/>
          <p:cNvSpPr>
            <a:spLocks noGrp="1"/>
          </p:cNvSpPr>
          <p:nvPr>
            <p:ph type="body" sz="quarter" idx="42" hasCustomPrompt="1"/>
          </p:nvPr>
        </p:nvSpPr>
        <p:spPr>
          <a:xfrm>
            <a:off x="6500284" y="2678199"/>
            <a:ext cx="2821517" cy="209550"/>
          </a:xfrm>
          <a:prstGeom prst="rect">
            <a:avLst/>
          </a:prstGeom>
        </p:spPr>
        <p:txBody>
          <a:bodyPr lIns="0" tIns="0" rIns="0" bIns="0" anchor="b" anchorCtr="0">
            <a:noAutofit/>
          </a:bodyPr>
          <a:lstStyle>
            <a:lvl1pPr marL="0" indent="0">
              <a:buNone/>
              <a:defRPr/>
            </a:lvl1pPr>
          </a:lstStyle>
          <a:p>
            <a:pPr lvl="0"/>
            <a:r>
              <a:rPr lang="en-US" dirty="0" smtClean="0"/>
              <a:t>Click to add email address</a:t>
            </a:r>
          </a:p>
        </p:txBody>
      </p:sp>
      <p:cxnSp>
        <p:nvCxnSpPr>
          <p:cNvPr id="59" name="Line 27"/>
          <p:cNvCxnSpPr/>
          <p:nvPr userDrawn="1"/>
        </p:nvCxnSpPr>
        <p:spPr>
          <a:xfrm>
            <a:off x="6500284" y="2970299"/>
            <a:ext cx="2821517" cy="1905"/>
          </a:xfrm>
          <a:prstGeom prst="line">
            <a:avLst/>
          </a:prstGeom>
          <a:ln w="15875">
            <a:solidFill>
              <a:srgbClr val="908E8F"/>
            </a:solidFill>
          </a:ln>
        </p:spPr>
        <p:style>
          <a:lnRef idx="1">
            <a:schemeClr val="accent1"/>
          </a:lnRef>
          <a:fillRef idx="0">
            <a:schemeClr val="accent1"/>
          </a:fillRef>
          <a:effectRef idx="0">
            <a:schemeClr val="accent1"/>
          </a:effectRef>
          <a:fontRef idx="minor">
            <a:schemeClr val="tx1"/>
          </a:fontRef>
        </p:style>
      </p:cxnSp>
      <p:sp>
        <p:nvSpPr>
          <p:cNvPr id="60" name="Text Placeholder 28"/>
          <p:cNvSpPr>
            <a:spLocks noGrp="1"/>
          </p:cNvSpPr>
          <p:nvPr>
            <p:ph type="body" sz="quarter" idx="43" hasCustomPrompt="1"/>
          </p:nvPr>
        </p:nvSpPr>
        <p:spPr>
          <a:xfrm>
            <a:off x="6500284" y="3071899"/>
            <a:ext cx="2821517" cy="3657600"/>
          </a:xfrm>
        </p:spPr>
        <p:txBody>
          <a:bodyPr lIns="0" tIns="0" rIns="0" bIns="0">
            <a:noAutofit/>
          </a:bodyPr>
          <a:lstStyle>
            <a:lvl1pPr marL="0" indent="0">
              <a:buNone/>
              <a:defRPr baseline="0"/>
            </a:lvl1pPr>
          </a:lstStyle>
          <a:p>
            <a:pPr lvl="0"/>
            <a:r>
              <a:rPr lang="en-US" dirty="0" smtClean="0"/>
              <a:t>Click to add bio text</a:t>
            </a:r>
          </a:p>
        </p:txBody>
      </p:sp>
      <p:sp>
        <p:nvSpPr>
          <p:cNvPr id="33" name="Footer Placeholder 29"/>
          <p:cNvSpPr>
            <a:spLocks noGrp="1"/>
          </p:cNvSpPr>
          <p:nvPr>
            <p:ph type="ftr" sz="quarter" idx="3"/>
          </p:nvPr>
        </p:nvSpPr>
        <p:spPr>
          <a:xfrm>
            <a:off x="7490826" y="7083277"/>
            <a:ext cx="1836053" cy="244038"/>
          </a:xfrm>
          <a:prstGeom prst="rect">
            <a:avLst/>
          </a:prstGeom>
        </p:spPr>
        <p:txBody>
          <a:bodyPr vert="horz" lIns="0" tIns="0" rIns="0" bIns="0" rtlCol="0" anchor="ctr"/>
          <a:lstStyle>
            <a:lvl1pPr marL="0" indent="0" algn="r">
              <a:buNone/>
              <a:defRPr sz="800" baseline="0">
                <a:solidFill>
                  <a:schemeClr val="tx1"/>
                </a:solidFill>
                <a:latin typeface="+mj-lt"/>
              </a:defRPr>
            </a:lvl1pPr>
          </a:lstStyle>
          <a:p>
            <a:r>
              <a:rPr lang="en-US" smtClean="0"/>
              <a:t>Click to add footer</a:t>
            </a:r>
            <a:endParaRPr lang="en-US" dirty="0"/>
          </a:p>
        </p:txBody>
      </p:sp>
      <p:sp>
        <p:nvSpPr>
          <p:cNvPr id="24" name="Slide Number Placeholder 30"/>
          <p:cNvSpPr>
            <a:spLocks noGrp="1"/>
          </p:cNvSpPr>
          <p:nvPr>
            <p:ph type="sldNum" sz="quarter" idx="4"/>
          </p:nvPr>
        </p:nvSpPr>
        <p:spPr>
          <a:xfrm>
            <a:off x="9326880" y="7083277"/>
            <a:ext cx="384427" cy="244038"/>
          </a:xfrm>
          <a:prstGeom prst="rect">
            <a:avLst/>
          </a:prstGeom>
        </p:spPr>
        <p:txBody>
          <a:bodyPr vert="horz" lIns="0" tIns="0" rIns="0" bIns="27432" rtlCol="0" anchor="ctr"/>
          <a:lstStyle>
            <a:lvl1pPr marL="0" indent="0" algn="r">
              <a:buNone/>
              <a:defRPr sz="1100">
                <a:solidFill>
                  <a:schemeClr val="tx1"/>
                </a:solidFill>
              </a:defRPr>
            </a:lvl1pPr>
          </a:lstStyle>
          <a:p>
            <a:fld id="{0AF8A4B7-68D6-47C7-8DF0-E856C990106D}" type="slidenum">
              <a:rPr lang="en-US" smtClean="0"/>
              <a:pPr/>
              <a:t>‹#›</a:t>
            </a:fld>
            <a:endParaRPr lang="en-US" dirty="0"/>
          </a:p>
        </p:txBody>
      </p:sp>
      <p:pic>
        <p:nvPicPr>
          <p:cNvPr id="36" name="Picture 35"/>
          <p:cNvPicPr/>
          <p:nvPr userDrawn="1"/>
        </p:nvPicPr>
        <p:blipFill>
          <a:blip r:embed="rId3" cstate="print">
            <a:extLst>
              <a:ext uri="{28A0092B-C50C-407E-A947-70E740481C1C}">
                <a14:useLocalDpi xmlns:a14="http://schemas.microsoft.com/office/drawing/2010/main" val="0"/>
              </a:ext>
            </a:extLst>
          </a:blip>
          <a:stretch>
            <a:fillRect/>
          </a:stretch>
        </p:blipFill>
        <p:spPr>
          <a:xfrm>
            <a:off x="86625" y="6942250"/>
            <a:ext cx="2330450" cy="533400"/>
          </a:xfrm>
          <a:prstGeom prst="rect">
            <a:avLst/>
          </a:prstGeom>
        </p:spPr>
      </p:pic>
    </p:spTree>
    <p:custDataLst>
      <p:custData r:id="rId1"/>
    </p:custDataLst>
    <p:extLst>
      <p:ext uri="{BB962C8B-B14F-4D97-AF65-F5344CB8AC3E}">
        <p14:creationId xmlns:p14="http://schemas.microsoft.com/office/powerpoint/2010/main" val="433387045"/>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hree Bios w/o Photos">
    <p:spTree>
      <p:nvGrpSpPr>
        <p:cNvPr id="1" name=""/>
        <p:cNvGrpSpPr/>
        <p:nvPr/>
      </p:nvGrpSpPr>
      <p:grpSpPr>
        <a:xfrm>
          <a:off x="0" y="0"/>
          <a:ext cx="0" cy="0"/>
          <a:chOff x="0" y="0"/>
          <a:chExt cx="0" cy="0"/>
        </a:xfrm>
      </p:grpSpPr>
      <p:sp>
        <p:nvSpPr>
          <p:cNvPr id="23" name="Title 1"/>
          <p:cNvSpPr>
            <a:spLocks noGrp="1" noChangeAspect="1"/>
          </p:cNvSpPr>
          <p:nvPr>
            <p:ph type="title"/>
          </p:nvPr>
        </p:nvSpPr>
        <p:spPr>
          <a:xfrm>
            <a:off x="1609724" y="117249"/>
            <a:ext cx="8101584" cy="1077265"/>
          </a:xfrm>
          <a:prstGeom prst="rect">
            <a:avLst/>
          </a:prstGeom>
        </p:spPr>
        <p:txBody>
          <a:bodyPr vert="horz" lIns="0" tIns="49629" rIns="0" bIns="49629" rtlCol="0" anchor="b">
            <a:noAutofit/>
          </a:bodyPr>
          <a:lstStyle/>
          <a:p>
            <a:r>
              <a:rPr lang="en-US" dirty="0" smtClean="0"/>
              <a:t>Click to add title</a:t>
            </a:r>
            <a:endParaRPr lang="en-US" dirty="0"/>
          </a:p>
        </p:txBody>
      </p:sp>
      <p:sp>
        <p:nvSpPr>
          <p:cNvPr id="27" name="Text Placeholder 2"/>
          <p:cNvSpPr>
            <a:spLocks noGrp="1"/>
          </p:cNvSpPr>
          <p:nvPr>
            <p:ph type="body" sz="quarter" idx="15" hasCustomPrompt="1"/>
          </p:nvPr>
        </p:nvSpPr>
        <p:spPr>
          <a:xfrm>
            <a:off x="501650" y="1409700"/>
            <a:ext cx="2821517" cy="317500"/>
          </a:xfrm>
          <a:prstGeom prst="rect">
            <a:avLst/>
          </a:prstGeom>
        </p:spPr>
        <p:txBody>
          <a:bodyPr lIns="0" tIns="0" rIns="0" bIns="0" anchor="t" anchorCtr="0">
            <a:noAutofit/>
          </a:bodyPr>
          <a:lstStyle>
            <a:lvl1pPr marL="0" indent="0">
              <a:buNone/>
              <a:defRPr sz="1800">
                <a:solidFill>
                  <a:srgbClr val="003763"/>
                </a:solidFill>
              </a:defRPr>
            </a:lvl1pPr>
          </a:lstStyle>
          <a:p>
            <a:pPr lvl="0"/>
            <a:r>
              <a:rPr lang="en-US" sz="1800" dirty="0" smtClean="0"/>
              <a:t>Click to add name</a:t>
            </a:r>
            <a:endParaRPr lang="en-US" dirty="0"/>
          </a:p>
        </p:txBody>
      </p:sp>
      <p:sp>
        <p:nvSpPr>
          <p:cNvPr id="28" name="Text Placeholder 3"/>
          <p:cNvSpPr>
            <a:spLocks noGrp="1"/>
          </p:cNvSpPr>
          <p:nvPr>
            <p:ph type="body" sz="quarter" idx="16" hasCustomPrompt="1"/>
          </p:nvPr>
        </p:nvSpPr>
        <p:spPr>
          <a:xfrm>
            <a:off x="501650" y="1727200"/>
            <a:ext cx="2821517" cy="406400"/>
          </a:xfrm>
          <a:prstGeom prst="rect">
            <a:avLst/>
          </a:prstGeom>
        </p:spPr>
        <p:txBody>
          <a:bodyPr lIns="0" tIns="0" rIns="0" bIns="0">
            <a:noAutofit/>
          </a:bodyPr>
          <a:lstStyle>
            <a:lvl1pPr marL="0" indent="0">
              <a:buNone/>
              <a:defRPr sz="1500" baseline="0"/>
            </a:lvl1pPr>
          </a:lstStyle>
          <a:p>
            <a:pPr lvl="0"/>
            <a:r>
              <a:rPr lang="en-US" dirty="0" smtClean="0"/>
              <a:t>Click to add official title </a:t>
            </a:r>
            <a:endParaRPr lang="en-US" dirty="0"/>
          </a:p>
        </p:txBody>
      </p:sp>
      <p:cxnSp>
        <p:nvCxnSpPr>
          <p:cNvPr id="25" name="Line 4"/>
          <p:cNvCxnSpPr/>
          <p:nvPr userDrawn="1"/>
        </p:nvCxnSpPr>
        <p:spPr>
          <a:xfrm>
            <a:off x="501650" y="2178050"/>
            <a:ext cx="2821517" cy="1905"/>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sp>
        <p:nvSpPr>
          <p:cNvPr id="30" name="Text Placeholder 5"/>
          <p:cNvSpPr>
            <a:spLocks noGrp="1"/>
          </p:cNvSpPr>
          <p:nvPr>
            <p:ph type="body" sz="quarter" idx="21" hasCustomPrompt="1"/>
          </p:nvPr>
        </p:nvSpPr>
        <p:spPr>
          <a:xfrm>
            <a:off x="501650" y="2260600"/>
            <a:ext cx="2821517" cy="209550"/>
          </a:xfrm>
          <a:prstGeom prst="rect">
            <a:avLst/>
          </a:prstGeom>
        </p:spPr>
        <p:txBody>
          <a:bodyPr lIns="0" tIns="0" rIns="0" bIns="0" anchor="b" anchorCtr="0">
            <a:noAutofit/>
          </a:bodyPr>
          <a:lstStyle>
            <a:lvl1pPr marL="0" indent="0">
              <a:buNone/>
              <a:defRPr baseline="0"/>
            </a:lvl1pPr>
          </a:lstStyle>
          <a:p>
            <a:pPr lvl="0"/>
            <a:r>
              <a:rPr lang="en-US" dirty="0" smtClean="0"/>
              <a:t>Click to add office location</a:t>
            </a:r>
            <a:endParaRPr lang="en-US" dirty="0"/>
          </a:p>
        </p:txBody>
      </p:sp>
      <p:sp>
        <p:nvSpPr>
          <p:cNvPr id="31" name="Text Placeholder 6"/>
          <p:cNvSpPr>
            <a:spLocks noGrp="1"/>
          </p:cNvSpPr>
          <p:nvPr>
            <p:ph type="body" sz="quarter" idx="22" hasCustomPrompt="1"/>
          </p:nvPr>
        </p:nvSpPr>
        <p:spPr>
          <a:xfrm>
            <a:off x="501651" y="2470150"/>
            <a:ext cx="2821517" cy="209550"/>
          </a:xfrm>
          <a:prstGeom prst="rect">
            <a:avLst/>
          </a:prstGeom>
        </p:spPr>
        <p:txBody>
          <a:bodyPr lIns="0" tIns="0" rIns="0" bIns="0" anchor="b" anchorCtr="0">
            <a:noAutofit/>
          </a:bodyPr>
          <a:lstStyle>
            <a:lvl1pPr marL="0" indent="0">
              <a:buNone/>
              <a:defRPr/>
            </a:lvl1pPr>
          </a:lstStyle>
          <a:p>
            <a:pPr lvl="0"/>
            <a:r>
              <a:rPr lang="en-US" dirty="0" smtClean="0"/>
              <a:t>Click to add phone number</a:t>
            </a:r>
            <a:endParaRPr lang="en-US" dirty="0"/>
          </a:p>
        </p:txBody>
      </p:sp>
      <p:sp>
        <p:nvSpPr>
          <p:cNvPr id="32" name="Text Placeholder 7"/>
          <p:cNvSpPr>
            <a:spLocks noGrp="1"/>
          </p:cNvSpPr>
          <p:nvPr>
            <p:ph type="body" sz="quarter" idx="23" hasCustomPrompt="1"/>
          </p:nvPr>
        </p:nvSpPr>
        <p:spPr>
          <a:xfrm>
            <a:off x="501651" y="2679700"/>
            <a:ext cx="2821517" cy="209550"/>
          </a:xfrm>
          <a:prstGeom prst="rect">
            <a:avLst/>
          </a:prstGeom>
        </p:spPr>
        <p:txBody>
          <a:bodyPr lIns="0" tIns="0" rIns="0" bIns="0" anchor="b" anchorCtr="0">
            <a:noAutofit/>
          </a:bodyPr>
          <a:lstStyle>
            <a:lvl1pPr marL="0" indent="0">
              <a:buNone/>
              <a:defRPr/>
            </a:lvl1pPr>
          </a:lstStyle>
          <a:p>
            <a:pPr lvl="0"/>
            <a:r>
              <a:rPr lang="en-US" dirty="0" smtClean="0"/>
              <a:t>Click to add email address</a:t>
            </a:r>
          </a:p>
        </p:txBody>
      </p:sp>
      <p:cxnSp>
        <p:nvCxnSpPr>
          <p:cNvPr id="26" name="Line 8"/>
          <p:cNvCxnSpPr/>
          <p:nvPr userDrawn="1"/>
        </p:nvCxnSpPr>
        <p:spPr>
          <a:xfrm>
            <a:off x="501651" y="2971800"/>
            <a:ext cx="2821517" cy="1905"/>
          </a:xfrm>
          <a:prstGeom prst="line">
            <a:avLst/>
          </a:prstGeom>
          <a:ln w="15875">
            <a:solidFill>
              <a:srgbClr val="908E8F"/>
            </a:solidFill>
          </a:ln>
        </p:spPr>
        <p:style>
          <a:lnRef idx="1">
            <a:schemeClr val="accent1"/>
          </a:lnRef>
          <a:fillRef idx="0">
            <a:schemeClr val="accent1"/>
          </a:fillRef>
          <a:effectRef idx="0">
            <a:schemeClr val="accent1"/>
          </a:effectRef>
          <a:fontRef idx="minor">
            <a:schemeClr val="tx1"/>
          </a:fontRef>
        </p:style>
      </p:cxnSp>
      <p:sp>
        <p:nvSpPr>
          <p:cNvPr id="34" name="Text Placeholder 9"/>
          <p:cNvSpPr>
            <a:spLocks noGrp="1"/>
          </p:cNvSpPr>
          <p:nvPr>
            <p:ph type="body" sz="quarter" idx="29" hasCustomPrompt="1"/>
          </p:nvPr>
        </p:nvSpPr>
        <p:spPr>
          <a:xfrm>
            <a:off x="501650" y="3073400"/>
            <a:ext cx="2821517" cy="3657600"/>
          </a:xfrm>
        </p:spPr>
        <p:txBody>
          <a:bodyPr lIns="0" tIns="0" rIns="0" bIns="0">
            <a:noAutofit/>
          </a:bodyPr>
          <a:lstStyle>
            <a:lvl1pPr marL="0" indent="0">
              <a:buNone/>
              <a:defRPr baseline="0"/>
            </a:lvl1pPr>
          </a:lstStyle>
          <a:p>
            <a:pPr lvl="0"/>
            <a:r>
              <a:rPr lang="en-US" dirty="0" smtClean="0"/>
              <a:t>Click to add bio text</a:t>
            </a:r>
          </a:p>
        </p:txBody>
      </p:sp>
      <p:sp>
        <p:nvSpPr>
          <p:cNvPr id="38" name="Text Placeholder 10"/>
          <p:cNvSpPr>
            <a:spLocks noGrp="1"/>
          </p:cNvSpPr>
          <p:nvPr>
            <p:ph type="body" sz="quarter" idx="31" hasCustomPrompt="1"/>
          </p:nvPr>
        </p:nvSpPr>
        <p:spPr>
          <a:xfrm>
            <a:off x="3500967" y="1409700"/>
            <a:ext cx="2821517" cy="317500"/>
          </a:xfrm>
          <a:prstGeom prst="rect">
            <a:avLst/>
          </a:prstGeom>
        </p:spPr>
        <p:txBody>
          <a:bodyPr lIns="0" tIns="0" rIns="0" bIns="0" anchor="t" anchorCtr="0">
            <a:noAutofit/>
          </a:bodyPr>
          <a:lstStyle>
            <a:lvl1pPr marL="0" indent="0">
              <a:buNone/>
              <a:defRPr sz="1800">
                <a:solidFill>
                  <a:srgbClr val="003763"/>
                </a:solidFill>
              </a:defRPr>
            </a:lvl1pPr>
          </a:lstStyle>
          <a:p>
            <a:pPr lvl="0"/>
            <a:r>
              <a:rPr lang="en-US" sz="1800" dirty="0" smtClean="0"/>
              <a:t>Click to add name</a:t>
            </a:r>
            <a:endParaRPr lang="en-US" dirty="0"/>
          </a:p>
        </p:txBody>
      </p:sp>
      <p:sp>
        <p:nvSpPr>
          <p:cNvPr id="39" name="Text Placeholder 11"/>
          <p:cNvSpPr>
            <a:spLocks noGrp="1"/>
          </p:cNvSpPr>
          <p:nvPr>
            <p:ph type="body" sz="quarter" idx="32" hasCustomPrompt="1"/>
          </p:nvPr>
        </p:nvSpPr>
        <p:spPr>
          <a:xfrm>
            <a:off x="3500967" y="1727200"/>
            <a:ext cx="2821517" cy="406400"/>
          </a:xfrm>
          <a:prstGeom prst="rect">
            <a:avLst/>
          </a:prstGeom>
        </p:spPr>
        <p:txBody>
          <a:bodyPr lIns="0" tIns="0" rIns="0" bIns="0">
            <a:noAutofit/>
          </a:bodyPr>
          <a:lstStyle>
            <a:lvl1pPr marL="0" indent="0">
              <a:buNone/>
              <a:defRPr sz="1500" baseline="0"/>
            </a:lvl1pPr>
          </a:lstStyle>
          <a:p>
            <a:pPr lvl="0"/>
            <a:r>
              <a:rPr lang="en-US" dirty="0" smtClean="0"/>
              <a:t>Click to add official title </a:t>
            </a:r>
            <a:endParaRPr lang="en-US" dirty="0"/>
          </a:p>
        </p:txBody>
      </p:sp>
      <p:cxnSp>
        <p:nvCxnSpPr>
          <p:cNvPr id="42" name="Line 12"/>
          <p:cNvCxnSpPr/>
          <p:nvPr userDrawn="1"/>
        </p:nvCxnSpPr>
        <p:spPr>
          <a:xfrm>
            <a:off x="3500967" y="2178050"/>
            <a:ext cx="2821517" cy="1905"/>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sp>
        <p:nvSpPr>
          <p:cNvPr id="43" name="Text Placeholder 13"/>
          <p:cNvSpPr>
            <a:spLocks noGrp="1"/>
          </p:cNvSpPr>
          <p:nvPr>
            <p:ph type="body" sz="quarter" idx="33" hasCustomPrompt="1"/>
          </p:nvPr>
        </p:nvSpPr>
        <p:spPr>
          <a:xfrm>
            <a:off x="3500967" y="2260600"/>
            <a:ext cx="2821517" cy="209550"/>
          </a:xfrm>
          <a:prstGeom prst="rect">
            <a:avLst/>
          </a:prstGeom>
        </p:spPr>
        <p:txBody>
          <a:bodyPr lIns="0" tIns="0" rIns="0" bIns="0" anchor="b" anchorCtr="0">
            <a:noAutofit/>
          </a:bodyPr>
          <a:lstStyle>
            <a:lvl1pPr marL="0" indent="0">
              <a:buNone/>
              <a:defRPr baseline="0"/>
            </a:lvl1pPr>
          </a:lstStyle>
          <a:p>
            <a:pPr lvl="0"/>
            <a:r>
              <a:rPr lang="en-US" dirty="0" smtClean="0"/>
              <a:t>Click to add office location</a:t>
            </a:r>
            <a:endParaRPr lang="en-US" dirty="0"/>
          </a:p>
        </p:txBody>
      </p:sp>
      <p:sp>
        <p:nvSpPr>
          <p:cNvPr id="44" name="Text Placeholder 14"/>
          <p:cNvSpPr>
            <a:spLocks noGrp="1"/>
          </p:cNvSpPr>
          <p:nvPr>
            <p:ph type="body" sz="quarter" idx="34" hasCustomPrompt="1"/>
          </p:nvPr>
        </p:nvSpPr>
        <p:spPr>
          <a:xfrm>
            <a:off x="3500967" y="2470150"/>
            <a:ext cx="2821517" cy="209550"/>
          </a:xfrm>
          <a:prstGeom prst="rect">
            <a:avLst/>
          </a:prstGeom>
        </p:spPr>
        <p:txBody>
          <a:bodyPr lIns="0" tIns="0" rIns="0" bIns="0" anchor="b" anchorCtr="0">
            <a:noAutofit/>
          </a:bodyPr>
          <a:lstStyle>
            <a:lvl1pPr marL="0" indent="0">
              <a:buNone/>
              <a:defRPr/>
            </a:lvl1pPr>
          </a:lstStyle>
          <a:p>
            <a:pPr lvl="0"/>
            <a:r>
              <a:rPr lang="en-US" dirty="0" smtClean="0"/>
              <a:t>Click to add phone number</a:t>
            </a:r>
            <a:endParaRPr lang="en-US" dirty="0"/>
          </a:p>
        </p:txBody>
      </p:sp>
      <p:sp>
        <p:nvSpPr>
          <p:cNvPr id="45" name="Text Placeholder 15"/>
          <p:cNvSpPr>
            <a:spLocks noGrp="1"/>
          </p:cNvSpPr>
          <p:nvPr>
            <p:ph type="body" sz="quarter" idx="35" hasCustomPrompt="1"/>
          </p:nvPr>
        </p:nvSpPr>
        <p:spPr>
          <a:xfrm>
            <a:off x="3500967" y="2679700"/>
            <a:ext cx="2821517" cy="209550"/>
          </a:xfrm>
          <a:prstGeom prst="rect">
            <a:avLst/>
          </a:prstGeom>
        </p:spPr>
        <p:txBody>
          <a:bodyPr lIns="0" tIns="0" rIns="0" bIns="0" anchor="b" anchorCtr="0">
            <a:noAutofit/>
          </a:bodyPr>
          <a:lstStyle>
            <a:lvl1pPr marL="0" indent="0">
              <a:buNone/>
              <a:defRPr/>
            </a:lvl1pPr>
          </a:lstStyle>
          <a:p>
            <a:pPr lvl="0"/>
            <a:r>
              <a:rPr lang="en-US" dirty="0" smtClean="0"/>
              <a:t>Click to add email address</a:t>
            </a:r>
          </a:p>
        </p:txBody>
      </p:sp>
      <p:cxnSp>
        <p:nvCxnSpPr>
          <p:cNvPr id="49" name="Line 16"/>
          <p:cNvCxnSpPr/>
          <p:nvPr userDrawn="1"/>
        </p:nvCxnSpPr>
        <p:spPr>
          <a:xfrm>
            <a:off x="3500967" y="2971800"/>
            <a:ext cx="2821517" cy="1905"/>
          </a:xfrm>
          <a:prstGeom prst="line">
            <a:avLst/>
          </a:prstGeom>
          <a:ln w="15875">
            <a:solidFill>
              <a:srgbClr val="908E8F"/>
            </a:solidFill>
          </a:ln>
        </p:spPr>
        <p:style>
          <a:lnRef idx="1">
            <a:schemeClr val="accent1"/>
          </a:lnRef>
          <a:fillRef idx="0">
            <a:schemeClr val="accent1"/>
          </a:fillRef>
          <a:effectRef idx="0">
            <a:schemeClr val="accent1"/>
          </a:effectRef>
          <a:fontRef idx="minor">
            <a:schemeClr val="tx1"/>
          </a:fontRef>
        </p:style>
      </p:cxnSp>
      <p:sp>
        <p:nvSpPr>
          <p:cNvPr id="50" name="Text Placeholder 17"/>
          <p:cNvSpPr>
            <a:spLocks noGrp="1"/>
          </p:cNvSpPr>
          <p:nvPr>
            <p:ph type="body" sz="quarter" idx="36" hasCustomPrompt="1"/>
          </p:nvPr>
        </p:nvSpPr>
        <p:spPr>
          <a:xfrm>
            <a:off x="3500967" y="3073400"/>
            <a:ext cx="2821517" cy="3657600"/>
          </a:xfrm>
        </p:spPr>
        <p:txBody>
          <a:bodyPr lIns="0" tIns="0" rIns="0" bIns="0">
            <a:noAutofit/>
          </a:bodyPr>
          <a:lstStyle>
            <a:lvl1pPr marL="0" indent="0">
              <a:buNone/>
              <a:defRPr baseline="0"/>
            </a:lvl1pPr>
          </a:lstStyle>
          <a:p>
            <a:pPr lvl="0"/>
            <a:r>
              <a:rPr lang="en-US" dirty="0" smtClean="0"/>
              <a:t>Click to add bio text</a:t>
            </a:r>
          </a:p>
        </p:txBody>
      </p:sp>
      <p:sp>
        <p:nvSpPr>
          <p:cNvPr id="52" name="Text Placeholder 18"/>
          <p:cNvSpPr>
            <a:spLocks noGrp="1"/>
          </p:cNvSpPr>
          <p:nvPr>
            <p:ph type="body" sz="quarter" idx="38" hasCustomPrompt="1"/>
          </p:nvPr>
        </p:nvSpPr>
        <p:spPr>
          <a:xfrm>
            <a:off x="6500284" y="1408199"/>
            <a:ext cx="2821517" cy="317500"/>
          </a:xfrm>
          <a:prstGeom prst="rect">
            <a:avLst/>
          </a:prstGeom>
        </p:spPr>
        <p:txBody>
          <a:bodyPr lIns="0" tIns="0" rIns="0" bIns="0" anchor="t" anchorCtr="0">
            <a:noAutofit/>
          </a:bodyPr>
          <a:lstStyle>
            <a:lvl1pPr marL="0" indent="0">
              <a:buNone/>
              <a:defRPr sz="1800">
                <a:solidFill>
                  <a:srgbClr val="003763"/>
                </a:solidFill>
              </a:defRPr>
            </a:lvl1pPr>
          </a:lstStyle>
          <a:p>
            <a:pPr lvl="0"/>
            <a:r>
              <a:rPr lang="en-US" sz="1800" dirty="0" smtClean="0"/>
              <a:t>Click to add name</a:t>
            </a:r>
            <a:endParaRPr lang="en-US" dirty="0"/>
          </a:p>
        </p:txBody>
      </p:sp>
      <p:sp>
        <p:nvSpPr>
          <p:cNvPr id="53" name="Text Placeholder 19"/>
          <p:cNvSpPr>
            <a:spLocks noGrp="1"/>
          </p:cNvSpPr>
          <p:nvPr>
            <p:ph type="body" sz="quarter" idx="39" hasCustomPrompt="1"/>
          </p:nvPr>
        </p:nvSpPr>
        <p:spPr>
          <a:xfrm>
            <a:off x="6500284" y="1725699"/>
            <a:ext cx="2821517" cy="406400"/>
          </a:xfrm>
          <a:prstGeom prst="rect">
            <a:avLst/>
          </a:prstGeom>
        </p:spPr>
        <p:txBody>
          <a:bodyPr lIns="0" tIns="0" rIns="0" bIns="0">
            <a:noAutofit/>
          </a:bodyPr>
          <a:lstStyle>
            <a:lvl1pPr marL="0" indent="0">
              <a:buNone/>
              <a:defRPr sz="1500" baseline="0"/>
            </a:lvl1pPr>
          </a:lstStyle>
          <a:p>
            <a:pPr lvl="0"/>
            <a:r>
              <a:rPr lang="en-US" dirty="0" smtClean="0"/>
              <a:t>Click to add official title </a:t>
            </a:r>
            <a:endParaRPr lang="en-US" dirty="0"/>
          </a:p>
        </p:txBody>
      </p:sp>
      <p:cxnSp>
        <p:nvCxnSpPr>
          <p:cNvPr id="54" name="Line 20"/>
          <p:cNvCxnSpPr/>
          <p:nvPr userDrawn="1"/>
        </p:nvCxnSpPr>
        <p:spPr>
          <a:xfrm>
            <a:off x="6500284" y="2176549"/>
            <a:ext cx="2821517" cy="1905"/>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sp>
        <p:nvSpPr>
          <p:cNvPr id="55" name="Text Placeholder 21"/>
          <p:cNvSpPr>
            <a:spLocks noGrp="1"/>
          </p:cNvSpPr>
          <p:nvPr>
            <p:ph type="body" sz="quarter" idx="40" hasCustomPrompt="1"/>
          </p:nvPr>
        </p:nvSpPr>
        <p:spPr>
          <a:xfrm>
            <a:off x="6500284" y="2259099"/>
            <a:ext cx="2821517" cy="209550"/>
          </a:xfrm>
          <a:prstGeom prst="rect">
            <a:avLst/>
          </a:prstGeom>
        </p:spPr>
        <p:txBody>
          <a:bodyPr lIns="0" tIns="0" rIns="0" bIns="0" anchor="b" anchorCtr="0">
            <a:noAutofit/>
          </a:bodyPr>
          <a:lstStyle>
            <a:lvl1pPr marL="0" indent="0">
              <a:buNone/>
              <a:defRPr baseline="0"/>
            </a:lvl1pPr>
          </a:lstStyle>
          <a:p>
            <a:pPr lvl="0"/>
            <a:r>
              <a:rPr lang="en-US" dirty="0" smtClean="0"/>
              <a:t>Click to add office location</a:t>
            </a:r>
            <a:endParaRPr lang="en-US" dirty="0"/>
          </a:p>
        </p:txBody>
      </p:sp>
      <p:sp>
        <p:nvSpPr>
          <p:cNvPr id="56" name="Text Placeholder 22"/>
          <p:cNvSpPr>
            <a:spLocks noGrp="1"/>
          </p:cNvSpPr>
          <p:nvPr>
            <p:ph type="body" sz="quarter" idx="41" hasCustomPrompt="1"/>
          </p:nvPr>
        </p:nvSpPr>
        <p:spPr>
          <a:xfrm>
            <a:off x="6500284" y="2468649"/>
            <a:ext cx="2821517" cy="209550"/>
          </a:xfrm>
          <a:prstGeom prst="rect">
            <a:avLst/>
          </a:prstGeom>
        </p:spPr>
        <p:txBody>
          <a:bodyPr lIns="0" tIns="0" rIns="0" bIns="0" anchor="b" anchorCtr="0">
            <a:noAutofit/>
          </a:bodyPr>
          <a:lstStyle>
            <a:lvl1pPr marL="0" indent="0">
              <a:buNone/>
              <a:defRPr/>
            </a:lvl1pPr>
          </a:lstStyle>
          <a:p>
            <a:pPr lvl="0"/>
            <a:r>
              <a:rPr lang="en-US" dirty="0" smtClean="0"/>
              <a:t>Click to add phone number</a:t>
            </a:r>
            <a:endParaRPr lang="en-US" dirty="0"/>
          </a:p>
        </p:txBody>
      </p:sp>
      <p:sp>
        <p:nvSpPr>
          <p:cNvPr id="58" name="Text Placeholder 23"/>
          <p:cNvSpPr>
            <a:spLocks noGrp="1"/>
          </p:cNvSpPr>
          <p:nvPr>
            <p:ph type="body" sz="quarter" idx="42" hasCustomPrompt="1"/>
          </p:nvPr>
        </p:nvSpPr>
        <p:spPr>
          <a:xfrm>
            <a:off x="6500284" y="2678199"/>
            <a:ext cx="2821517" cy="209550"/>
          </a:xfrm>
          <a:prstGeom prst="rect">
            <a:avLst/>
          </a:prstGeom>
        </p:spPr>
        <p:txBody>
          <a:bodyPr lIns="0" tIns="0" rIns="0" bIns="0" anchor="b" anchorCtr="0">
            <a:noAutofit/>
          </a:bodyPr>
          <a:lstStyle>
            <a:lvl1pPr marL="0" indent="0">
              <a:buNone/>
              <a:defRPr/>
            </a:lvl1pPr>
          </a:lstStyle>
          <a:p>
            <a:pPr lvl="0"/>
            <a:r>
              <a:rPr lang="en-US" dirty="0" smtClean="0"/>
              <a:t>Click to add email address</a:t>
            </a:r>
          </a:p>
        </p:txBody>
      </p:sp>
      <p:cxnSp>
        <p:nvCxnSpPr>
          <p:cNvPr id="59" name="Line 24"/>
          <p:cNvCxnSpPr/>
          <p:nvPr userDrawn="1"/>
        </p:nvCxnSpPr>
        <p:spPr>
          <a:xfrm>
            <a:off x="6500284" y="2970299"/>
            <a:ext cx="2821517" cy="1905"/>
          </a:xfrm>
          <a:prstGeom prst="line">
            <a:avLst/>
          </a:prstGeom>
          <a:ln w="15875">
            <a:solidFill>
              <a:srgbClr val="908E8F"/>
            </a:solidFill>
          </a:ln>
        </p:spPr>
        <p:style>
          <a:lnRef idx="1">
            <a:schemeClr val="accent1"/>
          </a:lnRef>
          <a:fillRef idx="0">
            <a:schemeClr val="accent1"/>
          </a:fillRef>
          <a:effectRef idx="0">
            <a:schemeClr val="accent1"/>
          </a:effectRef>
          <a:fontRef idx="minor">
            <a:schemeClr val="tx1"/>
          </a:fontRef>
        </p:style>
      </p:cxnSp>
      <p:sp>
        <p:nvSpPr>
          <p:cNvPr id="60" name="Text Placeholder 25"/>
          <p:cNvSpPr>
            <a:spLocks noGrp="1"/>
          </p:cNvSpPr>
          <p:nvPr>
            <p:ph type="body" sz="quarter" idx="43" hasCustomPrompt="1"/>
          </p:nvPr>
        </p:nvSpPr>
        <p:spPr>
          <a:xfrm>
            <a:off x="6500284" y="3071899"/>
            <a:ext cx="2821517" cy="3657600"/>
          </a:xfrm>
        </p:spPr>
        <p:txBody>
          <a:bodyPr lIns="0" tIns="0" rIns="0" bIns="0">
            <a:noAutofit/>
          </a:bodyPr>
          <a:lstStyle>
            <a:lvl1pPr marL="0" indent="0">
              <a:buNone/>
              <a:defRPr baseline="0"/>
            </a:lvl1pPr>
          </a:lstStyle>
          <a:p>
            <a:pPr lvl="0"/>
            <a:r>
              <a:rPr lang="en-US" dirty="0" smtClean="0"/>
              <a:t>Click to add bio text</a:t>
            </a:r>
          </a:p>
        </p:txBody>
      </p:sp>
      <p:sp>
        <p:nvSpPr>
          <p:cNvPr id="33" name="Footer Placeholder 26"/>
          <p:cNvSpPr>
            <a:spLocks noGrp="1"/>
          </p:cNvSpPr>
          <p:nvPr>
            <p:ph type="ftr" sz="quarter" idx="3"/>
          </p:nvPr>
        </p:nvSpPr>
        <p:spPr>
          <a:xfrm>
            <a:off x="7490826" y="7083277"/>
            <a:ext cx="1836053" cy="244038"/>
          </a:xfrm>
          <a:prstGeom prst="rect">
            <a:avLst/>
          </a:prstGeom>
        </p:spPr>
        <p:txBody>
          <a:bodyPr vert="horz" lIns="0" tIns="0" rIns="0" bIns="0" rtlCol="0" anchor="ctr"/>
          <a:lstStyle>
            <a:lvl1pPr marL="0" indent="0" algn="r">
              <a:buNone/>
              <a:defRPr sz="800" baseline="0">
                <a:solidFill>
                  <a:schemeClr val="tx1"/>
                </a:solidFill>
                <a:latin typeface="+mj-lt"/>
              </a:defRPr>
            </a:lvl1pPr>
          </a:lstStyle>
          <a:p>
            <a:r>
              <a:rPr lang="en-US" smtClean="0"/>
              <a:t>Click to add footer</a:t>
            </a:r>
            <a:endParaRPr lang="en-US" dirty="0"/>
          </a:p>
        </p:txBody>
      </p:sp>
      <p:sp>
        <p:nvSpPr>
          <p:cNvPr id="24" name="Slide Number Placeholder 27"/>
          <p:cNvSpPr>
            <a:spLocks noGrp="1"/>
          </p:cNvSpPr>
          <p:nvPr>
            <p:ph type="sldNum" sz="quarter" idx="4"/>
          </p:nvPr>
        </p:nvSpPr>
        <p:spPr>
          <a:xfrm>
            <a:off x="9326880" y="7083277"/>
            <a:ext cx="384427" cy="244038"/>
          </a:xfrm>
          <a:prstGeom prst="rect">
            <a:avLst/>
          </a:prstGeom>
        </p:spPr>
        <p:txBody>
          <a:bodyPr vert="horz" lIns="0" tIns="0" rIns="0" bIns="27432" rtlCol="0" anchor="ctr"/>
          <a:lstStyle>
            <a:lvl1pPr marL="0" indent="0" algn="r">
              <a:buNone/>
              <a:defRPr sz="1100">
                <a:solidFill>
                  <a:schemeClr val="tx1"/>
                </a:solidFill>
              </a:defRPr>
            </a:lvl1pPr>
          </a:lstStyle>
          <a:p>
            <a:fld id="{0AF8A4B7-68D6-47C7-8DF0-E856C990106D}" type="slidenum">
              <a:rPr lang="en-US" smtClean="0"/>
              <a:pPr/>
              <a:t>‹#›</a:t>
            </a:fld>
            <a:endParaRPr lang="en-US" dirty="0"/>
          </a:p>
        </p:txBody>
      </p:sp>
      <p:pic>
        <p:nvPicPr>
          <p:cNvPr id="35" name="Picture 34"/>
          <p:cNvPicPr/>
          <p:nvPr userDrawn="1"/>
        </p:nvPicPr>
        <p:blipFill>
          <a:blip r:embed="rId3" cstate="print">
            <a:extLst>
              <a:ext uri="{28A0092B-C50C-407E-A947-70E740481C1C}">
                <a14:useLocalDpi xmlns:a14="http://schemas.microsoft.com/office/drawing/2010/main" val="0"/>
              </a:ext>
            </a:extLst>
          </a:blip>
          <a:stretch>
            <a:fillRect/>
          </a:stretch>
        </p:blipFill>
        <p:spPr>
          <a:xfrm>
            <a:off x="86625" y="6942250"/>
            <a:ext cx="2330450" cy="533400"/>
          </a:xfrm>
          <a:prstGeom prst="rect">
            <a:avLst/>
          </a:prstGeom>
        </p:spPr>
      </p:pic>
    </p:spTree>
    <p:custDataLst>
      <p:custData r:id="rId1"/>
    </p:custDataLst>
    <p:extLst>
      <p:ext uri="{BB962C8B-B14F-4D97-AF65-F5344CB8AC3E}">
        <p14:creationId xmlns:p14="http://schemas.microsoft.com/office/powerpoint/2010/main" val="783631185"/>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Four Bios w/ Photos">
    <p:spTree>
      <p:nvGrpSpPr>
        <p:cNvPr id="1" name=""/>
        <p:cNvGrpSpPr/>
        <p:nvPr/>
      </p:nvGrpSpPr>
      <p:grpSpPr>
        <a:xfrm>
          <a:off x="0" y="0"/>
          <a:ext cx="0" cy="0"/>
          <a:chOff x="0" y="0"/>
          <a:chExt cx="0" cy="0"/>
        </a:xfrm>
      </p:grpSpPr>
      <p:sp>
        <p:nvSpPr>
          <p:cNvPr id="23" name="Title 1"/>
          <p:cNvSpPr>
            <a:spLocks noGrp="1" noChangeAspect="1"/>
          </p:cNvSpPr>
          <p:nvPr>
            <p:ph type="title"/>
          </p:nvPr>
        </p:nvSpPr>
        <p:spPr>
          <a:xfrm>
            <a:off x="1609724" y="117249"/>
            <a:ext cx="8101584" cy="1077265"/>
          </a:xfrm>
          <a:prstGeom prst="rect">
            <a:avLst/>
          </a:prstGeom>
        </p:spPr>
        <p:txBody>
          <a:bodyPr vert="horz" lIns="0" tIns="49629" rIns="0" bIns="49629" rtlCol="0" anchor="b">
            <a:noAutofit/>
          </a:bodyPr>
          <a:lstStyle/>
          <a:p>
            <a:r>
              <a:rPr lang="en-US" dirty="0" smtClean="0"/>
              <a:t>Click to add title</a:t>
            </a:r>
            <a:endParaRPr lang="en-US" dirty="0"/>
          </a:p>
        </p:txBody>
      </p:sp>
      <p:sp>
        <p:nvSpPr>
          <p:cNvPr id="7" name="Text Placeholder 2"/>
          <p:cNvSpPr>
            <a:spLocks noGrp="1"/>
          </p:cNvSpPr>
          <p:nvPr>
            <p:ph type="body" sz="quarter" idx="13" hasCustomPrompt="1"/>
          </p:nvPr>
        </p:nvSpPr>
        <p:spPr>
          <a:xfrm>
            <a:off x="501650" y="1409700"/>
            <a:ext cx="584200" cy="723900"/>
          </a:xfrm>
          <a:prstGeom prst="rect">
            <a:avLst/>
          </a:prstGeom>
        </p:spPr>
        <p:txBody>
          <a:bodyPr>
            <a:noAutofit/>
          </a:bodyPr>
          <a:lstStyle>
            <a:lvl1pPr marL="370494" indent="0">
              <a:buNone/>
              <a:defRPr baseline="0"/>
            </a:lvl1pPr>
          </a:lstStyle>
          <a:p>
            <a:r>
              <a:rPr lang="en-US" dirty="0" smtClean="0"/>
              <a:t>Picture</a:t>
            </a:r>
          </a:p>
        </p:txBody>
      </p:sp>
      <p:sp>
        <p:nvSpPr>
          <p:cNvPr id="27" name="Text Placeholder 3"/>
          <p:cNvSpPr>
            <a:spLocks noGrp="1"/>
          </p:cNvSpPr>
          <p:nvPr>
            <p:ph type="body" sz="quarter" idx="15" hasCustomPrompt="1"/>
          </p:nvPr>
        </p:nvSpPr>
        <p:spPr>
          <a:xfrm>
            <a:off x="1206500" y="1409700"/>
            <a:ext cx="1366838" cy="317500"/>
          </a:xfrm>
          <a:prstGeom prst="rect">
            <a:avLst/>
          </a:prstGeom>
        </p:spPr>
        <p:txBody>
          <a:bodyPr lIns="0" tIns="0" rIns="0" bIns="0" anchor="t" anchorCtr="0">
            <a:noAutofit/>
          </a:bodyPr>
          <a:lstStyle>
            <a:lvl1pPr marL="0" indent="0">
              <a:buNone/>
              <a:defRPr sz="1400">
                <a:solidFill>
                  <a:srgbClr val="003763"/>
                </a:solidFill>
              </a:defRPr>
            </a:lvl1pPr>
          </a:lstStyle>
          <a:p>
            <a:pPr lvl="0"/>
            <a:r>
              <a:rPr lang="en-US" sz="1400" smtClean="0"/>
              <a:t>Click to add name</a:t>
            </a:r>
            <a:endParaRPr lang="en-US" dirty="0"/>
          </a:p>
        </p:txBody>
      </p:sp>
      <p:sp>
        <p:nvSpPr>
          <p:cNvPr id="28" name="Text Placeholder 4"/>
          <p:cNvSpPr>
            <a:spLocks noGrp="1"/>
          </p:cNvSpPr>
          <p:nvPr>
            <p:ph type="body" sz="quarter" idx="16" hasCustomPrompt="1"/>
          </p:nvPr>
        </p:nvSpPr>
        <p:spPr>
          <a:xfrm>
            <a:off x="1206500" y="1727200"/>
            <a:ext cx="1366838" cy="406400"/>
          </a:xfrm>
          <a:prstGeom prst="rect">
            <a:avLst/>
          </a:prstGeom>
        </p:spPr>
        <p:txBody>
          <a:bodyPr lIns="0" tIns="0" rIns="0" bIns="0">
            <a:noAutofit/>
          </a:bodyPr>
          <a:lstStyle>
            <a:lvl1pPr marL="0" indent="0">
              <a:buNone/>
              <a:defRPr sz="1200" baseline="0"/>
            </a:lvl1pPr>
          </a:lstStyle>
          <a:p>
            <a:pPr lvl="0"/>
            <a:r>
              <a:rPr lang="en-US" dirty="0" smtClean="0"/>
              <a:t>Click to add official title </a:t>
            </a:r>
            <a:endParaRPr lang="en-US" dirty="0"/>
          </a:p>
        </p:txBody>
      </p:sp>
      <p:cxnSp>
        <p:nvCxnSpPr>
          <p:cNvPr id="25" name="Line 5"/>
          <p:cNvCxnSpPr/>
          <p:nvPr userDrawn="1"/>
        </p:nvCxnSpPr>
        <p:spPr>
          <a:xfrm>
            <a:off x="501650" y="2178050"/>
            <a:ext cx="2071688" cy="1905"/>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sp>
        <p:nvSpPr>
          <p:cNvPr id="30" name="Text Placeholder 6"/>
          <p:cNvSpPr>
            <a:spLocks noGrp="1"/>
          </p:cNvSpPr>
          <p:nvPr>
            <p:ph type="body" sz="quarter" idx="21" hasCustomPrompt="1"/>
          </p:nvPr>
        </p:nvSpPr>
        <p:spPr>
          <a:xfrm>
            <a:off x="501650" y="2260600"/>
            <a:ext cx="2071688" cy="209550"/>
          </a:xfrm>
          <a:prstGeom prst="rect">
            <a:avLst/>
          </a:prstGeom>
        </p:spPr>
        <p:txBody>
          <a:bodyPr lIns="0" tIns="0" rIns="0" bIns="0" anchor="b" anchorCtr="0">
            <a:noAutofit/>
          </a:bodyPr>
          <a:lstStyle>
            <a:lvl1pPr marL="0" indent="0">
              <a:buNone/>
              <a:defRPr sz="1000" baseline="0"/>
            </a:lvl1pPr>
          </a:lstStyle>
          <a:p>
            <a:pPr lvl="0"/>
            <a:r>
              <a:rPr lang="en-US" dirty="0" smtClean="0"/>
              <a:t>Click to add office location</a:t>
            </a:r>
            <a:endParaRPr lang="en-US" dirty="0"/>
          </a:p>
        </p:txBody>
      </p:sp>
      <p:sp>
        <p:nvSpPr>
          <p:cNvPr id="31" name="Text Placeholder 7"/>
          <p:cNvSpPr>
            <a:spLocks noGrp="1"/>
          </p:cNvSpPr>
          <p:nvPr>
            <p:ph type="body" sz="quarter" idx="22" hasCustomPrompt="1"/>
          </p:nvPr>
        </p:nvSpPr>
        <p:spPr>
          <a:xfrm>
            <a:off x="501651" y="2470150"/>
            <a:ext cx="2071688" cy="209550"/>
          </a:xfrm>
          <a:prstGeom prst="rect">
            <a:avLst/>
          </a:prstGeom>
        </p:spPr>
        <p:txBody>
          <a:bodyPr lIns="0" tIns="0" rIns="0" bIns="0" anchor="b" anchorCtr="0">
            <a:noAutofit/>
          </a:bodyPr>
          <a:lstStyle>
            <a:lvl1pPr marL="0" indent="0">
              <a:buNone/>
              <a:defRPr sz="1000"/>
            </a:lvl1pPr>
          </a:lstStyle>
          <a:p>
            <a:pPr lvl="0"/>
            <a:r>
              <a:rPr lang="en-US" dirty="0" smtClean="0"/>
              <a:t>Click to add phone number</a:t>
            </a:r>
            <a:endParaRPr lang="en-US" dirty="0"/>
          </a:p>
        </p:txBody>
      </p:sp>
      <p:sp>
        <p:nvSpPr>
          <p:cNvPr id="32" name="Text Placeholder 8"/>
          <p:cNvSpPr>
            <a:spLocks noGrp="1"/>
          </p:cNvSpPr>
          <p:nvPr>
            <p:ph type="body" sz="quarter" idx="23" hasCustomPrompt="1"/>
          </p:nvPr>
        </p:nvSpPr>
        <p:spPr>
          <a:xfrm>
            <a:off x="501651" y="2679700"/>
            <a:ext cx="2071688" cy="209550"/>
          </a:xfrm>
          <a:prstGeom prst="rect">
            <a:avLst/>
          </a:prstGeom>
        </p:spPr>
        <p:txBody>
          <a:bodyPr lIns="0" tIns="0" rIns="0" bIns="0" anchor="b" anchorCtr="0">
            <a:noAutofit/>
          </a:bodyPr>
          <a:lstStyle>
            <a:lvl1pPr marL="0" indent="0">
              <a:buNone/>
              <a:defRPr sz="1000" baseline="0"/>
            </a:lvl1pPr>
          </a:lstStyle>
          <a:p>
            <a:pPr lvl="0"/>
            <a:r>
              <a:rPr lang="en-US" dirty="0" smtClean="0"/>
              <a:t>Click to add email address</a:t>
            </a:r>
          </a:p>
        </p:txBody>
      </p:sp>
      <p:cxnSp>
        <p:nvCxnSpPr>
          <p:cNvPr id="26" name="Line 9"/>
          <p:cNvCxnSpPr/>
          <p:nvPr userDrawn="1"/>
        </p:nvCxnSpPr>
        <p:spPr>
          <a:xfrm>
            <a:off x="501651" y="2971800"/>
            <a:ext cx="2071688" cy="1905"/>
          </a:xfrm>
          <a:prstGeom prst="line">
            <a:avLst/>
          </a:prstGeom>
          <a:ln w="15875">
            <a:solidFill>
              <a:srgbClr val="908E8F"/>
            </a:solidFill>
          </a:ln>
        </p:spPr>
        <p:style>
          <a:lnRef idx="1">
            <a:schemeClr val="accent1"/>
          </a:lnRef>
          <a:fillRef idx="0">
            <a:schemeClr val="accent1"/>
          </a:fillRef>
          <a:effectRef idx="0">
            <a:schemeClr val="accent1"/>
          </a:effectRef>
          <a:fontRef idx="minor">
            <a:schemeClr val="tx1"/>
          </a:fontRef>
        </p:style>
      </p:cxnSp>
      <p:sp>
        <p:nvSpPr>
          <p:cNvPr id="34" name="Text Placeholder 10"/>
          <p:cNvSpPr>
            <a:spLocks noGrp="1"/>
          </p:cNvSpPr>
          <p:nvPr>
            <p:ph type="body" sz="quarter" idx="29" hasCustomPrompt="1"/>
          </p:nvPr>
        </p:nvSpPr>
        <p:spPr>
          <a:xfrm>
            <a:off x="501650" y="3073400"/>
            <a:ext cx="2071688" cy="3657600"/>
          </a:xfrm>
        </p:spPr>
        <p:txBody>
          <a:bodyPr lIns="0" tIns="0" rIns="0" bIns="0">
            <a:noAutofit/>
          </a:bodyPr>
          <a:lstStyle>
            <a:lvl1pPr marL="0" indent="0">
              <a:buNone/>
              <a:defRPr sz="1000" baseline="0"/>
            </a:lvl1pPr>
          </a:lstStyle>
          <a:p>
            <a:pPr lvl="0"/>
            <a:r>
              <a:rPr lang="en-US" dirty="0" smtClean="0"/>
              <a:t>Click to add bio text</a:t>
            </a:r>
          </a:p>
        </p:txBody>
      </p:sp>
      <p:sp>
        <p:nvSpPr>
          <p:cNvPr id="29" name="Text Placeholder 11"/>
          <p:cNvSpPr>
            <a:spLocks noGrp="1"/>
          </p:cNvSpPr>
          <p:nvPr>
            <p:ph type="body" sz="quarter" idx="30" hasCustomPrompt="1"/>
          </p:nvPr>
        </p:nvSpPr>
        <p:spPr>
          <a:xfrm>
            <a:off x="2751138" y="1409700"/>
            <a:ext cx="584200" cy="723900"/>
          </a:xfrm>
          <a:prstGeom prst="rect">
            <a:avLst/>
          </a:prstGeom>
        </p:spPr>
        <p:txBody>
          <a:bodyPr>
            <a:noAutofit/>
          </a:bodyPr>
          <a:lstStyle>
            <a:lvl1pPr marL="370494" indent="0">
              <a:buNone/>
              <a:defRPr baseline="0"/>
            </a:lvl1pPr>
          </a:lstStyle>
          <a:p>
            <a:r>
              <a:rPr lang="en-US" dirty="0" smtClean="0"/>
              <a:t>Picture</a:t>
            </a:r>
          </a:p>
        </p:txBody>
      </p:sp>
      <p:sp>
        <p:nvSpPr>
          <p:cNvPr id="38" name="Text Placeholder 12"/>
          <p:cNvSpPr>
            <a:spLocks noGrp="1"/>
          </p:cNvSpPr>
          <p:nvPr>
            <p:ph type="body" sz="quarter" idx="31" hasCustomPrompt="1"/>
          </p:nvPr>
        </p:nvSpPr>
        <p:spPr>
          <a:xfrm>
            <a:off x="3455924" y="1409700"/>
            <a:ext cx="1366838" cy="317500"/>
          </a:xfrm>
          <a:prstGeom prst="rect">
            <a:avLst/>
          </a:prstGeom>
        </p:spPr>
        <p:txBody>
          <a:bodyPr lIns="0" tIns="0" rIns="0" bIns="0" anchor="t" anchorCtr="0">
            <a:noAutofit/>
          </a:bodyPr>
          <a:lstStyle>
            <a:lvl1pPr marL="0" indent="0">
              <a:buNone/>
              <a:defRPr sz="1400">
                <a:solidFill>
                  <a:srgbClr val="003763"/>
                </a:solidFill>
              </a:defRPr>
            </a:lvl1pPr>
          </a:lstStyle>
          <a:p>
            <a:pPr lvl="0"/>
            <a:r>
              <a:rPr lang="en-US" sz="1400" smtClean="0"/>
              <a:t>Click to add name</a:t>
            </a:r>
            <a:endParaRPr lang="en-US" dirty="0"/>
          </a:p>
        </p:txBody>
      </p:sp>
      <p:sp>
        <p:nvSpPr>
          <p:cNvPr id="39" name="Text Placeholder 13"/>
          <p:cNvSpPr>
            <a:spLocks noGrp="1"/>
          </p:cNvSpPr>
          <p:nvPr>
            <p:ph type="body" sz="quarter" idx="32" hasCustomPrompt="1"/>
          </p:nvPr>
        </p:nvSpPr>
        <p:spPr>
          <a:xfrm>
            <a:off x="3455924" y="1727200"/>
            <a:ext cx="1366838" cy="406400"/>
          </a:xfrm>
          <a:prstGeom prst="rect">
            <a:avLst/>
          </a:prstGeom>
        </p:spPr>
        <p:txBody>
          <a:bodyPr lIns="0" tIns="0" rIns="0" bIns="0">
            <a:noAutofit/>
          </a:bodyPr>
          <a:lstStyle>
            <a:lvl1pPr marL="0" indent="0">
              <a:buNone/>
              <a:defRPr sz="1200" baseline="0"/>
            </a:lvl1pPr>
          </a:lstStyle>
          <a:p>
            <a:pPr lvl="0"/>
            <a:r>
              <a:rPr lang="en-US" dirty="0" smtClean="0"/>
              <a:t>Click to add official title </a:t>
            </a:r>
            <a:endParaRPr lang="en-US" dirty="0"/>
          </a:p>
        </p:txBody>
      </p:sp>
      <p:cxnSp>
        <p:nvCxnSpPr>
          <p:cNvPr id="42" name="Line 14"/>
          <p:cNvCxnSpPr/>
          <p:nvPr userDrawn="1"/>
        </p:nvCxnSpPr>
        <p:spPr>
          <a:xfrm>
            <a:off x="2751138" y="2178050"/>
            <a:ext cx="2071688" cy="1905"/>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sp>
        <p:nvSpPr>
          <p:cNvPr id="43" name="Text Placeholder 15"/>
          <p:cNvSpPr>
            <a:spLocks noGrp="1"/>
          </p:cNvSpPr>
          <p:nvPr>
            <p:ph type="body" sz="quarter" idx="33" hasCustomPrompt="1"/>
          </p:nvPr>
        </p:nvSpPr>
        <p:spPr>
          <a:xfrm>
            <a:off x="2751138" y="2260600"/>
            <a:ext cx="2071688" cy="209550"/>
          </a:xfrm>
          <a:prstGeom prst="rect">
            <a:avLst/>
          </a:prstGeom>
        </p:spPr>
        <p:txBody>
          <a:bodyPr lIns="0" tIns="0" rIns="0" bIns="0" anchor="b" anchorCtr="0">
            <a:noAutofit/>
          </a:bodyPr>
          <a:lstStyle>
            <a:lvl1pPr marL="0" indent="0">
              <a:buNone/>
              <a:defRPr sz="1000" baseline="0"/>
            </a:lvl1pPr>
          </a:lstStyle>
          <a:p>
            <a:pPr lvl="0"/>
            <a:r>
              <a:rPr lang="en-US" dirty="0" smtClean="0"/>
              <a:t>Click to add office location</a:t>
            </a:r>
            <a:endParaRPr lang="en-US" dirty="0"/>
          </a:p>
        </p:txBody>
      </p:sp>
      <p:sp>
        <p:nvSpPr>
          <p:cNvPr id="44" name="Text Placeholder 16"/>
          <p:cNvSpPr>
            <a:spLocks noGrp="1"/>
          </p:cNvSpPr>
          <p:nvPr>
            <p:ph type="body" sz="quarter" idx="34" hasCustomPrompt="1"/>
          </p:nvPr>
        </p:nvSpPr>
        <p:spPr>
          <a:xfrm>
            <a:off x="2751138" y="2470150"/>
            <a:ext cx="2071688" cy="209550"/>
          </a:xfrm>
          <a:prstGeom prst="rect">
            <a:avLst/>
          </a:prstGeom>
        </p:spPr>
        <p:txBody>
          <a:bodyPr lIns="0" tIns="0" rIns="0" bIns="0" anchor="b" anchorCtr="0">
            <a:noAutofit/>
          </a:bodyPr>
          <a:lstStyle>
            <a:lvl1pPr marL="0" indent="0">
              <a:buNone/>
              <a:defRPr sz="1000"/>
            </a:lvl1pPr>
          </a:lstStyle>
          <a:p>
            <a:pPr lvl="0"/>
            <a:r>
              <a:rPr lang="en-US" dirty="0" smtClean="0"/>
              <a:t>Click to add phone number</a:t>
            </a:r>
            <a:endParaRPr lang="en-US" dirty="0"/>
          </a:p>
        </p:txBody>
      </p:sp>
      <p:sp>
        <p:nvSpPr>
          <p:cNvPr id="45" name="Text Placeholder 17"/>
          <p:cNvSpPr>
            <a:spLocks noGrp="1"/>
          </p:cNvSpPr>
          <p:nvPr>
            <p:ph type="body" sz="quarter" idx="35" hasCustomPrompt="1"/>
          </p:nvPr>
        </p:nvSpPr>
        <p:spPr>
          <a:xfrm>
            <a:off x="2751138" y="2679700"/>
            <a:ext cx="2071688" cy="209550"/>
          </a:xfrm>
          <a:prstGeom prst="rect">
            <a:avLst/>
          </a:prstGeom>
        </p:spPr>
        <p:txBody>
          <a:bodyPr lIns="0" tIns="0" rIns="0" bIns="0" anchor="b" anchorCtr="0">
            <a:noAutofit/>
          </a:bodyPr>
          <a:lstStyle>
            <a:lvl1pPr marL="0" indent="0">
              <a:buNone/>
              <a:defRPr sz="1000" baseline="0"/>
            </a:lvl1pPr>
          </a:lstStyle>
          <a:p>
            <a:pPr lvl="0"/>
            <a:r>
              <a:rPr lang="en-US" dirty="0" smtClean="0"/>
              <a:t>Click to add email address</a:t>
            </a:r>
          </a:p>
        </p:txBody>
      </p:sp>
      <p:cxnSp>
        <p:nvCxnSpPr>
          <p:cNvPr id="49" name="Line 18"/>
          <p:cNvCxnSpPr/>
          <p:nvPr userDrawn="1"/>
        </p:nvCxnSpPr>
        <p:spPr>
          <a:xfrm>
            <a:off x="2751138" y="2971800"/>
            <a:ext cx="2071688" cy="1905"/>
          </a:xfrm>
          <a:prstGeom prst="line">
            <a:avLst/>
          </a:prstGeom>
          <a:ln w="15875">
            <a:solidFill>
              <a:srgbClr val="908E8F"/>
            </a:solidFill>
          </a:ln>
        </p:spPr>
        <p:style>
          <a:lnRef idx="1">
            <a:schemeClr val="accent1"/>
          </a:lnRef>
          <a:fillRef idx="0">
            <a:schemeClr val="accent1"/>
          </a:fillRef>
          <a:effectRef idx="0">
            <a:schemeClr val="accent1"/>
          </a:effectRef>
          <a:fontRef idx="minor">
            <a:schemeClr val="tx1"/>
          </a:fontRef>
        </p:style>
      </p:cxnSp>
      <p:sp>
        <p:nvSpPr>
          <p:cNvPr id="50" name="Text Placeholder 19"/>
          <p:cNvSpPr>
            <a:spLocks noGrp="1"/>
          </p:cNvSpPr>
          <p:nvPr>
            <p:ph type="body" sz="quarter" idx="36" hasCustomPrompt="1"/>
          </p:nvPr>
        </p:nvSpPr>
        <p:spPr>
          <a:xfrm>
            <a:off x="2751138" y="3073400"/>
            <a:ext cx="2071688" cy="3657600"/>
          </a:xfrm>
        </p:spPr>
        <p:txBody>
          <a:bodyPr lIns="0" tIns="0" rIns="0" bIns="0">
            <a:noAutofit/>
          </a:bodyPr>
          <a:lstStyle>
            <a:lvl1pPr marL="0" indent="0">
              <a:buNone/>
              <a:defRPr sz="1000" baseline="0"/>
            </a:lvl1pPr>
          </a:lstStyle>
          <a:p>
            <a:pPr lvl="0"/>
            <a:r>
              <a:rPr lang="en-US" dirty="0" smtClean="0"/>
              <a:t>Click to add bio text</a:t>
            </a:r>
          </a:p>
        </p:txBody>
      </p:sp>
      <p:cxnSp>
        <p:nvCxnSpPr>
          <p:cNvPr id="54" name="Line 20"/>
          <p:cNvCxnSpPr/>
          <p:nvPr userDrawn="1"/>
        </p:nvCxnSpPr>
        <p:spPr>
          <a:xfrm>
            <a:off x="5000626" y="2178050"/>
            <a:ext cx="2071688" cy="1905"/>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sp>
        <p:nvSpPr>
          <p:cNvPr id="55" name="Text Placeholder 21"/>
          <p:cNvSpPr>
            <a:spLocks noGrp="1"/>
          </p:cNvSpPr>
          <p:nvPr>
            <p:ph type="body" sz="quarter" idx="40" hasCustomPrompt="1"/>
          </p:nvPr>
        </p:nvSpPr>
        <p:spPr>
          <a:xfrm>
            <a:off x="5000626" y="2259099"/>
            <a:ext cx="2071688" cy="209550"/>
          </a:xfrm>
          <a:prstGeom prst="rect">
            <a:avLst/>
          </a:prstGeom>
        </p:spPr>
        <p:txBody>
          <a:bodyPr lIns="0" tIns="0" rIns="0" bIns="0" anchor="b" anchorCtr="0">
            <a:noAutofit/>
          </a:bodyPr>
          <a:lstStyle>
            <a:lvl1pPr marL="0" indent="0">
              <a:buNone/>
              <a:defRPr sz="1000" baseline="0"/>
            </a:lvl1pPr>
          </a:lstStyle>
          <a:p>
            <a:pPr lvl="0"/>
            <a:r>
              <a:rPr lang="en-US" dirty="0" smtClean="0"/>
              <a:t>Click to add office location</a:t>
            </a:r>
            <a:endParaRPr lang="en-US" dirty="0"/>
          </a:p>
        </p:txBody>
      </p:sp>
      <p:sp>
        <p:nvSpPr>
          <p:cNvPr id="56" name="Text Placeholder 22"/>
          <p:cNvSpPr>
            <a:spLocks noGrp="1"/>
          </p:cNvSpPr>
          <p:nvPr>
            <p:ph type="body" sz="quarter" idx="41" hasCustomPrompt="1"/>
          </p:nvPr>
        </p:nvSpPr>
        <p:spPr>
          <a:xfrm>
            <a:off x="5000626" y="2468649"/>
            <a:ext cx="2071688" cy="209550"/>
          </a:xfrm>
          <a:prstGeom prst="rect">
            <a:avLst/>
          </a:prstGeom>
        </p:spPr>
        <p:txBody>
          <a:bodyPr lIns="0" tIns="0" rIns="0" bIns="0" anchor="b" anchorCtr="0">
            <a:noAutofit/>
          </a:bodyPr>
          <a:lstStyle>
            <a:lvl1pPr marL="0" indent="0">
              <a:buNone/>
              <a:defRPr sz="1000"/>
            </a:lvl1pPr>
          </a:lstStyle>
          <a:p>
            <a:pPr lvl="0"/>
            <a:r>
              <a:rPr lang="en-US" dirty="0" smtClean="0"/>
              <a:t>Click to add phone number</a:t>
            </a:r>
            <a:endParaRPr lang="en-US" dirty="0"/>
          </a:p>
        </p:txBody>
      </p:sp>
      <p:sp>
        <p:nvSpPr>
          <p:cNvPr id="58" name="Text Placeholder 23"/>
          <p:cNvSpPr>
            <a:spLocks noGrp="1"/>
          </p:cNvSpPr>
          <p:nvPr>
            <p:ph type="body" sz="quarter" idx="42" hasCustomPrompt="1"/>
          </p:nvPr>
        </p:nvSpPr>
        <p:spPr>
          <a:xfrm>
            <a:off x="5000626" y="2678199"/>
            <a:ext cx="2071688" cy="209550"/>
          </a:xfrm>
          <a:prstGeom prst="rect">
            <a:avLst/>
          </a:prstGeom>
        </p:spPr>
        <p:txBody>
          <a:bodyPr lIns="0" tIns="0" rIns="0" bIns="0" anchor="b" anchorCtr="0">
            <a:noAutofit/>
          </a:bodyPr>
          <a:lstStyle>
            <a:lvl1pPr marL="0" indent="0">
              <a:buNone/>
              <a:defRPr sz="1000" baseline="0"/>
            </a:lvl1pPr>
          </a:lstStyle>
          <a:p>
            <a:pPr lvl="0"/>
            <a:r>
              <a:rPr lang="en-US" dirty="0" smtClean="0"/>
              <a:t>Click to add email address</a:t>
            </a:r>
          </a:p>
        </p:txBody>
      </p:sp>
      <p:cxnSp>
        <p:nvCxnSpPr>
          <p:cNvPr id="59" name="Line 24"/>
          <p:cNvCxnSpPr/>
          <p:nvPr userDrawn="1"/>
        </p:nvCxnSpPr>
        <p:spPr>
          <a:xfrm>
            <a:off x="5000626" y="2970299"/>
            <a:ext cx="2071688" cy="1905"/>
          </a:xfrm>
          <a:prstGeom prst="line">
            <a:avLst/>
          </a:prstGeom>
          <a:ln w="15875">
            <a:solidFill>
              <a:srgbClr val="908E8F"/>
            </a:solidFill>
          </a:ln>
        </p:spPr>
        <p:style>
          <a:lnRef idx="1">
            <a:schemeClr val="accent1"/>
          </a:lnRef>
          <a:fillRef idx="0">
            <a:schemeClr val="accent1"/>
          </a:fillRef>
          <a:effectRef idx="0">
            <a:schemeClr val="accent1"/>
          </a:effectRef>
          <a:fontRef idx="minor">
            <a:schemeClr val="tx1"/>
          </a:fontRef>
        </p:style>
      </p:cxnSp>
      <p:sp>
        <p:nvSpPr>
          <p:cNvPr id="60" name="Text Placeholder 25"/>
          <p:cNvSpPr>
            <a:spLocks noGrp="1"/>
          </p:cNvSpPr>
          <p:nvPr>
            <p:ph type="body" sz="quarter" idx="43" hasCustomPrompt="1"/>
          </p:nvPr>
        </p:nvSpPr>
        <p:spPr>
          <a:xfrm>
            <a:off x="5000626" y="3071899"/>
            <a:ext cx="2071688" cy="3657600"/>
          </a:xfrm>
        </p:spPr>
        <p:txBody>
          <a:bodyPr lIns="0" tIns="0" rIns="0" bIns="0">
            <a:noAutofit/>
          </a:bodyPr>
          <a:lstStyle>
            <a:lvl1pPr marL="0" indent="0">
              <a:buNone/>
              <a:defRPr sz="1000" baseline="0"/>
            </a:lvl1pPr>
          </a:lstStyle>
          <a:p>
            <a:pPr lvl="0"/>
            <a:r>
              <a:rPr lang="en-US" dirty="0" smtClean="0"/>
              <a:t>Click to add bio text</a:t>
            </a:r>
          </a:p>
        </p:txBody>
      </p:sp>
      <p:cxnSp>
        <p:nvCxnSpPr>
          <p:cNvPr id="35" name="Line 26"/>
          <p:cNvCxnSpPr/>
          <p:nvPr userDrawn="1"/>
        </p:nvCxnSpPr>
        <p:spPr>
          <a:xfrm>
            <a:off x="7250114" y="2178050"/>
            <a:ext cx="2071688" cy="1905"/>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sp>
        <p:nvSpPr>
          <p:cNvPr id="36" name="Text Placeholder 27"/>
          <p:cNvSpPr>
            <a:spLocks noGrp="1"/>
          </p:cNvSpPr>
          <p:nvPr>
            <p:ph type="body" sz="quarter" idx="44" hasCustomPrompt="1"/>
          </p:nvPr>
        </p:nvSpPr>
        <p:spPr>
          <a:xfrm>
            <a:off x="7250114" y="2259099"/>
            <a:ext cx="2071688" cy="209550"/>
          </a:xfrm>
          <a:prstGeom prst="rect">
            <a:avLst/>
          </a:prstGeom>
        </p:spPr>
        <p:txBody>
          <a:bodyPr lIns="0" tIns="0" rIns="0" bIns="0" anchor="b" anchorCtr="0">
            <a:noAutofit/>
          </a:bodyPr>
          <a:lstStyle>
            <a:lvl1pPr marL="0" indent="0">
              <a:buNone/>
              <a:defRPr sz="1000" baseline="0"/>
            </a:lvl1pPr>
          </a:lstStyle>
          <a:p>
            <a:pPr lvl="0"/>
            <a:r>
              <a:rPr lang="en-US" dirty="0" smtClean="0"/>
              <a:t>Click to add office location</a:t>
            </a:r>
            <a:endParaRPr lang="en-US" dirty="0"/>
          </a:p>
        </p:txBody>
      </p:sp>
      <p:sp>
        <p:nvSpPr>
          <p:cNvPr id="37" name="Text Placeholder 28"/>
          <p:cNvSpPr>
            <a:spLocks noGrp="1"/>
          </p:cNvSpPr>
          <p:nvPr>
            <p:ph type="body" sz="quarter" idx="45" hasCustomPrompt="1"/>
          </p:nvPr>
        </p:nvSpPr>
        <p:spPr>
          <a:xfrm>
            <a:off x="7250114" y="2468649"/>
            <a:ext cx="2071688" cy="209550"/>
          </a:xfrm>
          <a:prstGeom prst="rect">
            <a:avLst/>
          </a:prstGeom>
        </p:spPr>
        <p:txBody>
          <a:bodyPr lIns="0" tIns="0" rIns="0" bIns="0" anchor="b" anchorCtr="0">
            <a:noAutofit/>
          </a:bodyPr>
          <a:lstStyle>
            <a:lvl1pPr marL="0" indent="0">
              <a:buNone/>
              <a:defRPr sz="1000"/>
            </a:lvl1pPr>
          </a:lstStyle>
          <a:p>
            <a:pPr lvl="0"/>
            <a:r>
              <a:rPr lang="en-US" dirty="0" smtClean="0"/>
              <a:t>Click to add phone number</a:t>
            </a:r>
            <a:endParaRPr lang="en-US" dirty="0"/>
          </a:p>
        </p:txBody>
      </p:sp>
      <p:sp>
        <p:nvSpPr>
          <p:cNvPr id="40" name="Text Placeholder 29"/>
          <p:cNvSpPr>
            <a:spLocks noGrp="1"/>
          </p:cNvSpPr>
          <p:nvPr>
            <p:ph type="body" sz="quarter" idx="46" hasCustomPrompt="1"/>
          </p:nvPr>
        </p:nvSpPr>
        <p:spPr>
          <a:xfrm>
            <a:off x="7250114" y="2678199"/>
            <a:ext cx="2071688" cy="209550"/>
          </a:xfrm>
          <a:prstGeom prst="rect">
            <a:avLst/>
          </a:prstGeom>
        </p:spPr>
        <p:txBody>
          <a:bodyPr lIns="0" tIns="0" rIns="0" bIns="0" anchor="b" anchorCtr="0">
            <a:noAutofit/>
          </a:bodyPr>
          <a:lstStyle>
            <a:lvl1pPr marL="0" indent="0">
              <a:buNone/>
              <a:defRPr sz="1000" baseline="0"/>
            </a:lvl1pPr>
          </a:lstStyle>
          <a:p>
            <a:pPr lvl="0"/>
            <a:r>
              <a:rPr lang="en-US" dirty="0" smtClean="0"/>
              <a:t>Click to add email address</a:t>
            </a:r>
          </a:p>
        </p:txBody>
      </p:sp>
      <p:cxnSp>
        <p:nvCxnSpPr>
          <p:cNvPr id="41" name="Line 30"/>
          <p:cNvCxnSpPr/>
          <p:nvPr userDrawn="1"/>
        </p:nvCxnSpPr>
        <p:spPr>
          <a:xfrm>
            <a:off x="7250114" y="2970299"/>
            <a:ext cx="2071688" cy="1905"/>
          </a:xfrm>
          <a:prstGeom prst="line">
            <a:avLst/>
          </a:prstGeom>
          <a:ln w="15875">
            <a:solidFill>
              <a:srgbClr val="908E8F"/>
            </a:solidFill>
          </a:ln>
        </p:spPr>
        <p:style>
          <a:lnRef idx="1">
            <a:schemeClr val="accent1"/>
          </a:lnRef>
          <a:fillRef idx="0">
            <a:schemeClr val="accent1"/>
          </a:fillRef>
          <a:effectRef idx="0">
            <a:schemeClr val="accent1"/>
          </a:effectRef>
          <a:fontRef idx="minor">
            <a:schemeClr val="tx1"/>
          </a:fontRef>
        </p:style>
      </p:cxnSp>
      <p:sp>
        <p:nvSpPr>
          <p:cNvPr id="46" name="Text Placeholder 31"/>
          <p:cNvSpPr>
            <a:spLocks noGrp="1"/>
          </p:cNvSpPr>
          <p:nvPr>
            <p:ph type="body" sz="quarter" idx="47" hasCustomPrompt="1"/>
          </p:nvPr>
        </p:nvSpPr>
        <p:spPr>
          <a:xfrm>
            <a:off x="7250114" y="3071899"/>
            <a:ext cx="2071688" cy="3657600"/>
          </a:xfrm>
        </p:spPr>
        <p:txBody>
          <a:bodyPr lIns="0" tIns="0" rIns="0" bIns="0">
            <a:noAutofit/>
          </a:bodyPr>
          <a:lstStyle>
            <a:lvl1pPr marL="0" indent="0">
              <a:buNone/>
              <a:defRPr sz="1000" baseline="0"/>
            </a:lvl1pPr>
          </a:lstStyle>
          <a:p>
            <a:pPr lvl="0"/>
            <a:r>
              <a:rPr lang="en-US" dirty="0" smtClean="0"/>
              <a:t>Click to add bio text</a:t>
            </a:r>
          </a:p>
        </p:txBody>
      </p:sp>
      <p:sp>
        <p:nvSpPr>
          <p:cNvPr id="47" name="Text Placeholder 32"/>
          <p:cNvSpPr>
            <a:spLocks noGrp="1"/>
          </p:cNvSpPr>
          <p:nvPr>
            <p:ph type="body" sz="quarter" idx="48" hasCustomPrompt="1"/>
          </p:nvPr>
        </p:nvSpPr>
        <p:spPr>
          <a:xfrm>
            <a:off x="5000626" y="1409700"/>
            <a:ext cx="584200" cy="723900"/>
          </a:xfrm>
          <a:prstGeom prst="rect">
            <a:avLst/>
          </a:prstGeom>
        </p:spPr>
        <p:txBody>
          <a:bodyPr>
            <a:noAutofit/>
          </a:bodyPr>
          <a:lstStyle>
            <a:lvl1pPr marL="370494" indent="0">
              <a:buNone/>
              <a:defRPr baseline="0"/>
            </a:lvl1pPr>
          </a:lstStyle>
          <a:p>
            <a:r>
              <a:rPr lang="en-US" dirty="0" smtClean="0"/>
              <a:t>Picture</a:t>
            </a:r>
          </a:p>
        </p:txBody>
      </p:sp>
      <p:sp>
        <p:nvSpPr>
          <p:cNvPr id="48" name="Text Placeholder 33"/>
          <p:cNvSpPr>
            <a:spLocks noGrp="1"/>
          </p:cNvSpPr>
          <p:nvPr>
            <p:ph type="body" sz="quarter" idx="49" hasCustomPrompt="1"/>
          </p:nvPr>
        </p:nvSpPr>
        <p:spPr>
          <a:xfrm>
            <a:off x="5705476" y="1409700"/>
            <a:ext cx="1366838" cy="317500"/>
          </a:xfrm>
          <a:prstGeom prst="rect">
            <a:avLst/>
          </a:prstGeom>
        </p:spPr>
        <p:txBody>
          <a:bodyPr lIns="0" tIns="0" rIns="0" bIns="0" anchor="t" anchorCtr="0">
            <a:noAutofit/>
          </a:bodyPr>
          <a:lstStyle>
            <a:lvl1pPr marL="0" indent="0">
              <a:buNone/>
              <a:defRPr sz="1400">
                <a:solidFill>
                  <a:srgbClr val="003763"/>
                </a:solidFill>
              </a:defRPr>
            </a:lvl1pPr>
          </a:lstStyle>
          <a:p>
            <a:pPr lvl="0"/>
            <a:r>
              <a:rPr lang="en-US" sz="1400" smtClean="0"/>
              <a:t>Click to add name</a:t>
            </a:r>
            <a:endParaRPr lang="en-US" dirty="0"/>
          </a:p>
        </p:txBody>
      </p:sp>
      <p:sp>
        <p:nvSpPr>
          <p:cNvPr id="57" name="Text Placeholder 34"/>
          <p:cNvSpPr>
            <a:spLocks noGrp="1"/>
          </p:cNvSpPr>
          <p:nvPr>
            <p:ph type="body" sz="quarter" idx="50" hasCustomPrompt="1"/>
          </p:nvPr>
        </p:nvSpPr>
        <p:spPr>
          <a:xfrm>
            <a:off x="5705476" y="1727200"/>
            <a:ext cx="1366838" cy="406400"/>
          </a:xfrm>
          <a:prstGeom prst="rect">
            <a:avLst/>
          </a:prstGeom>
        </p:spPr>
        <p:txBody>
          <a:bodyPr lIns="0" tIns="0" rIns="0" bIns="0">
            <a:noAutofit/>
          </a:bodyPr>
          <a:lstStyle>
            <a:lvl1pPr marL="0" indent="0">
              <a:buNone/>
              <a:defRPr sz="1200" baseline="0"/>
            </a:lvl1pPr>
          </a:lstStyle>
          <a:p>
            <a:pPr lvl="0"/>
            <a:r>
              <a:rPr lang="en-US" dirty="0" smtClean="0"/>
              <a:t>Click to add official title </a:t>
            </a:r>
            <a:endParaRPr lang="en-US" dirty="0"/>
          </a:p>
        </p:txBody>
      </p:sp>
      <p:sp>
        <p:nvSpPr>
          <p:cNvPr id="61" name="Text Placeholder 35"/>
          <p:cNvSpPr>
            <a:spLocks noGrp="1"/>
          </p:cNvSpPr>
          <p:nvPr>
            <p:ph type="body" sz="quarter" idx="51" hasCustomPrompt="1"/>
          </p:nvPr>
        </p:nvSpPr>
        <p:spPr>
          <a:xfrm>
            <a:off x="7250114" y="1409700"/>
            <a:ext cx="584200" cy="723900"/>
          </a:xfrm>
          <a:prstGeom prst="rect">
            <a:avLst/>
          </a:prstGeom>
        </p:spPr>
        <p:txBody>
          <a:bodyPr>
            <a:noAutofit/>
          </a:bodyPr>
          <a:lstStyle>
            <a:lvl1pPr marL="370494" indent="0">
              <a:buNone/>
              <a:defRPr baseline="0"/>
            </a:lvl1pPr>
          </a:lstStyle>
          <a:p>
            <a:r>
              <a:rPr lang="en-US" dirty="0" smtClean="0"/>
              <a:t>Picture</a:t>
            </a:r>
          </a:p>
        </p:txBody>
      </p:sp>
      <p:sp>
        <p:nvSpPr>
          <p:cNvPr id="62" name="Text Placeholder 36"/>
          <p:cNvSpPr>
            <a:spLocks noGrp="1"/>
          </p:cNvSpPr>
          <p:nvPr>
            <p:ph type="body" sz="quarter" idx="52" hasCustomPrompt="1"/>
          </p:nvPr>
        </p:nvSpPr>
        <p:spPr>
          <a:xfrm>
            <a:off x="7954964" y="1409700"/>
            <a:ext cx="1366838" cy="317500"/>
          </a:xfrm>
          <a:prstGeom prst="rect">
            <a:avLst/>
          </a:prstGeom>
        </p:spPr>
        <p:txBody>
          <a:bodyPr lIns="0" tIns="0" rIns="0" bIns="0" anchor="t" anchorCtr="0">
            <a:noAutofit/>
          </a:bodyPr>
          <a:lstStyle>
            <a:lvl1pPr marL="0" indent="0">
              <a:buNone/>
              <a:defRPr sz="1400">
                <a:solidFill>
                  <a:srgbClr val="003763"/>
                </a:solidFill>
              </a:defRPr>
            </a:lvl1pPr>
          </a:lstStyle>
          <a:p>
            <a:pPr lvl="0"/>
            <a:r>
              <a:rPr lang="en-US" sz="1400" smtClean="0"/>
              <a:t>Click to add name</a:t>
            </a:r>
            <a:endParaRPr lang="en-US" dirty="0"/>
          </a:p>
        </p:txBody>
      </p:sp>
      <p:sp>
        <p:nvSpPr>
          <p:cNvPr id="63" name="Text Placeholder 37"/>
          <p:cNvSpPr>
            <a:spLocks noGrp="1"/>
          </p:cNvSpPr>
          <p:nvPr>
            <p:ph type="body" sz="quarter" idx="53" hasCustomPrompt="1"/>
          </p:nvPr>
        </p:nvSpPr>
        <p:spPr>
          <a:xfrm>
            <a:off x="7954964" y="1727200"/>
            <a:ext cx="1366838" cy="406400"/>
          </a:xfrm>
          <a:prstGeom prst="rect">
            <a:avLst/>
          </a:prstGeom>
        </p:spPr>
        <p:txBody>
          <a:bodyPr lIns="0" tIns="0" rIns="0" bIns="0">
            <a:noAutofit/>
          </a:bodyPr>
          <a:lstStyle>
            <a:lvl1pPr marL="0" indent="0">
              <a:buNone/>
              <a:defRPr sz="1200" baseline="0"/>
            </a:lvl1pPr>
          </a:lstStyle>
          <a:p>
            <a:pPr lvl="0"/>
            <a:r>
              <a:rPr lang="en-US" dirty="0" smtClean="0"/>
              <a:t>Click to add official title </a:t>
            </a:r>
            <a:endParaRPr lang="en-US" dirty="0"/>
          </a:p>
        </p:txBody>
      </p:sp>
      <p:sp>
        <p:nvSpPr>
          <p:cNvPr id="33" name="Footer Placeholder 38"/>
          <p:cNvSpPr>
            <a:spLocks noGrp="1"/>
          </p:cNvSpPr>
          <p:nvPr>
            <p:ph type="ftr" sz="quarter" idx="3"/>
          </p:nvPr>
        </p:nvSpPr>
        <p:spPr>
          <a:xfrm>
            <a:off x="7490826" y="7083277"/>
            <a:ext cx="1836053" cy="244038"/>
          </a:xfrm>
          <a:prstGeom prst="rect">
            <a:avLst/>
          </a:prstGeom>
        </p:spPr>
        <p:txBody>
          <a:bodyPr vert="horz" lIns="0" tIns="0" rIns="0" bIns="0" rtlCol="0" anchor="ctr"/>
          <a:lstStyle>
            <a:lvl1pPr marL="0" indent="0" algn="r">
              <a:buNone/>
              <a:defRPr sz="800" baseline="0">
                <a:solidFill>
                  <a:schemeClr val="tx1"/>
                </a:solidFill>
                <a:latin typeface="+mj-lt"/>
              </a:defRPr>
            </a:lvl1pPr>
          </a:lstStyle>
          <a:p>
            <a:r>
              <a:rPr lang="en-US" smtClean="0"/>
              <a:t>Click to add footer</a:t>
            </a:r>
            <a:endParaRPr lang="en-US" dirty="0"/>
          </a:p>
        </p:txBody>
      </p:sp>
      <p:sp>
        <p:nvSpPr>
          <p:cNvPr id="24" name="Slide Number Placeholder 39"/>
          <p:cNvSpPr>
            <a:spLocks noGrp="1"/>
          </p:cNvSpPr>
          <p:nvPr>
            <p:ph type="sldNum" sz="quarter" idx="4"/>
          </p:nvPr>
        </p:nvSpPr>
        <p:spPr>
          <a:xfrm>
            <a:off x="9326880" y="7083277"/>
            <a:ext cx="384427" cy="244038"/>
          </a:xfrm>
          <a:prstGeom prst="rect">
            <a:avLst/>
          </a:prstGeom>
        </p:spPr>
        <p:txBody>
          <a:bodyPr vert="horz" lIns="0" tIns="0" rIns="0" bIns="27432" rtlCol="0" anchor="ctr"/>
          <a:lstStyle>
            <a:lvl1pPr marL="0" indent="0" algn="r">
              <a:buNone/>
              <a:defRPr sz="1100">
                <a:solidFill>
                  <a:schemeClr val="tx1"/>
                </a:solidFill>
              </a:defRPr>
            </a:lvl1pPr>
          </a:lstStyle>
          <a:p>
            <a:fld id="{0AF8A4B7-68D6-47C7-8DF0-E856C990106D}" type="slidenum">
              <a:rPr lang="en-US" smtClean="0"/>
              <a:pPr/>
              <a:t>‹#›</a:t>
            </a:fld>
            <a:endParaRPr lang="en-US" dirty="0"/>
          </a:p>
        </p:txBody>
      </p:sp>
      <p:pic>
        <p:nvPicPr>
          <p:cNvPr id="52" name="Picture 51"/>
          <p:cNvPicPr/>
          <p:nvPr userDrawn="1"/>
        </p:nvPicPr>
        <p:blipFill>
          <a:blip r:embed="rId3" cstate="print">
            <a:extLst>
              <a:ext uri="{28A0092B-C50C-407E-A947-70E740481C1C}">
                <a14:useLocalDpi xmlns:a14="http://schemas.microsoft.com/office/drawing/2010/main" val="0"/>
              </a:ext>
            </a:extLst>
          </a:blip>
          <a:stretch>
            <a:fillRect/>
          </a:stretch>
        </p:blipFill>
        <p:spPr>
          <a:xfrm>
            <a:off x="86625" y="6942250"/>
            <a:ext cx="2330450" cy="533400"/>
          </a:xfrm>
          <a:prstGeom prst="rect">
            <a:avLst/>
          </a:prstGeom>
        </p:spPr>
      </p:pic>
    </p:spTree>
    <p:custDataLst>
      <p:custData r:id="rId1"/>
    </p:custDataLst>
    <p:extLst>
      <p:ext uri="{BB962C8B-B14F-4D97-AF65-F5344CB8AC3E}">
        <p14:creationId xmlns:p14="http://schemas.microsoft.com/office/powerpoint/2010/main" val="1554688926"/>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Four Bios w/o Photos">
    <p:spTree>
      <p:nvGrpSpPr>
        <p:cNvPr id="1" name=""/>
        <p:cNvGrpSpPr/>
        <p:nvPr/>
      </p:nvGrpSpPr>
      <p:grpSpPr>
        <a:xfrm>
          <a:off x="0" y="0"/>
          <a:ext cx="0" cy="0"/>
          <a:chOff x="0" y="0"/>
          <a:chExt cx="0" cy="0"/>
        </a:xfrm>
      </p:grpSpPr>
      <p:sp>
        <p:nvSpPr>
          <p:cNvPr id="23" name="Title 1"/>
          <p:cNvSpPr>
            <a:spLocks noGrp="1" noChangeAspect="1"/>
          </p:cNvSpPr>
          <p:nvPr>
            <p:ph type="title"/>
          </p:nvPr>
        </p:nvSpPr>
        <p:spPr>
          <a:xfrm>
            <a:off x="1609724" y="117249"/>
            <a:ext cx="8101584" cy="1077265"/>
          </a:xfrm>
          <a:prstGeom prst="rect">
            <a:avLst/>
          </a:prstGeom>
        </p:spPr>
        <p:txBody>
          <a:bodyPr vert="horz" lIns="0" tIns="49629" rIns="0" bIns="49629" rtlCol="0" anchor="b">
            <a:noAutofit/>
          </a:bodyPr>
          <a:lstStyle/>
          <a:p>
            <a:r>
              <a:rPr lang="en-US" dirty="0" smtClean="0"/>
              <a:t>Click to add title</a:t>
            </a:r>
            <a:endParaRPr lang="en-US" dirty="0"/>
          </a:p>
        </p:txBody>
      </p:sp>
      <p:sp>
        <p:nvSpPr>
          <p:cNvPr id="27" name="Text Placeholder 2"/>
          <p:cNvSpPr>
            <a:spLocks noGrp="1"/>
          </p:cNvSpPr>
          <p:nvPr>
            <p:ph type="body" sz="quarter" idx="15" hasCustomPrompt="1"/>
          </p:nvPr>
        </p:nvSpPr>
        <p:spPr>
          <a:xfrm>
            <a:off x="501650" y="1409700"/>
            <a:ext cx="2071688" cy="317500"/>
          </a:xfrm>
          <a:prstGeom prst="rect">
            <a:avLst/>
          </a:prstGeom>
        </p:spPr>
        <p:txBody>
          <a:bodyPr lIns="0" tIns="0" rIns="0" bIns="0" anchor="t" anchorCtr="0">
            <a:noAutofit/>
          </a:bodyPr>
          <a:lstStyle>
            <a:lvl1pPr marL="0" indent="0">
              <a:buNone/>
              <a:defRPr sz="1400">
                <a:solidFill>
                  <a:srgbClr val="003763"/>
                </a:solidFill>
              </a:defRPr>
            </a:lvl1pPr>
          </a:lstStyle>
          <a:p>
            <a:pPr lvl="0"/>
            <a:r>
              <a:rPr lang="en-US" sz="1400" smtClean="0"/>
              <a:t>Click to add name</a:t>
            </a:r>
            <a:endParaRPr lang="en-US" dirty="0"/>
          </a:p>
        </p:txBody>
      </p:sp>
      <p:sp>
        <p:nvSpPr>
          <p:cNvPr id="28" name="Text Placeholder 3"/>
          <p:cNvSpPr>
            <a:spLocks noGrp="1"/>
          </p:cNvSpPr>
          <p:nvPr>
            <p:ph type="body" sz="quarter" idx="16" hasCustomPrompt="1"/>
          </p:nvPr>
        </p:nvSpPr>
        <p:spPr>
          <a:xfrm>
            <a:off x="501650" y="1727200"/>
            <a:ext cx="2071688" cy="406400"/>
          </a:xfrm>
          <a:prstGeom prst="rect">
            <a:avLst/>
          </a:prstGeom>
        </p:spPr>
        <p:txBody>
          <a:bodyPr lIns="0" tIns="0" rIns="0" bIns="0">
            <a:noAutofit/>
          </a:bodyPr>
          <a:lstStyle>
            <a:lvl1pPr marL="0" indent="0">
              <a:buNone/>
              <a:defRPr sz="1200" baseline="0"/>
            </a:lvl1pPr>
          </a:lstStyle>
          <a:p>
            <a:pPr lvl="0"/>
            <a:r>
              <a:rPr lang="en-US" dirty="0" smtClean="0"/>
              <a:t>Click to add official title </a:t>
            </a:r>
            <a:endParaRPr lang="en-US" dirty="0"/>
          </a:p>
        </p:txBody>
      </p:sp>
      <p:cxnSp>
        <p:nvCxnSpPr>
          <p:cNvPr id="25" name="Line 4"/>
          <p:cNvCxnSpPr/>
          <p:nvPr userDrawn="1"/>
        </p:nvCxnSpPr>
        <p:spPr>
          <a:xfrm>
            <a:off x="501650" y="2178050"/>
            <a:ext cx="2071688" cy="1905"/>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sp>
        <p:nvSpPr>
          <p:cNvPr id="30" name="Text Placeholder 5"/>
          <p:cNvSpPr>
            <a:spLocks noGrp="1"/>
          </p:cNvSpPr>
          <p:nvPr>
            <p:ph type="body" sz="quarter" idx="21" hasCustomPrompt="1"/>
          </p:nvPr>
        </p:nvSpPr>
        <p:spPr>
          <a:xfrm>
            <a:off x="501650" y="2260600"/>
            <a:ext cx="2071688" cy="209550"/>
          </a:xfrm>
          <a:prstGeom prst="rect">
            <a:avLst/>
          </a:prstGeom>
        </p:spPr>
        <p:txBody>
          <a:bodyPr lIns="0" tIns="0" rIns="0" bIns="0" anchor="b" anchorCtr="0">
            <a:noAutofit/>
          </a:bodyPr>
          <a:lstStyle>
            <a:lvl1pPr marL="0" indent="0">
              <a:buNone/>
              <a:defRPr sz="1000" baseline="0"/>
            </a:lvl1pPr>
          </a:lstStyle>
          <a:p>
            <a:pPr lvl="0"/>
            <a:r>
              <a:rPr lang="en-US" dirty="0" smtClean="0"/>
              <a:t>Click to add office location</a:t>
            </a:r>
            <a:endParaRPr lang="en-US" dirty="0"/>
          </a:p>
        </p:txBody>
      </p:sp>
      <p:sp>
        <p:nvSpPr>
          <p:cNvPr id="31" name="Text Placeholder 6"/>
          <p:cNvSpPr>
            <a:spLocks noGrp="1"/>
          </p:cNvSpPr>
          <p:nvPr>
            <p:ph type="body" sz="quarter" idx="22" hasCustomPrompt="1"/>
          </p:nvPr>
        </p:nvSpPr>
        <p:spPr>
          <a:xfrm>
            <a:off x="501651" y="2470150"/>
            <a:ext cx="2071688" cy="209550"/>
          </a:xfrm>
          <a:prstGeom prst="rect">
            <a:avLst/>
          </a:prstGeom>
        </p:spPr>
        <p:txBody>
          <a:bodyPr lIns="0" tIns="0" rIns="0" bIns="0" anchor="b" anchorCtr="0">
            <a:noAutofit/>
          </a:bodyPr>
          <a:lstStyle>
            <a:lvl1pPr marL="0" indent="0">
              <a:buNone/>
              <a:defRPr sz="1000"/>
            </a:lvl1pPr>
          </a:lstStyle>
          <a:p>
            <a:pPr lvl="0"/>
            <a:r>
              <a:rPr lang="en-US" dirty="0" smtClean="0"/>
              <a:t>Click to add phone number</a:t>
            </a:r>
            <a:endParaRPr lang="en-US" dirty="0"/>
          </a:p>
        </p:txBody>
      </p:sp>
      <p:sp>
        <p:nvSpPr>
          <p:cNvPr id="32" name="Text Placeholder 7"/>
          <p:cNvSpPr>
            <a:spLocks noGrp="1"/>
          </p:cNvSpPr>
          <p:nvPr>
            <p:ph type="body" sz="quarter" idx="23" hasCustomPrompt="1"/>
          </p:nvPr>
        </p:nvSpPr>
        <p:spPr>
          <a:xfrm>
            <a:off x="501651" y="2679700"/>
            <a:ext cx="2071688" cy="209550"/>
          </a:xfrm>
          <a:prstGeom prst="rect">
            <a:avLst/>
          </a:prstGeom>
        </p:spPr>
        <p:txBody>
          <a:bodyPr lIns="0" tIns="0" rIns="0" bIns="0" anchor="b" anchorCtr="0">
            <a:noAutofit/>
          </a:bodyPr>
          <a:lstStyle>
            <a:lvl1pPr marL="0" indent="0">
              <a:buNone/>
              <a:defRPr sz="1000"/>
            </a:lvl1pPr>
          </a:lstStyle>
          <a:p>
            <a:pPr lvl="0"/>
            <a:r>
              <a:rPr lang="en-US" dirty="0" smtClean="0"/>
              <a:t>Click to add email address</a:t>
            </a:r>
          </a:p>
        </p:txBody>
      </p:sp>
      <p:cxnSp>
        <p:nvCxnSpPr>
          <p:cNvPr id="26" name="Line 8"/>
          <p:cNvCxnSpPr/>
          <p:nvPr userDrawn="1"/>
        </p:nvCxnSpPr>
        <p:spPr>
          <a:xfrm>
            <a:off x="501651" y="2971800"/>
            <a:ext cx="2071688" cy="1905"/>
          </a:xfrm>
          <a:prstGeom prst="line">
            <a:avLst/>
          </a:prstGeom>
          <a:ln w="15875">
            <a:solidFill>
              <a:srgbClr val="908E8F"/>
            </a:solidFill>
          </a:ln>
        </p:spPr>
        <p:style>
          <a:lnRef idx="1">
            <a:schemeClr val="accent1"/>
          </a:lnRef>
          <a:fillRef idx="0">
            <a:schemeClr val="accent1"/>
          </a:fillRef>
          <a:effectRef idx="0">
            <a:schemeClr val="accent1"/>
          </a:effectRef>
          <a:fontRef idx="minor">
            <a:schemeClr val="tx1"/>
          </a:fontRef>
        </p:style>
      </p:cxnSp>
      <p:sp>
        <p:nvSpPr>
          <p:cNvPr id="34" name="Text Placeholder 9"/>
          <p:cNvSpPr>
            <a:spLocks noGrp="1"/>
          </p:cNvSpPr>
          <p:nvPr>
            <p:ph type="body" sz="quarter" idx="29" hasCustomPrompt="1"/>
          </p:nvPr>
        </p:nvSpPr>
        <p:spPr>
          <a:xfrm>
            <a:off x="501650" y="3073400"/>
            <a:ext cx="2071688" cy="3657600"/>
          </a:xfrm>
        </p:spPr>
        <p:txBody>
          <a:bodyPr lIns="0" tIns="0" rIns="0" bIns="0">
            <a:noAutofit/>
          </a:bodyPr>
          <a:lstStyle>
            <a:lvl1pPr marL="0" indent="0">
              <a:buNone/>
              <a:defRPr sz="1000" baseline="0"/>
            </a:lvl1pPr>
          </a:lstStyle>
          <a:p>
            <a:pPr lvl="0"/>
            <a:r>
              <a:rPr lang="en-US" dirty="0" smtClean="0"/>
              <a:t>Click to add bio text</a:t>
            </a:r>
          </a:p>
        </p:txBody>
      </p:sp>
      <p:sp>
        <p:nvSpPr>
          <p:cNvPr id="38" name="Text Placeholder 10"/>
          <p:cNvSpPr>
            <a:spLocks noGrp="1"/>
          </p:cNvSpPr>
          <p:nvPr>
            <p:ph type="body" sz="quarter" idx="31" hasCustomPrompt="1"/>
          </p:nvPr>
        </p:nvSpPr>
        <p:spPr>
          <a:xfrm>
            <a:off x="2751138" y="1409700"/>
            <a:ext cx="2071688" cy="317500"/>
          </a:xfrm>
          <a:prstGeom prst="rect">
            <a:avLst/>
          </a:prstGeom>
        </p:spPr>
        <p:txBody>
          <a:bodyPr lIns="0" tIns="0" rIns="0" bIns="0" anchor="t" anchorCtr="0">
            <a:noAutofit/>
          </a:bodyPr>
          <a:lstStyle>
            <a:lvl1pPr marL="0" indent="0">
              <a:buNone/>
              <a:defRPr sz="1400">
                <a:solidFill>
                  <a:srgbClr val="003763"/>
                </a:solidFill>
              </a:defRPr>
            </a:lvl1pPr>
          </a:lstStyle>
          <a:p>
            <a:pPr lvl="0"/>
            <a:r>
              <a:rPr lang="en-US" sz="1400" smtClean="0"/>
              <a:t>Click to add name</a:t>
            </a:r>
            <a:endParaRPr lang="en-US" dirty="0"/>
          </a:p>
        </p:txBody>
      </p:sp>
      <p:sp>
        <p:nvSpPr>
          <p:cNvPr id="39" name="Text Placeholder 11"/>
          <p:cNvSpPr>
            <a:spLocks noGrp="1"/>
          </p:cNvSpPr>
          <p:nvPr>
            <p:ph type="body" sz="quarter" idx="32" hasCustomPrompt="1"/>
          </p:nvPr>
        </p:nvSpPr>
        <p:spPr>
          <a:xfrm>
            <a:off x="2751138" y="1727200"/>
            <a:ext cx="2071688" cy="406400"/>
          </a:xfrm>
          <a:prstGeom prst="rect">
            <a:avLst/>
          </a:prstGeom>
        </p:spPr>
        <p:txBody>
          <a:bodyPr lIns="0" tIns="0" rIns="0" bIns="0">
            <a:noAutofit/>
          </a:bodyPr>
          <a:lstStyle>
            <a:lvl1pPr marL="0" indent="0">
              <a:buNone/>
              <a:defRPr sz="1200" baseline="0"/>
            </a:lvl1pPr>
          </a:lstStyle>
          <a:p>
            <a:pPr lvl="0"/>
            <a:r>
              <a:rPr lang="en-US" dirty="0" smtClean="0"/>
              <a:t>Click to add official title </a:t>
            </a:r>
            <a:endParaRPr lang="en-US" dirty="0"/>
          </a:p>
        </p:txBody>
      </p:sp>
      <p:cxnSp>
        <p:nvCxnSpPr>
          <p:cNvPr id="42" name="Line 12"/>
          <p:cNvCxnSpPr/>
          <p:nvPr userDrawn="1"/>
        </p:nvCxnSpPr>
        <p:spPr>
          <a:xfrm>
            <a:off x="2751138" y="2178050"/>
            <a:ext cx="2071688" cy="1905"/>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sp>
        <p:nvSpPr>
          <p:cNvPr id="43" name="Text Placeholder 13"/>
          <p:cNvSpPr>
            <a:spLocks noGrp="1"/>
          </p:cNvSpPr>
          <p:nvPr>
            <p:ph type="body" sz="quarter" idx="33" hasCustomPrompt="1"/>
          </p:nvPr>
        </p:nvSpPr>
        <p:spPr>
          <a:xfrm>
            <a:off x="2751138" y="2260600"/>
            <a:ext cx="2071688" cy="209550"/>
          </a:xfrm>
          <a:prstGeom prst="rect">
            <a:avLst/>
          </a:prstGeom>
        </p:spPr>
        <p:txBody>
          <a:bodyPr lIns="0" tIns="0" rIns="0" bIns="0" anchor="b" anchorCtr="0">
            <a:noAutofit/>
          </a:bodyPr>
          <a:lstStyle>
            <a:lvl1pPr marL="0" indent="0">
              <a:buNone/>
              <a:defRPr sz="1000" baseline="0"/>
            </a:lvl1pPr>
          </a:lstStyle>
          <a:p>
            <a:pPr lvl="0"/>
            <a:r>
              <a:rPr lang="en-US" dirty="0" smtClean="0"/>
              <a:t>Click to add office location</a:t>
            </a:r>
            <a:endParaRPr lang="en-US" dirty="0"/>
          </a:p>
        </p:txBody>
      </p:sp>
      <p:sp>
        <p:nvSpPr>
          <p:cNvPr id="44" name="Text Placeholder 14"/>
          <p:cNvSpPr>
            <a:spLocks noGrp="1"/>
          </p:cNvSpPr>
          <p:nvPr>
            <p:ph type="body" sz="quarter" idx="34" hasCustomPrompt="1"/>
          </p:nvPr>
        </p:nvSpPr>
        <p:spPr>
          <a:xfrm>
            <a:off x="2751138" y="2470150"/>
            <a:ext cx="2071688" cy="209550"/>
          </a:xfrm>
          <a:prstGeom prst="rect">
            <a:avLst/>
          </a:prstGeom>
        </p:spPr>
        <p:txBody>
          <a:bodyPr lIns="0" tIns="0" rIns="0" bIns="0" anchor="b" anchorCtr="0">
            <a:noAutofit/>
          </a:bodyPr>
          <a:lstStyle>
            <a:lvl1pPr marL="0" indent="0">
              <a:buNone/>
              <a:defRPr sz="1000"/>
            </a:lvl1pPr>
          </a:lstStyle>
          <a:p>
            <a:pPr lvl="0"/>
            <a:r>
              <a:rPr lang="en-US" dirty="0" smtClean="0"/>
              <a:t>Click to add phone number</a:t>
            </a:r>
            <a:endParaRPr lang="en-US" dirty="0"/>
          </a:p>
        </p:txBody>
      </p:sp>
      <p:sp>
        <p:nvSpPr>
          <p:cNvPr id="45" name="Text Placeholder 15"/>
          <p:cNvSpPr>
            <a:spLocks noGrp="1"/>
          </p:cNvSpPr>
          <p:nvPr>
            <p:ph type="body" sz="quarter" idx="35" hasCustomPrompt="1"/>
          </p:nvPr>
        </p:nvSpPr>
        <p:spPr>
          <a:xfrm>
            <a:off x="2751138" y="2679700"/>
            <a:ext cx="2071688" cy="209550"/>
          </a:xfrm>
          <a:prstGeom prst="rect">
            <a:avLst/>
          </a:prstGeom>
        </p:spPr>
        <p:txBody>
          <a:bodyPr lIns="0" tIns="0" rIns="0" bIns="0" anchor="b" anchorCtr="0">
            <a:noAutofit/>
          </a:bodyPr>
          <a:lstStyle>
            <a:lvl1pPr marL="0" indent="0">
              <a:buNone/>
              <a:defRPr sz="1000"/>
            </a:lvl1pPr>
          </a:lstStyle>
          <a:p>
            <a:pPr lvl="0"/>
            <a:r>
              <a:rPr lang="en-US" dirty="0" smtClean="0"/>
              <a:t>Click to add email address</a:t>
            </a:r>
          </a:p>
        </p:txBody>
      </p:sp>
      <p:cxnSp>
        <p:nvCxnSpPr>
          <p:cNvPr id="49" name="Line 16"/>
          <p:cNvCxnSpPr/>
          <p:nvPr userDrawn="1"/>
        </p:nvCxnSpPr>
        <p:spPr>
          <a:xfrm>
            <a:off x="2751138" y="2971800"/>
            <a:ext cx="2071688" cy="1905"/>
          </a:xfrm>
          <a:prstGeom prst="line">
            <a:avLst/>
          </a:prstGeom>
          <a:ln w="15875">
            <a:solidFill>
              <a:srgbClr val="908E8F"/>
            </a:solidFill>
          </a:ln>
        </p:spPr>
        <p:style>
          <a:lnRef idx="1">
            <a:schemeClr val="accent1"/>
          </a:lnRef>
          <a:fillRef idx="0">
            <a:schemeClr val="accent1"/>
          </a:fillRef>
          <a:effectRef idx="0">
            <a:schemeClr val="accent1"/>
          </a:effectRef>
          <a:fontRef idx="minor">
            <a:schemeClr val="tx1"/>
          </a:fontRef>
        </p:style>
      </p:cxnSp>
      <p:sp>
        <p:nvSpPr>
          <p:cNvPr id="50" name="Text Placeholder 17"/>
          <p:cNvSpPr>
            <a:spLocks noGrp="1"/>
          </p:cNvSpPr>
          <p:nvPr>
            <p:ph type="body" sz="quarter" idx="36" hasCustomPrompt="1"/>
          </p:nvPr>
        </p:nvSpPr>
        <p:spPr>
          <a:xfrm>
            <a:off x="2751138" y="3073400"/>
            <a:ext cx="2071688" cy="3657600"/>
          </a:xfrm>
        </p:spPr>
        <p:txBody>
          <a:bodyPr lIns="0" tIns="0" rIns="0" bIns="0">
            <a:noAutofit/>
          </a:bodyPr>
          <a:lstStyle>
            <a:lvl1pPr marL="0" indent="0">
              <a:buNone/>
              <a:defRPr sz="1000" baseline="0"/>
            </a:lvl1pPr>
          </a:lstStyle>
          <a:p>
            <a:pPr lvl="0"/>
            <a:r>
              <a:rPr lang="en-US" dirty="0" smtClean="0"/>
              <a:t>Click to add bio text</a:t>
            </a:r>
          </a:p>
        </p:txBody>
      </p:sp>
      <p:cxnSp>
        <p:nvCxnSpPr>
          <p:cNvPr id="54" name="Line 18"/>
          <p:cNvCxnSpPr/>
          <p:nvPr userDrawn="1"/>
        </p:nvCxnSpPr>
        <p:spPr>
          <a:xfrm>
            <a:off x="5000626" y="2178050"/>
            <a:ext cx="2071688" cy="1905"/>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sp>
        <p:nvSpPr>
          <p:cNvPr id="55" name="Text Placeholder 19"/>
          <p:cNvSpPr>
            <a:spLocks noGrp="1"/>
          </p:cNvSpPr>
          <p:nvPr>
            <p:ph type="body" sz="quarter" idx="40" hasCustomPrompt="1"/>
          </p:nvPr>
        </p:nvSpPr>
        <p:spPr>
          <a:xfrm>
            <a:off x="5000626" y="2259099"/>
            <a:ext cx="2071688" cy="209550"/>
          </a:xfrm>
          <a:prstGeom prst="rect">
            <a:avLst/>
          </a:prstGeom>
        </p:spPr>
        <p:txBody>
          <a:bodyPr lIns="0" tIns="0" rIns="0" bIns="0" anchor="b" anchorCtr="0">
            <a:noAutofit/>
          </a:bodyPr>
          <a:lstStyle>
            <a:lvl1pPr marL="0" indent="0">
              <a:buNone/>
              <a:defRPr sz="1000" baseline="0"/>
            </a:lvl1pPr>
          </a:lstStyle>
          <a:p>
            <a:pPr lvl="0"/>
            <a:r>
              <a:rPr lang="en-US" dirty="0" smtClean="0"/>
              <a:t>Click to add office location</a:t>
            </a:r>
            <a:endParaRPr lang="en-US" dirty="0"/>
          </a:p>
        </p:txBody>
      </p:sp>
      <p:sp>
        <p:nvSpPr>
          <p:cNvPr id="56" name="Text Placeholder 20"/>
          <p:cNvSpPr>
            <a:spLocks noGrp="1"/>
          </p:cNvSpPr>
          <p:nvPr>
            <p:ph type="body" sz="quarter" idx="41" hasCustomPrompt="1"/>
          </p:nvPr>
        </p:nvSpPr>
        <p:spPr>
          <a:xfrm>
            <a:off x="5000626" y="2468649"/>
            <a:ext cx="2071688" cy="209550"/>
          </a:xfrm>
          <a:prstGeom prst="rect">
            <a:avLst/>
          </a:prstGeom>
        </p:spPr>
        <p:txBody>
          <a:bodyPr lIns="0" tIns="0" rIns="0" bIns="0" anchor="b" anchorCtr="0">
            <a:noAutofit/>
          </a:bodyPr>
          <a:lstStyle>
            <a:lvl1pPr marL="0" indent="0">
              <a:buNone/>
              <a:defRPr sz="1000"/>
            </a:lvl1pPr>
          </a:lstStyle>
          <a:p>
            <a:pPr lvl="0"/>
            <a:r>
              <a:rPr lang="en-US" dirty="0" smtClean="0"/>
              <a:t>Click to add phone number</a:t>
            </a:r>
            <a:endParaRPr lang="en-US" dirty="0"/>
          </a:p>
        </p:txBody>
      </p:sp>
      <p:sp>
        <p:nvSpPr>
          <p:cNvPr id="58" name="Text Placeholder 21"/>
          <p:cNvSpPr>
            <a:spLocks noGrp="1"/>
          </p:cNvSpPr>
          <p:nvPr>
            <p:ph type="body" sz="quarter" idx="42" hasCustomPrompt="1"/>
          </p:nvPr>
        </p:nvSpPr>
        <p:spPr>
          <a:xfrm>
            <a:off x="5000626" y="2678199"/>
            <a:ext cx="2071688" cy="209550"/>
          </a:xfrm>
          <a:prstGeom prst="rect">
            <a:avLst/>
          </a:prstGeom>
        </p:spPr>
        <p:txBody>
          <a:bodyPr lIns="0" tIns="0" rIns="0" bIns="0" anchor="b" anchorCtr="0">
            <a:noAutofit/>
          </a:bodyPr>
          <a:lstStyle>
            <a:lvl1pPr marL="0" indent="0">
              <a:buNone/>
              <a:defRPr sz="1000" baseline="0"/>
            </a:lvl1pPr>
          </a:lstStyle>
          <a:p>
            <a:pPr lvl="0"/>
            <a:r>
              <a:rPr lang="en-US" dirty="0" smtClean="0"/>
              <a:t>Click to add email address</a:t>
            </a:r>
          </a:p>
        </p:txBody>
      </p:sp>
      <p:cxnSp>
        <p:nvCxnSpPr>
          <p:cNvPr id="59" name="Line 22"/>
          <p:cNvCxnSpPr/>
          <p:nvPr userDrawn="1"/>
        </p:nvCxnSpPr>
        <p:spPr>
          <a:xfrm>
            <a:off x="5000626" y="2970299"/>
            <a:ext cx="2071688" cy="1905"/>
          </a:xfrm>
          <a:prstGeom prst="line">
            <a:avLst/>
          </a:prstGeom>
          <a:ln w="15875">
            <a:solidFill>
              <a:srgbClr val="908E8F"/>
            </a:solidFill>
          </a:ln>
        </p:spPr>
        <p:style>
          <a:lnRef idx="1">
            <a:schemeClr val="accent1"/>
          </a:lnRef>
          <a:fillRef idx="0">
            <a:schemeClr val="accent1"/>
          </a:fillRef>
          <a:effectRef idx="0">
            <a:schemeClr val="accent1"/>
          </a:effectRef>
          <a:fontRef idx="minor">
            <a:schemeClr val="tx1"/>
          </a:fontRef>
        </p:style>
      </p:cxnSp>
      <p:sp>
        <p:nvSpPr>
          <p:cNvPr id="60" name="Text Placeholder 23"/>
          <p:cNvSpPr>
            <a:spLocks noGrp="1"/>
          </p:cNvSpPr>
          <p:nvPr>
            <p:ph type="body" sz="quarter" idx="43" hasCustomPrompt="1"/>
          </p:nvPr>
        </p:nvSpPr>
        <p:spPr>
          <a:xfrm>
            <a:off x="5000626" y="3071899"/>
            <a:ext cx="2071688" cy="3657600"/>
          </a:xfrm>
        </p:spPr>
        <p:txBody>
          <a:bodyPr lIns="0" tIns="0" rIns="0" bIns="0">
            <a:noAutofit/>
          </a:bodyPr>
          <a:lstStyle>
            <a:lvl1pPr marL="0" indent="0">
              <a:buNone/>
              <a:defRPr sz="1000" baseline="0"/>
            </a:lvl1pPr>
          </a:lstStyle>
          <a:p>
            <a:pPr lvl="0"/>
            <a:r>
              <a:rPr lang="en-US" dirty="0" smtClean="0"/>
              <a:t>Click to add bio text</a:t>
            </a:r>
          </a:p>
        </p:txBody>
      </p:sp>
      <p:cxnSp>
        <p:nvCxnSpPr>
          <p:cNvPr id="35" name="Line 24"/>
          <p:cNvCxnSpPr/>
          <p:nvPr userDrawn="1"/>
        </p:nvCxnSpPr>
        <p:spPr>
          <a:xfrm>
            <a:off x="7250114" y="2178050"/>
            <a:ext cx="2071688" cy="1905"/>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sp>
        <p:nvSpPr>
          <p:cNvPr id="36" name="Text Placeholder 25"/>
          <p:cNvSpPr>
            <a:spLocks noGrp="1"/>
          </p:cNvSpPr>
          <p:nvPr>
            <p:ph type="body" sz="quarter" idx="44" hasCustomPrompt="1"/>
          </p:nvPr>
        </p:nvSpPr>
        <p:spPr>
          <a:xfrm>
            <a:off x="7250114" y="2259099"/>
            <a:ext cx="2071688" cy="209550"/>
          </a:xfrm>
          <a:prstGeom prst="rect">
            <a:avLst/>
          </a:prstGeom>
        </p:spPr>
        <p:txBody>
          <a:bodyPr lIns="0" tIns="0" rIns="0" bIns="0" anchor="b" anchorCtr="0">
            <a:noAutofit/>
          </a:bodyPr>
          <a:lstStyle>
            <a:lvl1pPr marL="0" indent="0">
              <a:buNone/>
              <a:defRPr sz="1000" baseline="0"/>
            </a:lvl1pPr>
          </a:lstStyle>
          <a:p>
            <a:pPr lvl="0"/>
            <a:r>
              <a:rPr lang="en-US" dirty="0" smtClean="0"/>
              <a:t>Click to add office location</a:t>
            </a:r>
            <a:endParaRPr lang="en-US" dirty="0"/>
          </a:p>
        </p:txBody>
      </p:sp>
      <p:sp>
        <p:nvSpPr>
          <p:cNvPr id="37" name="Text Placeholder 26"/>
          <p:cNvSpPr>
            <a:spLocks noGrp="1"/>
          </p:cNvSpPr>
          <p:nvPr>
            <p:ph type="body" sz="quarter" idx="45" hasCustomPrompt="1"/>
          </p:nvPr>
        </p:nvSpPr>
        <p:spPr>
          <a:xfrm>
            <a:off x="7250114" y="2468649"/>
            <a:ext cx="2071688" cy="209550"/>
          </a:xfrm>
          <a:prstGeom prst="rect">
            <a:avLst/>
          </a:prstGeom>
        </p:spPr>
        <p:txBody>
          <a:bodyPr lIns="0" tIns="0" rIns="0" bIns="0" anchor="b" anchorCtr="0">
            <a:noAutofit/>
          </a:bodyPr>
          <a:lstStyle>
            <a:lvl1pPr marL="0" indent="0">
              <a:buNone/>
              <a:defRPr sz="1000"/>
            </a:lvl1pPr>
          </a:lstStyle>
          <a:p>
            <a:pPr lvl="0"/>
            <a:r>
              <a:rPr lang="en-US" dirty="0" smtClean="0"/>
              <a:t>Click to add phone number</a:t>
            </a:r>
            <a:endParaRPr lang="en-US" dirty="0"/>
          </a:p>
        </p:txBody>
      </p:sp>
      <p:sp>
        <p:nvSpPr>
          <p:cNvPr id="40" name="Text Placeholder 27"/>
          <p:cNvSpPr>
            <a:spLocks noGrp="1"/>
          </p:cNvSpPr>
          <p:nvPr>
            <p:ph type="body" sz="quarter" idx="46" hasCustomPrompt="1"/>
          </p:nvPr>
        </p:nvSpPr>
        <p:spPr>
          <a:xfrm>
            <a:off x="7250114" y="2678199"/>
            <a:ext cx="2071688" cy="209550"/>
          </a:xfrm>
          <a:prstGeom prst="rect">
            <a:avLst/>
          </a:prstGeom>
        </p:spPr>
        <p:txBody>
          <a:bodyPr lIns="0" tIns="0" rIns="0" bIns="0" anchor="b" anchorCtr="0">
            <a:noAutofit/>
          </a:bodyPr>
          <a:lstStyle>
            <a:lvl1pPr marL="0" indent="0">
              <a:buNone/>
              <a:defRPr sz="1000"/>
            </a:lvl1pPr>
          </a:lstStyle>
          <a:p>
            <a:pPr lvl="0"/>
            <a:r>
              <a:rPr lang="en-US" dirty="0" smtClean="0"/>
              <a:t>Click to add email address</a:t>
            </a:r>
          </a:p>
        </p:txBody>
      </p:sp>
      <p:cxnSp>
        <p:nvCxnSpPr>
          <p:cNvPr id="41" name="Line 28"/>
          <p:cNvCxnSpPr/>
          <p:nvPr userDrawn="1"/>
        </p:nvCxnSpPr>
        <p:spPr>
          <a:xfrm>
            <a:off x="7250114" y="2970299"/>
            <a:ext cx="2071688" cy="1905"/>
          </a:xfrm>
          <a:prstGeom prst="line">
            <a:avLst/>
          </a:prstGeom>
          <a:ln w="15875">
            <a:solidFill>
              <a:srgbClr val="908E8F"/>
            </a:solidFill>
          </a:ln>
        </p:spPr>
        <p:style>
          <a:lnRef idx="1">
            <a:schemeClr val="accent1"/>
          </a:lnRef>
          <a:fillRef idx="0">
            <a:schemeClr val="accent1"/>
          </a:fillRef>
          <a:effectRef idx="0">
            <a:schemeClr val="accent1"/>
          </a:effectRef>
          <a:fontRef idx="minor">
            <a:schemeClr val="tx1"/>
          </a:fontRef>
        </p:style>
      </p:cxnSp>
      <p:sp>
        <p:nvSpPr>
          <p:cNvPr id="46" name="Text Placeholder 29"/>
          <p:cNvSpPr>
            <a:spLocks noGrp="1"/>
          </p:cNvSpPr>
          <p:nvPr>
            <p:ph type="body" sz="quarter" idx="47" hasCustomPrompt="1"/>
          </p:nvPr>
        </p:nvSpPr>
        <p:spPr>
          <a:xfrm>
            <a:off x="7250114" y="3071899"/>
            <a:ext cx="2071688" cy="3657600"/>
          </a:xfrm>
        </p:spPr>
        <p:txBody>
          <a:bodyPr lIns="0" tIns="0" rIns="0" bIns="0">
            <a:noAutofit/>
          </a:bodyPr>
          <a:lstStyle>
            <a:lvl1pPr marL="0" indent="0">
              <a:buNone/>
              <a:defRPr sz="1000" baseline="0"/>
            </a:lvl1pPr>
          </a:lstStyle>
          <a:p>
            <a:pPr lvl="0"/>
            <a:r>
              <a:rPr lang="en-US" dirty="0" smtClean="0"/>
              <a:t>Click to add bio text</a:t>
            </a:r>
          </a:p>
        </p:txBody>
      </p:sp>
      <p:sp>
        <p:nvSpPr>
          <p:cNvPr id="48" name="Text Placeholder 30"/>
          <p:cNvSpPr>
            <a:spLocks noGrp="1"/>
          </p:cNvSpPr>
          <p:nvPr>
            <p:ph type="body" sz="quarter" idx="49" hasCustomPrompt="1"/>
          </p:nvPr>
        </p:nvSpPr>
        <p:spPr>
          <a:xfrm>
            <a:off x="5000626" y="1409700"/>
            <a:ext cx="2071688" cy="317500"/>
          </a:xfrm>
          <a:prstGeom prst="rect">
            <a:avLst/>
          </a:prstGeom>
        </p:spPr>
        <p:txBody>
          <a:bodyPr lIns="0" tIns="0" rIns="0" bIns="0" anchor="t" anchorCtr="0">
            <a:noAutofit/>
          </a:bodyPr>
          <a:lstStyle>
            <a:lvl1pPr marL="0" indent="0">
              <a:buNone/>
              <a:defRPr sz="1400">
                <a:solidFill>
                  <a:srgbClr val="003763"/>
                </a:solidFill>
              </a:defRPr>
            </a:lvl1pPr>
          </a:lstStyle>
          <a:p>
            <a:pPr lvl="0"/>
            <a:r>
              <a:rPr lang="en-US" sz="1400" smtClean="0"/>
              <a:t>Click to add name</a:t>
            </a:r>
            <a:endParaRPr lang="en-US" dirty="0"/>
          </a:p>
        </p:txBody>
      </p:sp>
      <p:sp>
        <p:nvSpPr>
          <p:cNvPr id="57" name="Text Placeholder 31"/>
          <p:cNvSpPr>
            <a:spLocks noGrp="1"/>
          </p:cNvSpPr>
          <p:nvPr>
            <p:ph type="body" sz="quarter" idx="50" hasCustomPrompt="1"/>
          </p:nvPr>
        </p:nvSpPr>
        <p:spPr>
          <a:xfrm>
            <a:off x="5000626" y="1727200"/>
            <a:ext cx="2071688" cy="406400"/>
          </a:xfrm>
          <a:prstGeom prst="rect">
            <a:avLst/>
          </a:prstGeom>
        </p:spPr>
        <p:txBody>
          <a:bodyPr lIns="0" tIns="0" rIns="0" bIns="0">
            <a:noAutofit/>
          </a:bodyPr>
          <a:lstStyle>
            <a:lvl1pPr marL="0" indent="0">
              <a:buNone/>
              <a:defRPr sz="1200" baseline="0"/>
            </a:lvl1pPr>
          </a:lstStyle>
          <a:p>
            <a:pPr lvl="0"/>
            <a:r>
              <a:rPr lang="en-US" dirty="0" smtClean="0"/>
              <a:t>Click to add official title </a:t>
            </a:r>
            <a:endParaRPr lang="en-US" dirty="0"/>
          </a:p>
        </p:txBody>
      </p:sp>
      <p:sp>
        <p:nvSpPr>
          <p:cNvPr id="62" name="Text Placeholder 32"/>
          <p:cNvSpPr>
            <a:spLocks noGrp="1"/>
          </p:cNvSpPr>
          <p:nvPr>
            <p:ph type="body" sz="quarter" idx="52" hasCustomPrompt="1"/>
          </p:nvPr>
        </p:nvSpPr>
        <p:spPr>
          <a:xfrm>
            <a:off x="7250114" y="1409700"/>
            <a:ext cx="2071688" cy="317500"/>
          </a:xfrm>
          <a:prstGeom prst="rect">
            <a:avLst/>
          </a:prstGeom>
        </p:spPr>
        <p:txBody>
          <a:bodyPr lIns="0" tIns="0" rIns="0" bIns="0" anchor="t" anchorCtr="0">
            <a:noAutofit/>
          </a:bodyPr>
          <a:lstStyle>
            <a:lvl1pPr marL="0" indent="0">
              <a:buNone/>
              <a:defRPr sz="1400">
                <a:solidFill>
                  <a:srgbClr val="003763"/>
                </a:solidFill>
              </a:defRPr>
            </a:lvl1pPr>
          </a:lstStyle>
          <a:p>
            <a:pPr lvl="0"/>
            <a:r>
              <a:rPr lang="en-US" sz="1400" smtClean="0"/>
              <a:t>Click to add name</a:t>
            </a:r>
            <a:endParaRPr lang="en-US" dirty="0"/>
          </a:p>
        </p:txBody>
      </p:sp>
      <p:sp>
        <p:nvSpPr>
          <p:cNvPr id="63" name="Text Placeholder 33"/>
          <p:cNvSpPr>
            <a:spLocks noGrp="1"/>
          </p:cNvSpPr>
          <p:nvPr>
            <p:ph type="body" sz="quarter" idx="53" hasCustomPrompt="1"/>
          </p:nvPr>
        </p:nvSpPr>
        <p:spPr>
          <a:xfrm>
            <a:off x="7250114" y="1727200"/>
            <a:ext cx="2071688" cy="406400"/>
          </a:xfrm>
          <a:prstGeom prst="rect">
            <a:avLst/>
          </a:prstGeom>
        </p:spPr>
        <p:txBody>
          <a:bodyPr lIns="0" tIns="0" rIns="0" bIns="0">
            <a:noAutofit/>
          </a:bodyPr>
          <a:lstStyle>
            <a:lvl1pPr marL="0" indent="0">
              <a:buNone/>
              <a:defRPr sz="1200" baseline="0"/>
            </a:lvl1pPr>
          </a:lstStyle>
          <a:p>
            <a:pPr lvl="0"/>
            <a:r>
              <a:rPr lang="en-US" dirty="0" smtClean="0"/>
              <a:t>Click to add official title </a:t>
            </a:r>
            <a:endParaRPr lang="en-US" dirty="0"/>
          </a:p>
        </p:txBody>
      </p:sp>
      <p:sp>
        <p:nvSpPr>
          <p:cNvPr id="33" name="Footer Placeholder 34"/>
          <p:cNvSpPr>
            <a:spLocks noGrp="1"/>
          </p:cNvSpPr>
          <p:nvPr>
            <p:ph type="ftr" sz="quarter" idx="3"/>
          </p:nvPr>
        </p:nvSpPr>
        <p:spPr>
          <a:xfrm>
            <a:off x="7490826" y="7083277"/>
            <a:ext cx="1836053" cy="244038"/>
          </a:xfrm>
          <a:prstGeom prst="rect">
            <a:avLst/>
          </a:prstGeom>
        </p:spPr>
        <p:txBody>
          <a:bodyPr vert="horz" lIns="0" tIns="0" rIns="0" bIns="0" rtlCol="0" anchor="ctr"/>
          <a:lstStyle>
            <a:lvl1pPr marL="0" indent="0" algn="r">
              <a:buNone/>
              <a:defRPr sz="800" baseline="0">
                <a:solidFill>
                  <a:schemeClr val="tx1"/>
                </a:solidFill>
                <a:latin typeface="+mj-lt"/>
              </a:defRPr>
            </a:lvl1pPr>
          </a:lstStyle>
          <a:p>
            <a:r>
              <a:rPr lang="en-US" smtClean="0"/>
              <a:t>Click to add footer</a:t>
            </a:r>
            <a:endParaRPr lang="en-US" dirty="0"/>
          </a:p>
        </p:txBody>
      </p:sp>
      <p:sp>
        <p:nvSpPr>
          <p:cNvPr id="24" name="Slide Number Placeholder 35"/>
          <p:cNvSpPr>
            <a:spLocks noGrp="1"/>
          </p:cNvSpPr>
          <p:nvPr>
            <p:ph type="sldNum" sz="quarter" idx="4"/>
          </p:nvPr>
        </p:nvSpPr>
        <p:spPr>
          <a:xfrm>
            <a:off x="9326880" y="7083277"/>
            <a:ext cx="384427" cy="244038"/>
          </a:xfrm>
          <a:prstGeom prst="rect">
            <a:avLst/>
          </a:prstGeom>
        </p:spPr>
        <p:txBody>
          <a:bodyPr vert="horz" lIns="0" tIns="0" rIns="0" bIns="27432" rtlCol="0" anchor="ctr"/>
          <a:lstStyle>
            <a:lvl1pPr marL="0" indent="0" algn="r">
              <a:buNone/>
              <a:defRPr sz="1100">
                <a:solidFill>
                  <a:schemeClr val="tx1"/>
                </a:solidFill>
              </a:defRPr>
            </a:lvl1pPr>
          </a:lstStyle>
          <a:p>
            <a:fld id="{0AF8A4B7-68D6-47C7-8DF0-E856C990106D}" type="slidenum">
              <a:rPr lang="en-US" smtClean="0"/>
              <a:pPr/>
              <a:t>‹#›</a:t>
            </a:fld>
            <a:endParaRPr lang="en-US" dirty="0"/>
          </a:p>
        </p:txBody>
      </p:sp>
      <p:pic>
        <p:nvPicPr>
          <p:cNvPr id="51" name="Picture 50"/>
          <p:cNvPicPr/>
          <p:nvPr userDrawn="1"/>
        </p:nvPicPr>
        <p:blipFill>
          <a:blip r:embed="rId3" cstate="print">
            <a:extLst>
              <a:ext uri="{28A0092B-C50C-407E-A947-70E740481C1C}">
                <a14:useLocalDpi xmlns:a14="http://schemas.microsoft.com/office/drawing/2010/main" val="0"/>
              </a:ext>
            </a:extLst>
          </a:blip>
          <a:stretch>
            <a:fillRect/>
          </a:stretch>
        </p:blipFill>
        <p:spPr>
          <a:xfrm>
            <a:off x="86625" y="6942250"/>
            <a:ext cx="2330450" cy="533400"/>
          </a:xfrm>
          <a:prstGeom prst="rect">
            <a:avLst/>
          </a:prstGeom>
        </p:spPr>
      </p:pic>
    </p:spTree>
    <p:custDataLst>
      <p:custData r:id="rId1"/>
    </p:custDataLst>
    <p:extLst>
      <p:ext uri="{BB962C8B-B14F-4D97-AF65-F5344CB8AC3E}">
        <p14:creationId xmlns:p14="http://schemas.microsoft.com/office/powerpoint/2010/main" val="2272662086"/>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Five Bios w/ Photos">
    <p:spTree>
      <p:nvGrpSpPr>
        <p:cNvPr id="1" name=""/>
        <p:cNvGrpSpPr/>
        <p:nvPr/>
      </p:nvGrpSpPr>
      <p:grpSpPr>
        <a:xfrm>
          <a:off x="0" y="0"/>
          <a:ext cx="0" cy="0"/>
          <a:chOff x="0" y="0"/>
          <a:chExt cx="0" cy="0"/>
        </a:xfrm>
      </p:grpSpPr>
      <p:sp>
        <p:nvSpPr>
          <p:cNvPr id="61" name="Title 1"/>
          <p:cNvSpPr>
            <a:spLocks noGrp="1" noChangeAspect="1"/>
          </p:cNvSpPr>
          <p:nvPr>
            <p:ph type="title"/>
          </p:nvPr>
        </p:nvSpPr>
        <p:spPr>
          <a:xfrm>
            <a:off x="1609724" y="117249"/>
            <a:ext cx="8101584" cy="1077265"/>
          </a:xfrm>
          <a:prstGeom prst="rect">
            <a:avLst/>
          </a:prstGeom>
        </p:spPr>
        <p:txBody>
          <a:bodyPr vert="horz" lIns="0" tIns="49629" rIns="0" bIns="49629" rtlCol="0" anchor="b">
            <a:noAutofit/>
          </a:bodyPr>
          <a:lstStyle/>
          <a:p>
            <a:r>
              <a:rPr lang="en-US" dirty="0" smtClean="0"/>
              <a:t>Click to add title</a:t>
            </a:r>
            <a:endParaRPr lang="en-US" dirty="0"/>
          </a:p>
        </p:txBody>
      </p:sp>
      <p:sp>
        <p:nvSpPr>
          <p:cNvPr id="42" name="Text Placeholder 2"/>
          <p:cNvSpPr>
            <a:spLocks noGrp="1"/>
          </p:cNvSpPr>
          <p:nvPr>
            <p:ph type="body" sz="quarter" idx="15" hasCustomPrompt="1"/>
          </p:nvPr>
        </p:nvSpPr>
        <p:spPr>
          <a:xfrm>
            <a:off x="501650" y="1409700"/>
            <a:ext cx="1692910" cy="254000"/>
          </a:xfrm>
          <a:prstGeom prst="rect">
            <a:avLst/>
          </a:prstGeom>
        </p:spPr>
        <p:txBody>
          <a:bodyPr lIns="0" tIns="0" rIns="0" bIns="0" anchor="t" anchorCtr="0">
            <a:noAutofit/>
          </a:bodyPr>
          <a:lstStyle>
            <a:lvl1pPr marL="0" indent="0">
              <a:buNone/>
              <a:defRPr sz="1200">
                <a:solidFill>
                  <a:srgbClr val="003763"/>
                </a:solidFill>
              </a:defRPr>
            </a:lvl1pPr>
          </a:lstStyle>
          <a:p>
            <a:pPr lvl="0"/>
            <a:r>
              <a:rPr lang="en-US" dirty="0" smtClean="0"/>
              <a:t>Click to add name</a:t>
            </a:r>
            <a:endParaRPr lang="en-US" dirty="0"/>
          </a:p>
        </p:txBody>
      </p:sp>
      <p:sp>
        <p:nvSpPr>
          <p:cNvPr id="34" name="Text Placeholder 3"/>
          <p:cNvSpPr>
            <a:spLocks noGrp="1"/>
          </p:cNvSpPr>
          <p:nvPr>
            <p:ph type="body" sz="quarter" idx="29" hasCustomPrompt="1"/>
          </p:nvPr>
        </p:nvSpPr>
        <p:spPr>
          <a:xfrm>
            <a:off x="501650" y="1727200"/>
            <a:ext cx="533400" cy="654050"/>
          </a:xfrm>
          <a:prstGeom prst="rect">
            <a:avLst/>
          </a:prstGeom>
        </p:spPr>
        <p:txBody>
          <a:bodyPr vert="horz" lIns="0" tIns="0" rIns="0" bIns="0" anchor="t" anchorCtr="1"/>
          <a:lstStyle>
            <a:lvl1pPr marL="0" indent="0" algn="ctr">
              <a:spcBef>
                <a:spcPts val="0"/>
              </a:spcBef>
              <a:buNone/>
              <a:defRPr baseline="0"/>
            </a:lvl1pPr>
          </a:lstStyle>
          <a:p>
            <a:r>
              <a:rPr lang="en-US" dirty="0" smtClean="0"/>
              <a:t>Picture</a:t>
            </a:r>
          </a:p>
        </p:txBody>
      </p:sp>
      <p:sp>
        <p:nvSpPr>
          <p:cNvPr id="65" name="Text Placeholder 4"/>
          <p:cNvSpPr>
            <a:spLocks noGrp="1"/>
          </p:cNvSpPr>
          <p:nvPr>
            <p:ph type="body" sz="quarter" idx="16" hasCustomPrompt="1"/>
          </p:nvPr>
        </p:nvSpPr>
        <p:spPr>
          <a:xfrm>
            <a:off x="1085850" y="1727200"/>
            <a:ext cx="1108710" cy="501650"/>
          </a:xfrm>
          <a:prstGeom prst="rect">
            <a:avLst/>
          </a:prstGeom>
        </p:spPr>
        <p:txBody>
          <a:bodyPr lIns="0" tIns="0" rIns="0" bIns="0" anchor="b" anchorCtr="0">
            <a:noAutofit/>
          </a:bodyPr>
          <a:lstStyle>
            <a:lvl1pPr marL="0" indent="0">
              <a:buNone/>
              <a:defRPr sz="800"/>
            </a:lvl1pPr>
          </a:lstStyle>
          <a:p>
            <a:pPr lvl="0"/>
            <a:r>
              <a:rPr lang="en-US" dirty="0" smtClean="0"/>
              <a:t>Click to add official title</a:t>
            </a:r>
          </a:p>
          <a:p>
            <a:pPr lvl="0"/>
            <a:endParaRPr lang="en-US" dirty="0"/>
          </a:p>
        </p:txBody>
      </p:sp>
      <p:sp>
        <p:nvSpPr>
          <p:cNvPr id="66" name="Text Placeholder 5"/>
          <p:cNvSpPr>
            <a:spLocks noGrp="1"/>
          </p:cNvSpPr>
          <p:nvPr>
            <p:ph type="body" sz="quarter" idx="21" hasCustomPrompt="1"/>
          </p:nvPr>
        </p:nvSpPr>
        <p:spPr>
          <a:xfrm>
            <a:off x="1085850" y="2241550"/>
            <a:ext cx="1108710" cy="177800"/>
          </a:xfrm>
          <a:prstGeom prst="rect">
            <a:avLst/>
          </a:prstGeom>
        </p:spPr>
        <p:txBody>
          <a:bodyPr lIns="0" tIns="0" rIns="0" bIns="0" anchor="b" anchorCtr="0">
            <a:noAutofit/>
          </a:bodyPr>
          <a:lstStyle>
            <a:lvl1pPr marL="0" indent="0">
              <a:buNone/>
              <a:defRPr sz="700"/>
            </a:lvl1pPr>
          </a:lstStyle>
          <a:p>
            <a:pPr lvl="0"/>
            <a:r>
              <a:rPr lang="en-US" dirty="0" smtClean="0"/>
              <a:t>Click to add office location</a:t>
            </a:r>
            <a:endParaRPr lang="en-US" dirty="0"/>
          </a:p>
        </p:txBody>
      </p:sp>
      <p:cxnSp>
        <p:nvCxnSpPr>
          <p:cNvPr id="59" name="Line 6"/>
          <p:cNvCxnSpPr/>
          <p:nvPr userDrawn="1"/>
        </p:nvCxnSpPr>
        <p:spPr>
          <a:xfrm>
            <a:off x="501650" y="2446655"/>
            <a:ext cx="1692910" cy="1905"/>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sp>
        <p:nvSpPr>
          <p:cNvPr id="55" name="Text Placeholder 7"/>
          <p:cNvSpPr>
            <a:spLocks noGrp="1"/>
          </p:cNvSpPr>
          <p:nvPr>
            <p:ph type="body" sz="quarter" idx="22" hasCustomPrompt="1"/>
          </p:nvPr>
        </p:nvSpPr>
        <p:spPr>
          <a:xfrm>
            <a:off x="501650" y="2457450"/>
            <a:ext cx="1692910" cy="209550"/>
          </a:xfrm>
          <a:prstGeom prst="rect">
            <a:avLst/>
          </a:prstGeom>
        </p:spPr>
        <p:txBody>
          <a:bodyPr lIns="0" tIns="0" rIns="0" bIns="0" anchor="b" anchorCtr="0">
            <a:noAutofit/>
          </a:bodyPr>
          <a:lstStyle>
            <a:lvl1pPr marL="0" indent="0">
              <a:buNone/>
              <a:defRPr sz="700"/>
            </a:lvl1pPr>
          </a:lstStyle>
          <a:p>
            <a:pPr lvl="0"/>
            <a:r>
              <a:rPr lang="en-US" dirty="0" smtClean="0"/>
              <a:t>Click to add phone number</a:t>
            </a:r>
            <a:endParaRPr lang="en-US" dirty="0"/>
          </a:p>
        </p:txBody>
      </p:sp>
      <p:sp>
        <p:nvSpPr>
          <p:cNvPr id="56" name="Text Placeholder 8"/>
          <p:cNvSpPr>
            <a:spLocks noGrp="1"/>
          </p:cNvSpPr>
          <p:nvPr>
            <p:ph type="body" sz="quarter" idx="23" hasCustomPrompt="1"/>
          </p:nvPr>
        </p:nvSpPr>
        <p:spPr>
          <a:xfrm>
            <a:off x="501650" y="2667000"/>
            <a:ext cx="1692910" cy="209550"/>
          </a:xfrm>
          <a:prstGeom prst="rect">
            <a:avLst/>
          </a:prstGeom>
        </p:spPr>
        <p:txBody>
          <a:bodyPr lIns="0" tIns="0" rIns="0" bIns="0" anchor="b" anchorCtr="0">
            <a:noAutofit/>
          </a:bodyPr>
          <a:lstStyle>
            <a:lvl1pPr marL="0" indent="0">
              <a:buNone/>
              <a:defRPr sz="700"/>
            </a:lvl1pPr>
          </a:lstStyle>
          <a:p>
            <a:pPr lvl="0"/>
            <a:r>
              <a:rPr lang="en-US" dirty="0" smtClean="0"/>
              <a:t>Click to add email address</a:t>
            </a:r>
          </a:p>
        </p:txBody>
      </p:sp>
      <p:cxnSp>
        <p:nvCxnSpPr>
          <p:cNvPr id="128" name="Line 9"/>
          <p:cNvCxnSpPr/>
          <p:nvPr userDrawn="1"/>
        </p:nvCxnSpPr>
        <p:spPr>
          <a:xfrm>
            <a:off x="501650" y="2908300"/>
            <a:ext cx="1692910" cy="1905"/>
          </a:xfrm>
          <a:prstGeom prst="line">
            <a:avLst/>
          </a:prstGeom>
          <a:ln w="15875">
            <a:solidFill>
              <a:srgbClr val="908E8F"/>
            </a:solidFill>
          </a:ln>
        </p:spPr>
        <p:style>
          <a:lnRef idx="1">
            <a:schemeClr val="accent1"/>
          </a:lnRef>
          <a:fillRef idx="0">
            <a:schemeClr val="accent1"/>
          </a:fillRef>
          <a:effectRef idx="0">
            <a:schemeClr val="accent1"/>
          </a:effectRef>
          <a:fontRef idx="minor">
            <a:schemeClr val="tx1"/>
          </a:fontRef>
        </p:style>
      </p:cxnSp>
      <p:sp>
        <p:nvSpPr>
          <p:cNvPr id="129" name="Text Placeholder 10"/>
          <p:cNvSpPr>
            <a:spLocks noGrp="1"/>
          </p:cNvSpPr>
          <p:nvPr>
            <p:ph type="body" sz="quarter" idx="27" hasCustomPrompt="1"/>
          </p:nvPr>
        </p:nvSpPr>
        <p:spPr>
          <a:xfrm>
            <a:off x="501650" y="2940050"/>
            <a:ext cx="1692910" cy="3790950"/>
          </a:xfrm>
          <a:prstGeom prst="rect">
            <a:avLst/>
          </a:prstGeom>
        </p:spPr>
        <p:txBody>
          <a:bodyPr lIns="0" tIns="0" rIns="0" bIns="0">
            <a:noAutofit/>
          </a:bodyPr>
          <a:lstStyle>
            <a:lvl1pPr marL="0" marR="0" indent="0" algn="l" defTabSz="128016" rtl="0" eaLnBrk="1" fontAlgn="auto" latinLnBrk="0" hangingPunct="1">
              <a:lnSpc>
                <a:spcPct val="100000"/>
              </a:lnSpc>
              <a:spcBef>
                <a:spcPct val="20000"/>
              </a:spcBef>
              <a:spcAft>
                <a:spcPts val="0"/>
              </a:spcAft>
              <a:buClrTx/>
              <a:buSzTx/>
              <a:buFontTx/>
              <a:buNone/>
              <a:tabLst/>
              <a:defRPr sz="700"/>
            </a:lvl1pPr>
          </a:lstStyle>
          <a:p>
            <a:pPr marL="0" marR="0" lvl="0" indent="0" algn="l" defTabSz="128016" rtl="0" eaLnBrk="1" fontAlgn="auto" latinLnBrk="0" hangingPunct="1">
              <a:lnSpc>
                <a:spcPct val="100000"/>
              </a:lnSpc>
              <a:spcBef>
                <a:spcPct val="20000"/>
              </a:spcBef>
              <a:spcAft>
                <a:spcPts val="0"/>
              </a:spcAft>
              <a:buClrTx/>
              <a:buSzTx/>
              <a:buFontTx/>
              <a:buNone/>
              <a:tabLst/>
              <a:defRPr/>
            </a:pPr>
            <a:r>
              <a:rPr lang="en-US" dirty="0" smtClean="0"/>
              <a:t>Click to add bio text</a:t>
            </a:r>
          </a:p>
        </p:txBody>
      </p:sp>
      <p:sp>
        <p:nvSpPr>
          <p:cNvPr id="60" name="Text Placeholder 11"/>
          <p:cNvSpPr>
            <a:spLocks noGrp="1"/>
          </p:cNvSpPr>
          <p:nvPr>
            <p:ph type="body" sz="quarter" idx="30" hasCustomPrompt="1"/>
          </p:nvPr>
        </p:nvSpPr>
        <p:spPr>
          <a:xfrm>
            <a:off x="2284889" y="1409700"/>
            <a:ext cx="1692910" cy="254000"/>
          </a:xfrm>
          <a:prstGeom prst="rect">
            <a:avLst/>
          </a:prstGeom>
        </p:spPr>
        <p:txBody>
          <a:bodyPr lIns="0" tIns="0" rIns="0" bIns="0" anchor="t" anchorCtr="0">
            <a:noAutofit/>
          </a:bodyPr>
          <a:lstStyle>
            <a:lvl1pPr marL="0" indent="0">
              <a:buNone/>
              <a:defRPr sz="1200">
                <a:solidFill>
                  <a:srgbClr val="003763"/>
                </a:solidFill>
              </a:defRPr>
            </a:lvl1pPr>
          </a:lstStyle>
          <a:p>
            <a:pPr lvl="0"/>
            <a:r>
              <a:rPr lang="en-US" dirty="0" smtClean="0"/>
              <a:t>Click to add name</a:t>
            </a:r>
            <a:endParaRPr lang="en-US" dirty="0"/>
          </a:p>
        </p:txBody>
      </p:sp>
      <p:sp>
        <p:nvSpPr>
          <p:cNvPr id="62" name="Text Placeholder 12"/>
          <p:cNvSpPr>
            <a:spLocks noGrp="1"/>
          </p:cNvSpPr>
          <p:nvPr>
            <p:ph type="body" sz="quarter" idx="31" hasCustomPrompt="1"/>
          </p:nvPr>
        </p:nvSpPr>
        <p:spPr>
          <a:xfrm>
            <a:off x="2284889" y="1727200"/>
            <a:ext cx="533400" cy="654050"/>
          </a:xfrm>
          <a:prstGeom prst="rect">
            <a:avLst/>
          </a:prstGeom>
        </p:spPr>
        <p:txBody>
          <a:bodyPr vert="horz" lIns="0" tIns="0" rIns="0" bIns="0" anchor="t" anchorCtr="1"/>
          <a:lstStyle>
            <a:lvl1pPr marL="0" indent="0" algn="ctr">
              <a:spcBef>
                <a:spcPts val="0"/>
              </a:spcBef>
              <a:buNone/>
              <a:defRPr baseline="0"/>
            </a:lvl1pPr>
          </a:lstStyle>
          <a:p>
            <a:r>
              <a:rPr lang="en-US" dirty="0" smtClean="0"/>
              <a:t>Picture</a:t>
            </a:r>
          </a:p>
        </p:txBody>
      </p:sp>
      <p:sp>
        <p:nvSpPr>
          <p:cNvPr id="73" name="Text Placeholder 13"/>
          <p:cNvSpPr>
            <a:spLocks noGrp="1"/>
          </p:cNvSpPr>
          <p:nvPr>
            <p:ph type="body" sz="quarter" idx="32" hasCustomPrompt="1"/>
          </p:nvPr>
        </p:nvSpPr>
        <p:spPr>
          <a:xfrm>
            <a:off x="2869089" y="1727200"/>
            <a:ext cx="1108710" cy="501650"/>
          </a:xfrm>
          <a:prstGeom prst="rect">
            <a:avLst/>
          </a:prstGeom>
        </p:spPr>
        <p:txBody>
          <a:bodyPr lIns="0" tIns="0" rIns="0" bIns="0" anchor="b" anchorCtr="0">
            <a:noAutofit/>
          </a:bodyPr>
          <a:lstStyle>
            <a:lvl1pPr marL="0" indent="0">
              <a:buNone/>
              <a:defRPr sz="800"/>
            </a:lvl1pPr>
          </a:lstStyle>
          <a:p>
            <a:pPr lvl="0"/>
            <a:r>
              <a:rPr lang="en-US" dirty="0" smtClean="0"/>
              <a:t>Click to add official title</a:t>
            </a:r>
          </a:p>
          <a:p>
            <a:pPr lvl="0"/>
            <a:endParaRPr lang="en-US" dirty="0"/>
          </a:p>
        </p:txBody>
      </p:sp>
      <p:sp>
        <p:nvSpPr>
          <p:cNvPr id="75" name="Text Placeholder 14"/>
          <p:cNvSpPr>
            <a:spLocks noGrp="1"/>
          </p:cNvSpPr>
          <p:nvPr>
            <p:ph type="body" sz="quarter" idx="33" hasCustomPrompt="1"/>
          </p:nvPr>
        </p:nvSpPr>
        <p:spPr>
          <a:xfrm>
            <a:off x="2869089" y="2241550"/>
            <a:ext cx="1108710" cy="177800"/>
          </a:xfrm>
          <a:prstGeom prst="rect">
            <a:avLst/>
          </a:prstGeom>
        </p:spPr>
        <p:txBody>
          <a:bodyPr lIns="0" tIns="0" rIns="0" bIns="0" anchor="b" anchorCtr="0">
            <a:noAutofit/>
          </a:bodyPr>
          <a:lstStyle>
            <a:lvl1pPr marL="0" indent="0">
              <a:buNone/>
              <a:defRPr sz="700"/>
            </a:lvl1pPr>
          </a:lstStyle>
          <a:p>
            <a:pPr lvl="0"/>
            <a:r>
              <a:rPr lang="en-US" dirty="0" smtClean="0"/>
              <a:t>Click to add office location</a:t>
            </a:r>
            <a:endParaRPr lang="en-US" dirty="0"/>
          </a:p>
        </p:txBody>
      </p:sp>
      <p:cxnSp>
        <p:nvCxnSpPr>
          <p:cNvPr id="76" name="Line 15"/>
          <p:cNvCxnSpPr/>
          <p:nvPr userDrawn="1"/>
        </p:nvCxnSpPr>
        <p:spPr>
          <a:xfrm>
            <a:off x="2284889" y="2446655"/>
            <a:ext cx="1692910" cy="1905"/>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sp>
        <p:nvSpPr>
          <p:cNvPr id="77" name="Text Placeholder 16"/>
          <p:cNvSpPr>
            <a:spLocks noGrp="1"/>
          </p:cNvSpPr>
          <p:nvPr>
            <p:ph type="body" sz="quarter" idx="34" hasCustomPrompt="1"/>
          </p:nvPr>
        </p:nvSpPr>
        <p:spPr>
          <a:xfrm>
            <a:off x="2284889" y="2457450"/>
            <a:ext cx="1692910" cy="209550"/>
          </a:xfrm>
          <a:prstGeom prst="rect">
            <a:avLst/>
          </a:prstGeom>
        </p:spPr>
        <p:txBody>
          <a:bodyPr lIns="0" tIns="0" rIns="0" bIns="0" anchor="b" anchorCtr="0">
            <a:noAutofit/>
          </a:bodyPr>
          <a:lstStyle>
            <a:lvl1pPr marL="0" indent="0">
              <a:buNone/>
              <a:defRPr sz="700"/>
            </a:lvl1pPr>
          </a:lstStyle>
          <a:p>
            <a:pPr lvl="0"/>
            <a:r>
              <a:rPr lang="en-US" dirty="0" smtClean="0"/>
              <a:t>Click to add phone number</a:t>
            </a:r>
            <a:endParaRPr lang="en-US" dirty="0"/>
          </a:p>
        </p:txBody>
      </p:sp>
      <p:sp>
        <p:nvSpPr>
          <p:cNvPr id="80" name="Text Placeholder 17"/>
          <p:cNvSpPr>
            <a:spLocks noGrp="1"/>
          </p:cNvSpPr>
          <p:nvPr>
            <p:ph type="body" sz="quarter" idx="35" hasCustomPrompt="1"/>
          </p:nvPr>
        </p:nvSpPr>
        <p:spPr>
          <a:xfrm>
            <a:off x="2284889" y="2667000"/>
            <a:ext cx="1692910" cy="209550"/>
          </a:xfrm>
          <a:prstGeom prst="rect">
            <a:avLst/>
          </a:prstGeom>
        </p:spPr>
        <p:txBody>
          <a:bodyPr lIns="0" tIns="0" rIns="0" bIns="0" anchor="b" anchorCtr="0">
            <a:noAutofit/>
          </a:bodyPr>
          <a:lstStyle>
            <a:lvl1pPr marL="0" indent="0">
              <a:buNone/>
              <a:defRPr sz="700"/>
            </a:lvl1pPr>
          </a:lstStyle>
          <a:p>
            <a:pPr lvl="0"/>
            <a:r>
              <a:rPr lang="en-US" dirty="0" smtClean="0"/>
              <a:t>Click to add email address</a:t>
            </a:r>
          </a:p>
        </p:txBody>
      </p:sp>
      <p:cxnSp>
        <p:nvCxnSpPr>
          <p:cNvPr id="83" name="Line 18"/>
          <p:cNvCxnSpPr/>
          <p:nvPr userDrawn="1"/>
        </p:nvCxnSpPr>
        <p:spPr>
          <a:xfrm>
            <a:off x="2283460" y="2906395"/>
            <a:ext cx="1692910" cy="1905"/>
          </a:xfrm>
          <a:prstGeom prst="line">
            <a:avLst/>
          </a:prstGeom>
          <a:ln w="15875">
            <a:solidFill>
              <a:srgbClr val="908E8F"/>
            </a:solidFill>
          </a:ln>
        </p:spPr>
        <p:style>
          <a:lnRef idx="1">
            <a:schemeClr val="accent1"/>
          </a:lnRef>
          <a:fillRef idx="0">
            <a:schemeClr val="accent1"/>
          </a:fillRef>
          <a:effectRef idx="0">
            <a:schemeClr val="accent1"/>
          </a:effectRef>
          <a:fontRef idx="minor">
            <a:schemeClr val="tx1"/>
          </a:fontRef>
        </p:style>
      </p:cxnSp>
      <p:sp>
        <p:nvSpPr>
          <p:cNvPr id="85" name="Text Placeholder 19"/>
          <p:cNvSpPr>
            <a:spLocks noGrp="1"/>
          </p:cNvSpPr>
          <p:nvPr>
            <p:ph type="body" sz="quarter" idx="36" hasCustomPrompt="1"/>
          </p:nvPr>
        </p:nvSpPr>
        <p:spPr>
          <a:xfrm>
            <a:off x="2283460" y="2940050"/>
            <a:ext cx="1692910" cy="3790950"/>
          </a:xfrm>
          <a:prstGeom prst="rect">
            <a:avLst/>
          </a:prstGeom>
        </p:spPr>
        <p:txBody>
          <a:bodyPr lIns="0" tIns="0" rIns="0" bIns="0">
            <a:noAutofit/>
          </a:bodyPr>
          <a:lstStyle>
            <a:lvl1pPr marL="0" marR="0" indent="0" algn="l" defTabSz="128016" rtl="0" eaLnBrk="1" fontAlgn="auto" latinLnBrk="0" hangingPunct="1">
              <a:lnSpc>
                <a:spcPct val="100000"/>
              </a:lnSpc>
              <a:spcBef>
                <a:spcPct val="20000"/>
              </a:spcBef>
              <a:spcAft>
                <a:spcPts val="0"/>
              </a:spcAft>
              <a:buClrTx/>
              <a:buSzTx/>
              <a:buFontTx/>
              <a:buNone/>
              <a:tabLst/>
              <a:defRPr sz="700"/>
            </a:lvl1pPr>
          </a:lstStyle>
          <a:p>
            <a:pPr marL="0" marR="0" lvl="0" indent="0" algn="l" defTabSz="128016" rtl="0" eaLnBrk="1" fontAlgn="auto" latinLnBrk="0" hangingPunct="1">
              <a:lnSpc>
                <a:spcPct val="100000"/>
              </a:lnSpc>
              <a:spcBef>
                <a:spcPct val="20000"/>
              </a:spcBef>
              <a:spcAft>
                <a:spcPts val="0"/>
              </a:spcAft>
              <a:buClrTx/>
              <a:buSzTx/>
              <a:buFontTx/>
              <a:buNone/>
              <a:tabLst/>
              <a:defRPr/>
            </a:pPr>
            <a:r>
              <a:rPr lang="en-US" dirty="0" smtClean="0"/>
              <a:t>Click to add bio text</a:t>
            </a:r>
          </a:p>
        </p:txBody>
      </p:sp>
      <p:sp>
        <p:nvSpPr>
          <p:cNvPr id="86" name="Text Placeholder 20"/>
          <p:cNvSpPr>
            <a:spLocks noGrp="1"/>
          </p:cNvSpPr>
          <p:nvPr>
            <p:ph type="body" sz="quarter" idx="37" hasCustomPrompt="1"/>
          </p:nvPr>
        </p:nvSpPr>
        <p:spPr>
          <a:xfrm>
            <a:off x="4066699" y="1409700"/>
            <a:ext cx="1692910" cy="254000"/>
          </a:xfrm>
          <a:prstGeom prst="rect">
            <a:avLst/>
          </a:prstGeom>
        </p:spPr>
        <p:txBody>
          <a:bodyPr lIns="0" tIns="0" rIns="0" bIns="0" anchor="t" anchorCtr="0">
            <a:noAutofit/>
          </a:bodyPr>
          <a:lstStyle>
            <a:lvl1pPr marL="0" indent="0">
              <a:buNone/>
              <a:defRPr sz="1200">
                <a:solidFill>
                  <a:srgbClr val="003763"/>
                </a:solidFill>
              </a:defRPr>
            </a:lvl1pPr>
          </a:lstStyle>
          <a:p>
            <a:pPr lvl="0"/>
            <a:r>
              <a:rPr lang="en-US" dirty="0" smtClean="0"/>
              <a:t>Click to add name</a:t>
            </a:r>
            <a:endParaRPr lang="en-US" dirty="0"/>
          </a:p>
        </p:txBody>
      </p:sp>
      <p:sp>
        <p:nvSpPr>
          <p:cNvPr id="87" name="Text Placeholder 21"/>
          <p:cNvSpPr>
            <a:spLocks noGrp="1"/>
          </p:cNvSpPr>
          <p:nvPr>
            <p:ph type="body" sz="quarter" idx="38" hasCustomPrompt="1"/>
          </p:nvPr>
        </p:nvSpPr>
        <p:spPr>
          <a:xfrm>
            <a:off x="4066699" y="1727200"/>
            <a:ext cx="533400" cy="654050"/>
          </a:xfrm>
          <a:prstGeom prst="rect">
            <a:avLst/>
          </a:prstGeom>
        </p:spPr>
        <p:txBody>
          <a:bodyPr vert="horz" lIns="0" tIns="0" rIns="0" bIns="0" anchor="t" anchorCtr="1"/>
          <a:lstStyle>
            <a:lvl1pPr marL="0" indent="0" algn="ctr">
              <a:spcBef>
                <a:spcPts val="0"/>
              </a:spcBef>
              <a:buNone/>
              <a:defRPr baseline="0"/>
            </a:lvl1pPr>
          </a:lstStyle>
          <a:p>
            <a:r>
              <a:rPr lang="en-US" dirty="0" smtClean="0"/>
              <a:t>Picture</a:t>
            </a:r>
          </a:p>
        </p:txBody>
      </p:sp>
      <p:sp>
        <p:nvSpPr>
          <p:cNvPr id="90" name="Text Placeholder 22"/>
          <p:cNvSpPr>
            <a:spLocks noGrp="1"/>
          </p:cNvSpPr>
          <p:nvPr>
            <p:ph type="body" sz="quarter" idx="39" hasCustomPrompt="1"/>
          </p:nvPr>
        </p:nvSpPr>
        <p:spPr>
          <a:xfrm>
            <a:off x="4654391" y="1727200"/>
            <a:ext cx="1108710" cy="501650"/>
          </a:xfrm>
          <a:prstGeom prst="rect">
            <a:avLst/>
          </a:prstGeom>
        </p:spPr>
        <p:txBody>
          <a:bodyPr lIns="0" tIns="0" rIns="0" bIns="0" anchor="b" anchorCtr="0">
            <a:noAutofit/>
          </a:bodyPr>
          <a:lstStyle>
            <a:lvl1pPr marL="0" indent="0">
              <a:buNone/>
              <a:defRPr sz="800"/>
            </a:lvl1pPr>
          </a:lstStyle>
          <a:p>
            <a:pPr lvl="0"/>
            <a:r>
              <a:rPr lang="en-US" dirty="0" smtClean="0"/>
              <a:t>Click to add official title</a:t>
            </a:r>
          </a:p>
          <a:p>
            <a:pPr lvl="0"/>
            <a:endParaRPr lang="en-US" dirty="0"/>
          </a:p>
        </p:txBody>
      </p:sp>
      <p:sp>
        <p:nvSpPr>
          <p:cNvPr id="96" name="Text Placeholder 23"/>
          <p:cNvSpPr>
            <a:spLocks noGrp="1"/>
          </p:cNvSpPr>
          <p:nvPr>
            <p:ph type="body" sz="quarter" idx="40" hasCustomPrompt="1"/>
          </p:nvPr>
        </p:nvSpPr>
        <p:spPr>
          <a:xfrm>
            <a:off x="4654391" y="2241550"/>
            <a:ext cx="1108710" cy="177800"/>
          </a:xfrm>
          <a:prstGeom prst="rect">
            <a:avLst/>
          </a:prstGeom>
        </p:spPr>
        <p:txBody>
          <a:bodyPr lIns="0" tIns="0" rIns="0" bIns="0" anchor="b" anchorCtr="0">
            <a:noAutofit/>
          </a:bodyPr>
          <a:lstStyle>
            <a:lvl1pPr marL="0" indent="0">
              <a:buNone/>
              <a:defRPr sz="700"/>
            </a:lvl1pPr>
          </a:lstStyle>
          <a:p>
            <a:pPr lvl="0"/>
            <a:r>
              <a:rPr lang="en-US" dirty="0" smtClean="0"/>
              <a:t>Click to add office location</a:t>
            </a:r>
            <a:endParaRPr lang="en-US" dirty="0"/>
          </a:p>
        </p:txBody>
      </p:sp>
      <p:cxnSp>
        <p:nvCxnSpPr>
          <p:cNvPr id="98" name="Line 24"/>
          <p:cNvCxnSpPr/>
          <p:nvPr userDrawn="1"/>
        </p:nvCxnSpPr>
        <p:spPr>
          <a:xfrm>
            <a:off x="4066699" y="2446655"/>
            <a:ext cx="1692910" cy="1905"/>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sp>
        <p:nvSpPr>
          <p:cNvPr id="99" name="Text Placeholder 25"/>
          <p:cNvSpPr>
            <a:spLocks noGrp="1"/>
          </p:cNvSpPr>
          <p:nvPr>
            <p:ph type="body" sz="quarter" idx="41" hasCustomPrompt="1"/>
          </p:nvPr>
        </p:nvSpPr>
        <p:spPr>
          <a:xfrm>
            <a:off x="4066699" y="2457450"/>
            <a:ext cx="1692910" cy="209550"/>
          </a:xfrm>
          <a:prstGeom prst="rect">
            <a:avLst/>
          </a:prstGeom>
        </p:spPr>
        <p:txBody>
          <a:bodyPr lIns="0" tIns="0" rIns="0" bIns="0" anchor="b" anchorCtr="0">
            <a:noAutofit/>
          </a:bodyPr>
          <a:lstStyle>
            <a:lvl1pPr marL="0" indent="0">
              <a:buNone/>
              <a:defRPr sz="700"/>
            </a:lvl1pPr>
          </a:lstStyle>
          <a:p>
            <a:pPr lvl="0"/>
            <a:r>
              <a:rPr lang="en-US" dirty="0" smtClean="0"/>
              <a:t>Click to add phone number</a:t>
            </a:r>
            <a:endParaRPr lang="en-US" dirty="0"/>
          </a:p>
        </p:txBody>
      </p:sp>
      <p:sp>
        <p:nvSpPr>
          <p:cNvPr id="100" name="Text Placeholder 26"/>
          <p:cNvSpPr>
            <a:spLocks noGrp="1"/>
          </p:cNvSpPr>
          <p:nvPr>
            <p:ph type="body" sz="quarter" idx="42" hasCustomPrompt="1"/>
          </p:nvPr>
        </p:nvSpPr>
        <p:spPr>
          <a:xfrm>
            <a:off x="4066699" y="2667000"/>
            <a:ext cx="1692910" cy="209550"/>
          </a:xfrm>
          <a:prstGeom prst="rect">
            <a:avLst/>
          </a:prstGeom>
        </p:spPr>
        <p:txBody>
          <a:bodyPr lIns="0" tIns="0" rIns="0" bIns="0" anchor="b" anchorCtr="0">
            <a:noAutofit/>
          </a:bodyPr>
          <a:lstStyle>
            <a:lvl1pPr marL="0" indent="0">
              <a:buNone/>
              <a:defRPr sz="700"/>
            </a:lvl1pPr>
          </a:lstStyle>
          <a:p>
            <a:pPr lvl="0"/>
            <a:r>
              <a:rPr lang="en-US" dirty="0" smtClean="0"/>
              <a:t>Click to add email address</a:t>
            </a:r>
          </a:p>
        </p:txBody>
      </p:sp>
      <p:cxnSp>
        <p:nvCxnSpPr>
          <p:cNvPr id="103" name="Line 27"/>
          <p:cNvCxnSpPr/>
          <p:nvPr userDrawn="1"/>
        </p:nvCxnSpPr>
        <p:spPr>
          <a:xfrm>
            <a:off x="4066699" y="2908300"/>
            <a:ext cx="1692910" cy="1905"/>
          </a:xfrm>
          <a:prstGeom prst="line">
            <a:avLst/>
          </a:prstGeom>
          <a:ln w="15875">
            <a:solidFill>
              <a:srgbClr val="908E8F"/>
            </a:solidFill>
          </a:ln>
        </p:spPr>
        <p:style>
          <a:lnRef idx="1">
            <a:schemeClr val="accent1"/>
          </a:lnRef>
          <a:fillRef idx="0">
            <a:schemeClr val="accent1"/>
          </a:fillRef>
          <a:effectRef idx="0">
            <a:schemeClr val="accent1"/>
          </a:effectRef>
          <a:fontRef idx="minor">
            <a:schemeClr val="tx1"/>
          </a:fontRef>
        </p:style>
      </p:cxnSp>
      <p:sp>
        <p:nvSpPr>
          <p:cNvPr id="107" name="Text Placeholder 28"/>
          <p:cNvSpPr>
            <a:spLocks noGrp="1"/>
          </p:cNvSpPr>
          <p:nvPr>
            <p:ph type="body" sz="quarter" idx="43" hasCustomPrompt="1"/>
          </p:nvPr>
        </p:nvSpPr>
        <p:spPr>
          <a:xfrm>
            <a:off x="4066699" y="2940050"/>
            <a:ext cx="1692910" cy="3790950"/>
          </a:xfrm>
          <a:prstGeom prst="rect">
            <a:avLst/>
          </a:prstGeom>
        </p:spPr>
        <p:txBody>
          <a:bodyPr lIns="0" tIns="0" rIns="0" bIns="0">
            <a:noAutofit/>
          </a:bodyPr>
          <a:lstStyle>
            <a:lvl1pPr marL="0" marR="0" indent="0" algn="l" defTabSz="128016" rtl="0" eaLnBrk="1" fontAlgn="auto" latinLnBrk="0" hangingPunct="1">
              <a:lnSpc>
                <a:spcPct val="100000"/>
              </a:lnSpc>
              <a:spcBef>
                <a:spcPct val="20000"/>
              </a:spcBef>
              <a:spcAft>
                <a:spcPts val="0"/>
              </a:spcAft>
              <a:buClrTx/>
              <a:buSzTx/>
              <a:buFontTx/>
              <a:buNone/>
              <a:tabLst/>
              <a:defRPr sz="700"/>
            </a:lvl1pPr>
          </a:lstStyle>
          <a:p>
            <a:pPr marL="0" marR="0" lvl="0" indent="0" algn="l" defTabSz="128016" rtl="0" eaLnBrk="1" fontAlgn="auto" latinLnBrk="0" hangingPunct="1">
              <a:lnSpc>
                <a:spcPct val="100000"/>
              </a:lnSpc>
              <a:spcBef>
                <a:spcPct val="20000"/>
              </a:spcBef>
              <a:spcAft>
                <a:spcPts val="0"/>
              </a:spcAft>
              <a:buClrTx/>
              <a:buSzTx/>
              <a:buFontTx/>
              <a:buNone/>
              <a:tabLst/>
              <a:defRPr/>
            </a:pPr>
            <a:r>
              <a:rPr lang="en-US" dirty="0" smtClean="0"/>
              <a:t>Click to add bio text</a:t>
            </a:r>
          </a:p>
        </p:txBody>
      </p:sp>
      <p:sp>
        <p:nvSpPr>
          <p:cNvPr id="109" name="Text Placeholder 29"/>
          <p:cNvSpPr>
            <a:spLocks noGrp="1"/>
          </p:cNvSpPr>
          <p:nvPr>
            <p:ph type="body" sz="quarter" idx="44" hasCustomPrompt="1"/>
          </p:nvPr>
        </p:nvSpPr>
        <p:spPr>
          <a:xfrm>
            <a:off x="5848509" y="1409700"/>
            <a:ext cx="1692910" cy="254000"/>
          </a:xfrm>
          <a:prstGeom prst="rect">
            <a:avLst/>
          </a:prstGeom>
        </p:spPr>
        <p:txBody>
          <a:bodyPr lIns="0" tIns="0" rIns="0" bIns="0" anchor="t" anchorCtr="0">
            <a:noAutofit/>
          </a:bodyPr>
          <a:lstStyle>
            <a:lvl1pPr marL="0" indent="0">
              <a:buNone/>
              <a:defRPr sz="1200">
                <a:solidFill>
                  <a:srgbClr val="003763"/>
                </a:solidFill>
              </a:defRPr>
            </a:lvl1pPr>
          </a:lstStyle>
          <a:p>
            <a:pPr lvl="0"/>
            <a:r>
              <a:rPr lang="en-US" dirty="0" smtClean="0"/>
              <a:t>Click to add name</a:t>
            </a:r>
            <a:endParaRPr lang="en-US" dirty="0"/>
          </a:p>
        </p:txBody>
      </p:sp>
      <p:sp>
        <p:nvSpPr>
          <p:cNvPr id="110" name="Text Placeholder 30"/>
          <p:cNvSpPr>
            <a:spLocks noGrp="1"/>
          </p:cNvSpPr>
          <p:nvPr>
            <p:ph type="body" sz="quarter" idx="45" hasCustomPrompt="1"/>
          </p:nvPr>
        </p:nvSpPr>
        <p:spPr>
          <a:xfrm>
            <a:off x="5848509" y="1727200"/>
            <a:ext cx="533400" cy="654050"/>
          </a:xfrm>
          <a:prstGeom prst="rect">
            <a:avLst/>
          </a:prstGeom>
        </p:spPr>
        <p:txBody>
          <a:bodyPr vert="horz" lIns="0" tIns="0" rIns="0" bIns="0" anchor="t" anchorCtr="1"/>
          <a:lstStyle>
            <a:lvl1pPr marL="0" indent="0" algn="ctr">
              <a:spcBef>
                <a:spcPts val="0"/>
              </a:spcBef>
              <a:buNone/>
              <a:defRPr baseline="0"/>
            </a:lvl1pPr>
          </a:lstStyle>
          <a:p>
            <a:r>
              <a:rPr lang="en-US" dirty="0" smtClean="0"/>
              <a:t>Picture</a:t>
            </a:r>
          </a:p>
        </p:txBody>
      </p:sp>
      <p:sp>
        <p:nvSpPr>
          <p:cNvPr id="111" name="Text Placeholder 31"/>
          <p:cNvSpPr>
            <a:spLocks noGrp="1"/>
          </p:cNvSpPr>
          <p:nvPr>
            <p:ph type="body" sz="quarter" idx="46" hasCustomPrompt="1"/>
          </p:nvPr>
        </p:nvSpPr>
        <p:spPr>
          <a:xfrm>
            <a:off x="6432709" y="1727200"/>
            <a:ext cx="1108710" cy="501650"/>
          </a:xfrm>
          <a:prstGeom prst="rect">
            <a:avLst/>
          </a:prstGeom>
        </p:spPr>
        <p:txBody>
          <a:bodyPr lIns="0" tIns="0" rIns="0" bIns="0" anchor="b" anchorCtr="0">
            <a:noAutofit/>
          </a:bodyPr>
          <a:lstStyle>
            <a:lvl1pPr marL="0" indent="0">
              <a:buNone/>
              <a:defRPr sz="800"/>
            </a:lvl1pPr>
          </a:lstStyle>
          <a:p>
            <a:pPr lvl="0"/>
            <a:r>
              <a:rPr lang="en-US" dirty="0" smtClean="0"/>
              <a:t>Click to add official title</a:t>
            </a:r>
          </a:p>
          <a:p>
            <a:pPr lvl="0"/>
            <a:endParaRPr lang="en-US" dirty="0"/>
          </a:p>
        </p:txBody>
      </p:sp>
      <p:sp>
        <p:nvSpPr>
          <p:cNvPr id="114" name="Text Placeholder 32"/>
          <p:cNvSpPr>
            <a:spLocks noGrp="1"/>
          </p:cNvSpPr>
          <p:nvPr>
            <p:ph type="body" sz="quarter" idx="47" hasCustomPrompt="1"/>
          </p:nvPr>
        </p:nvSpPr>
        <p:spPr>
          <a:xfrm>
            <a:off x="6432709" y="2241550"/>
            <a:ext cx="1108710" cy="177800"/>
          </a:xfrm>
          <a:prstGeom prst="rect">
            <a:avLst/>
          </a:prstGeom>
        </p:spPr>
        <p:txBody>
          <a:bodyPr lIns="0" tIns="0" rIns="0" bIns="0" anchor="b" anchorCtr="0">
            <a:noAutofit/>
          </a:bodyPr>
          <a:lstStyle>
            <a:lvl1pPr marL="0" indent="0">
              <a:buNone/>
              <a:defRPr sz="700"/>
            </a:lvl1pPr>
          </a:lstStyle>
          <a:p>
            <a:pPr lvl="0"/>
            <a:r>
              <a:rPr lang="en-US" dirty="0" smtClean="0"/>
              <a:t>Click to add office location</a:t>
            </a:r>
            <a:endParaRPr lang="en-US" dirty="0"/>
          </a:p>
        </p:txBody>
      </p:sp>
      <p:cxnSp>
        <p:nvCxnSpPr>
          <p:cNvPr id="118" name="Line 33"/>
          <p:cNvCxnSpPr/>
          <p:nvPr userDrawn="1"/>
        </p:nvCxnSpPr>
        <p:spPr>
          <a:xfrm>
            <a:off x="5848509" y="2446655"/>
            <a:ext cx="1692910" cy="1905"/>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sp>
        <p:nvSpPr>
          <p:cNvPr id="120" name="Text Placeholder 34"/>
          <p:cNvSpPr>
            <a:spLocks noGrp="1"/>
          </p:cNvSpPr>
          <p:nvPr>
            <p:ph type="body" sz="quarter" idx="48" hasCustomPrompt="1"/>
          </p:nvPr>
        </p:nvSpPr>
        <p:spPr>
          <a:xfrm>
            <a:off x="5848509" y="2457450"/>
            <a:ext cx="1692910" cy="209550"/>
          </a:xfrm>
          <a:prstGeom prst="rect">
            <a:avLst/>
          </a:prstGeom>
        </p:spPr>
        <p:txBody>
          <a:bodyPr lIns="0" tIns="0" rIns="0" bIns="0" anchor="b" anchorCtr="0">
            <a:noAutofit/>
          </a:bodyPr>
          <a:lstStyle>
            <a:lvl1pPr marL="0" indent="0">
              <a:buNone/>
              <a:defRPr sz="700"/>
            </a:lvl1pPr>
          </a:lstStyle>
          <a:p>
            <a:pPr lvl="0"/>
            <a:r>
              <a:rPr lang="en-US" dirty="0" smtClean="0"/>
              <a:t>Click to add phone number</a:t>
            </a:r>
            <a:endParaRPr lang="en-US" dirty="0"/>
          </a:p>
        </p:txBody>
      </p:sp>
      <p:sp>
        <p:nvSpPr>
          <p:cNvPr id="121" name="Text Placeholder 35"/>
          <p:cNvSpPr>
            <a:spLocks noGrp="1"/>
          </p:cNvSpPr>
          <p:nvPr>
            <p:ph type="body" sz="quarter" idx="49" hasCustomPrompt="1"/>
          </p:nvPr>
        </p:nvSpPr>
        <p:spPr>
          <a:xfrm>
            <a:off x="5848509" y="2667000"/>
            <a:ext cx="1692910" cy="209550"/>
          </a:xfrm>
          <a:prstGeom prst="rect">
            <a:avLst/>
          </a:prstGeom>
        </p:spPr>
        <p:txBody>
          <a:bodyPr lIns="0" tIns="0" rIns="0" bIns="0" anchor="b" anchorCtr="0">
            <a:noAutofit/>
          </a:bodyPr>
          <a:lstStyle>
            <a:lvl1pPr marL="0" indent="0">
              <a:buNone/>
              <a:defRPr sz="700"/>
            </a:lvl1pPr>
          </a:lstStyle>
          <a:p>
            <a:pPr lvl="0"/>
            <a:r>
              <a:rPr lang="en-US" dirty="0" smtClean="0"/>
              <a:t>Click to add email address</a:t>
            </a:r>
          </a:p>
        </p:txBody>
      </p:sp>
      <p:cxnSp>
        <p:nvCxnSpPr>
          <p:cNvPr id="122" name="Line 36"/>
          <p:cNvCxnSpPr/>
          <p:nvPr userDrawn="1"/>
        </p:nvCxnSpPr>
        <p:spPr>
          <a:xfrm>
            <a:off x="5848509" y="2908300"/>
            <a:ext cx="1692910" cy="1905"/>
          </a:xfrm>
          <a:prstGeom prst="line">
            <a:avLst/>
          </a:prstGeom>
          <a:ln w="15875">
            <a:solidFill>
              <a:srgbClr val="908E8F"/>
            </a:solidFill>
          </a:ln>
        </p:spPr>
        <p:style>
          <a:lnRef idx="1">
            <a:schemeClr val="accent1"/>
          </a:lnRef>
          <a:fillRef idx="0">
            <a:schemeClr val="accent1"/>
          </a:fillRef>
          <a:effectRef idx="0">
            <a:schemeClr val="accent1"/>
          </a:effectRef>
          <a:fontRef idx="minor">
            <a:schemeClr val="tx1"/>
          </a:fontRef>
        </p:style>
      </p:cxnSp>
      <p:sp>
        <p:nvSpPr>
          <p:cNvPr id="125" name="Text Placeholder 37"/>
          <p:cNvSpPr>
            <a:spLocks noGrp="1"/>
          </p:cNvSpPr>
          <p:nvPr>
            <p:ph type="body" sz="quarter" idx="50" hasCustomPrompt="1"/>
          </p:nvPr>
        </p:nvSpPr>
        <p:spPr>
          <a:xfrm>
            <a:off x="5848509" y="2940050"/>
            <a:ext cx="1692910" cy="3790950"/>
          </a:xfrm>
          <a:prstGeom prst="rect">
            <a:avLst/>
          </a:prstGeom>
        </p:spPr>
        <p:txBody>
          <a:bodyPr lIns="0" tIns="0" rIns="0" bIns="0">
            <a:noAutofit/>
          </a:bodyPr>
          <a:lstStyle>
            <a:lvl1pPr marL="0" marR="0" indent="0" algn="l" defTabSz="128016" rtl="0" eaLnBrk="1" fontAlgn="auto" latinLnBrk="0" hangingPunct="1">
              <a:lnSpc>
                <a:spcPct val="100000"/>
              </a:lnSpc>
              <a:spcBef>
                <a:spcPct val="20000"/>
              </a:spcBef>
              <a:spcAft>
                <a:spcPts val="0"/>
              </a:spcAft>
              <a:buClrTx/>
              <a:buSzTx/>
              <a:buFontTx/>
              <a:buNone/>
              <a:tabLst/>
              <a:defRPr sz="700"/>
            </a:lvl1pPr>
          </a:lstStyle>
          <a:p>
            <a:pPr marL="0" marR="0" lvl="0" indent="0" algn="l" defTabSz="128016" rtl="0" eaLnBrk="1" fontAlgn="auto" latinLnBrk="0" hangingPunct="1">
              <a:lnSpc>
                <a:spcPct val="100000"/>
              </a:lnSpc>
              <a:spcBef>
                <a:spcPct val="20000"/>
              </a:spcBef>
              <a:spcAft>
                <a:spcPts val="0"/>
              </a:spcAft>
              <a:buClrTx/>
              <a:buSzTx/>
              <a:buFontTx/>
              <a:buNone/>
              <a:tabLst/>
              <a:defRPr/>
            </a:pPr>
            <a:r>
              <a:rPr lang="en-US" dirty="0" smtClean="0"/>
              <a:t>Click to add bio text</a:t>
            </a:r>
          </a:p>
        </p:txBody>
      </p:sp>
      <p:sp>
        <p:nvSpPr>
          <p:cNvPr id="41" name="Text Placeholder 38"/>
          <p:cNvSpPr>
            <a:spLocks noGrp="1"/>
          </p:cNvSpPr>
          <p:nvPr>
            <p:ph type="body" sz="quarter" idx="51" hasCustomPrompt="1"/>
          </p:nvPr>
        </p:nvSpPr>
        <p:spPr>
          <a:xfrm>
            <a:off x="7628890" y="1409700"/>
            <a:ext cx="1692910" cy="254000"/>
          </a:xfrm>
          <a:prstGeom prst="rect">
            <a:avLst/>
          </a:prstGeom>
        </p:spPr>
        <p:txBody>
          <a:bodyPr lIns="0" tIns="0" rIns="0" bIns="0" anchor="t" anchorCtr="0">
            <a:noAutofit/>
          </a:bodyPr>
          <a:lstStyle>
            <a:lvl1pPr marL="0" indent="0">
              <a:buNone/>
              <a:defRPr sz="1200">
                <a:solidFill>
                  <a:srgbClr val="003763"/>
                </a:solidFill>
              </a:defRPr>
            </a:lvl1pPr>
          </a:lstStyle>
          <a:p>
            <a:pPr lvl="0"/>
            <a:r>
              <a:rPr lang="en-US" dirty="0" smtClean="0"/>
              <a:t>Click to add name</a:t>
            </a:r>
            <a:endParaRPr lang="en-US" dirty="0"/>
          </a:p>
        </p:txBody>
      </p:sp>
      <p:sp>
        <p:nvSpPr>
          <p:cNvPr id="43" name="Text Placeholder 39"/>
          <p:cNvSpPr>
            <a:spLocks noGrp="1"/>
          </p:cNvSpPr>
          <p:nvPr>
            <p:ph type="body" sz="quarter" idx="52" hasCustomPrompt="1"/>
          </p:nvPr>
        </p:nvSpPr>
        <p:spPr>
          <a:xfrm>
            <a:off x="7628890" y="1727200"/>
            <a:ext cx="533400" cy="654050"/>
          </a:xfrm>
          <a:prstGeom prst="rect">
            <a:avLst/>
          </a:prstGeom>
        </p:spPr>
        <p:txBody>
          <a:bodyPr vert="horz" lIns="0" tIns="0" rIns="0" bIns="0" anchor="t" anchorCtr="1"/>
          <a:lstStyle>
            <a:lvl1pPr marL="0" indent="0" algn="ctr">
              <a:spcBef>
                <a:spcPts val="0"/>
              </a:spcBef>
              <a:buNone/>
              <a:defRPr baseline="0"/>
            </a:lvl1pPr>
          </a:lstStyle>
          <a:p>
            <a:r>
              <a:rPr lang="en-US" dirty="0" smtClean="0"/>
              <a:t>Picture</a:t>
            </a:r>
          </a:p>
        </p:txBody>
      </p:sp>
      <p:sp>
        <p:nvSpPr>
          <p:cNvPr id="44" name="Text Placeholder 40"/>
          <p:cNvSpPr>
            <a:spLocks noGrp="1"/>
          </p:cNvSpPr>
          <p:nvPr>
            <p:ph type="body" sz="quarter" idx="53" hasCustomPrompt="1"/>
          </p:nvPr>
        </p:nvSpPr>
        <p:spPr>
          <a:xfrm>
            <a:off x="8213090" y="1727200"/>
            <a:ext cx="1108710" cy="501650"/>
          </a:xfrm>
          <a:prstGeom prst="rect">
            <a:avLst/>
          </a:prstGeom>
        </p:spPr>
        <p:txBody>
          <a:bodyPr lIns="0" tIns="0" rIns="0" bIns="0" anchor="b" anchorCtr="0">
            <a:noAutofit/>
          </a:bodyPr>
          <a:lstStyle>
            <a:lvl1pPr marL="0" indent="0">
              <a:buNone/>
              <a:defRPr sz="800"/>
            </a:lvl1pPr>
          </a:lstStyle>
          <a:p>
            <a:pPr lvl="0"/>
            <a:r>
              <a:rPr lang="en-US" dirty="0" smtClean="0"/>
              <a:t>Click to add official title</a:t>
            </a:r>
          </a:p>
          <a:p>
            <a:pPr lvl="0"/>
            <a:endParaRPr lang="en-US" dirty="0"/>
          </a:p>
        </p:txBody>
      </p:sp>
      <p:sp>
        <p:nvSpPr>
          <p:cNvPr id="45" name="Text Placeholder 41"/>
          <p:cNvSpPr>
            <a:spLocks noGrp="1"/>
          </p:cNvSpPr>
          <p:nvPr>
            <p:ph type="body" sz="quarter" idx="54" hasCustomPrompt="1"/>
          </p:nvPr>
        </p:nvSpPr>
        <p:spPr>
          <a:xfrm>
            <a:off x="8213090" y="2241550"/>
            <a:ext cx="1108710" cy="177800"/>
          </a:xfrm>
          <a:prstGeom prst="rect">
            <a:avLst/>
          </a:prstGeom>
        </p:spPr>
        <p:txBody>
          <a:bodyPr lIns="0" tIns="0" rIns="0" bIns="0" anchor="b" anchorCtr="0">
            <a:noAutofit/>
          </a:bodyPr>
          <a:lstStyle>
            <a:lvl1pPr marL="0" indent="0">
              <a:buNone/>
              <a:defRPr sz="700"/>
            </a:lvl1pPr>
          </a:lstStyle>
          <a:p>
            <a:pPr lvl="0"/>
            <a:r>
              <a:rPr lang="en-US" dirty="0" smtClean="0"/>
              <a:t>Click to add office location</a:t>
            </a:r>
            <a:endParaRPr lang="en-US" dirty="0"/>
          </a:p>
        </p:txBody>
      </p:sp>
      <p:cxnSp>
        <p:nvCxnSpPr>
          <p:cNvPr id="46" name="Line 42"/>
          <p:cNvCxnSpPr/>
          <p:nvPr userDrawn="1"/>
        </p:nvCxnSpPr>
        <p:spPr>
          <a:xfrm>
            <a:off x="7628890" y="2446655"/>
            <a:ext cx="1692910" cy="1905"/>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sp>
        <p:nvSpPr>
          <p:cNvPr id="47" name="Text Placeholder 43"/>
          <p:cNvSpPr>
            <a:spLocks noGrp="1"/>
          </p:cNvSpPr>
          <p:nvPr>
            <p:ph type="body" sz="quarter" idx="55" hasCustomPrompt="1"/>
          </p:nvPr>
        </p:nvSpPr>
        <p:spPr>
          <a:xfrm>
            <a:off x="7628890" y="2457450"/>
            <a:ext cx="1692910" cy="209550"/>
          </a:xfrm>
          <a:prstGeom prst="rect">
            <a:avLst/>
          </a:prstGeom>
        </p:spPr>
        <p:txBody>
          <a:bodyPr lIns="0" tIns="0" rIns="0" bIns="0" anchor="b" anchorCtr="0">
            <a:noAutofit/>
          </a:bodyPr>
          <a:lstStyle>
            <a:lvl1pPr marL="0" indent="0">
              <a:buNone/>
              <a:defRPr sz="700"/>
            </a:lvl1pPr>
          </a:lstStyle>
          <a:p>
            <a:pPr lvl="0"/>
            <a:r>
              <a:rPr lang="en-US" dirty="0" smtClean="0"/>
              <a:t>Click to add phone number</a:t>
            </a:r>
            <a:endParaRPr lang="en-US" dirty="0"/>
          </a:p>
        </p:txBody>
      </p:sp>
      <p:sp>
        <p:nvSpPr>
          <p:cNvPr id="48" name="Text Placeholder 44"/>
          <p:cNvSpPr>
            <a:spLocks noGrp="1"/>
          </p:cNvSpPr>
          <p:nvPr>
            <p:ph type="body" sz="quarter" idx="56" hasCustomPrompt="1"/>
          </p:nvPr>
        </p:nvSpPr>
        <p:spPr>
          <a:xfrm>
            <a:off x="7628890" y="2667000"/>
            <a:ext cx="1692910" cy="209550"/>
          </a:xfrm>
          <a:prstGeom prst="rect">
            <a:avLst/>
          </a:prstGeom>
        </p:spPr>
        <p:txBody>
          <a:bodyPr lIns="0" tIns="0" rIns="0" bIns="0" anchor="b" anchorCtr="0">
            <a:noAutofit/>
          </a:bodyPr>
          <a:lstStyle>
            <a:lvl1pPr marL="0" indent="0">
              <a:buNone/>
              <a:defRPr sz="700"/>
            </a:lvl1pPr>
          </a:lstStyle>
          <a:p>
            <a:pPr lvl="0"/>
            <a:r>
              <a:rPr lang="en-US" dirty="0" smtClean="0"/>
              <a:t>Click to add email address</a:t>
            </a:r>
          </a:p>
        </p:txBody>
      </p:sp>
      <p:cxnSp>
        <p:nvCxnSpPr>
          <p:cNvPr id="49" name="Line 45"/>
          <p:cNvCxnSpPr/>
          <p:nvPr userDrawn="1"/>
        </p:nvCxnSpPr>
        <p:spPr>
          <a:xfrm>
            <a:off x="7628890" y="2908300"/>
            <a:ext cx="1692910" cy="1905"/>
          </a:xfrm>
          <a:prstGeom prst="line">
            <a:avLst/>
          </a:prstGeom>
          <a:ln w="15875">
            <a:solidFill>
              <a:srgbClr val="908E8F"/>
            </a:solidFill>
          </a:ln>
        </p:spPr>
        <p:style>
          <a:lnRef idx="1">
            <a:schemeClr val="accent1"/>
          </a:lnRef>
          <a:fillRef idx="0">
            <a:schemeClr val="accent1"/>
          </a:fillRef>
          <a:effectRef idx="0">
            <a:schemeClr val="accent1"/>
          </a:effectRef>
          <a:fontRef idx="minor">
            <a:schemeClr val="tx1"/>
          </a:fontRef>
        </p:style>
      </p:cxnSp>
      <p:sp>
        <p:nvSpPr>
          <p:cNvPr id="50" name="Text Placeholder 46"/>
          <p:cNvSpPr>
            <a:spLocks noGrp="1"/>
          </p:cNvSpPr>
          <p:nvPr>
            <p:ph type="body" sz="quarter" idx="57" hasCustomPrompt="1"/>
          </p:nvPr>
        </p:nvSpPr>
        <p:spPr>
          <a:xfrm>
            <a:off x="7628890" y="2940050"/>
            <a:ext cx="1692910" cy="3790950"/>
          </a:xfrm>
          <a:prstGeom prst="rect">
            <a:avLst/>
          </a:prstGeom>
        </p:spPr>
        <p:txBody>
          <a:bodyPr lIns="0" tIns="0" rIns="0" bIns="0">
            <a:noAutofit/>
          </a:bodyPr>
          <a:lstStyle>
            <a:lvl1pPr marL="0" marR="0" indent="0" algn="l" defTabSz="128016" rtl="0" eaLnBrk="1" fontAlgn="auto" latinLnBrk="0" hangingPunct="1">
              <a:lnSpc>
                <a:spcPct val="100000"/>
              </a:lnSpc>
              <a:spcBef>
                <a:spcPct val="20000"/>
              </a:spcBef>
              <a:spcAft>
                <a:spcPts val="0"/>
              </a:spcAft>
              <a:buClrTx/>
              <a:buSzTx/>
              <a:buFontTx/>
              <a:buNone/>
              <a:tabLst/>
              <a:defRPr sz="700"/>
            </a:lvl1pPr>
          </a:lstStyle>
          <a:p>
            <a:pPr marL="0" marR="0" lvl="0" indent="0" algn="l" defTabSz="128016" rtl="0" eaLnBrk="1" fontAlgn="auto" latinLnBrk="0" hangingPunct="1">
              <a:lnSpc>
                <a:spcPct val="100000"/>
              </a:lnSpc>
              <a:spcBef>
                <a:spcPct val="20000"/>
              </a:spcBef>
              <a:spcAft>
                <a:spcPts val="0"/>
              </a:spcAft>
              <a:buClrTx/>
              <a:buSzTx/>
              <a:buFontTx/>
              <a:buNone/>
              <a:tabLst/>
              <a:defRPr/>
            </a:pPr>
            <a:r>
              <a:rPr lang="en-US" dirty="0" smtClean="0"/>
              <a:t>Click to add bio text</a:t>
            </a:r>
          </a:p>
        </p:txBody>
      </p:sp>
      <p:sp>
        <p:nvSpPr>
          <p:cNvPr id="64" name="Footer Placeholder 47"/>
          <p:cNvSpPr>
            <a:spLocks noGrp="1"/>
          </p:cNvSpPr>
          <p:nvPr>
            <p:ph type="ftr" sz="quarter" idx="3"/>
          </p:nvPr>
        </p:nvSpPr>
        <p:spPr>
          <a:xfrm>
            <a:off x="7490826" y="7083277"/>
            <a:ext cx="1836053" cy="244038"/>
          </a:xfrm>
          <a:prstGeom prst="rect">
            <a:avLst/>
          </a:prstGeom>
        </p:spPr>
        <p:txBody>
          <a:bodyPr vert="horz" lIns="0" tIns="0" rIns="0" bIns="0" rtlCol="0" anchor="ctr"/>
          <a:lstStyle>
            <a:lvl1pPr marL="0" indent="0" algn="r">
              <a:buNone/>
              <a:defRPr sz="800" baseline="0">
                <a:solidFill>
                  <a:schemeClr val="tx1"/>
                </a:solidFill>
                <a:latin typeface="+mj-lt"/>
              </a:defRPr>
            </a:lvl1pPr>
          </a:lstStyle>
          <a:p>
            <a:r>
              <a:rPr lang="en-US" smtClean="0"/>
              <a:t>Click to add footer</a:t>
            </a:r>
            <a:endParaRPr lang="en-US" dirty="0"/>
          </a:p>
        </p:txBody>
      </p:sp>
      <p:sp>
        <p:nvSpPr>
          <p:cNvPr id="63" name="Slide Number Placeholder 48"/>
          <p:cNvSpPr>
            <a:spLocks noGrp="1"/>
          </p:cNvSpPr>
          <p:nvPr>
            <p:ph type="sldNum" sz="quarter" idx="4"/>
          </p:nvPr>
        </p:nvSpPr>
        <p:spPr>
          <a:xfrm>
            <a:off x="9326880" y="7083277"/>
            <a:ext cx="384427" cy="244038"/>
          </a:xfrm>
          <a:prstGeom prst="rect">
            <a:avLst/>
          </a:prstGeom>
        </p:spPr>
        <p:txBody>
          <a:bodyPr vert="horz" lIns="0" tIns="0" rIns="0" bIns="27432" rtlCol="0" anchor="ctr"/>
          <a:lstStyle>
            <a:lvl1pPr marL="0" indent="0" algn="r">
              <a:buNone/>
              <a:defRPr sz="1100">
                <a:solidFill>
                  <a:schemeClr val="tx1"/>
                </a:solidFill>
              </a:defRPr>
            </a:lvl1pPr>
          </a:lstStyle>
          <a:p>
            <a:fld id="{0AF8A4B7-68D6-47C7-8DF0-E856C990106D}" type="slidenum">
              <a:rPr lang="en-US" smtClean="0"/>
              <a:pPr/>
              <a:t>‹#›</a:t>
            </a:fld>
            <a:endParaRPr lang="en-US" dirty="0"/>
          </a:p>
        </p:txBody>
      </p:sp>
      <p:pic>
        <p:nvPicPr>
          <p:cNvPr id="52" name="Picture 51"/>
          <p:cNvPicPr/>
          <p:nvPr userDrawn="1"/>
        </p:nvPicPr>
        <p:blipFill>
          <a:blip r:embed="rId3" cstate="print">
            <a:extLst>
              <a:ext uri="{28A0092B-C50C-407E-A947-70E740481C1C}">
                <a14:useLocalDpi xmlns:a14="http://schemas.microsoft.com/office/drawing/2010/main" val="0"/>
              </a:ext>
            </a:extLst>
          </a:blip>
          <a:stretch>
            <a:fillRect/>
          </a:stretch>
        </p:blipFill>
        <p:spPr>
          <a:xfrm>
            <a:off x="86625" y="6942250"/>
            <a:ext cx="2330450" cy="533400"/>
          </a:xfrm>
          <a:prstGeom prst="rect">
            <a:avLst/>
          </a:prstGeom>
        </p:spPr>
      </p:pic>
    </p:spTree>
    <p:custDataLst>
      <p:custData r:id="rId1"/>
    </p:custDataLst>
    <p:extLst>
      <p:ext uri="{BB962C8B-B14F-4D97-AF65-F5344CB8AC3E}">
        <p14:creationId xmlns:p14="http://schemas.microsoft.com/office/powerpoint/2010/main" val="2438511942"/>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Five Bios w/o Photos">
    <p:spTree>
      <p:nvGrpSpPr>
        <p:cNvPr id="1" name=""/>
        <p:cNvGrpSpPr/>
        <p:nvPr/>
      </p:nvGrpSpPr>
      <p:grpSpPr>
        <a:xfrm>
          <a:off x="0" y="0"/>
          <a:ext cx="0" cy="0"/>
          <a:chOff x="0" y="0"/>
          <a:chExt cx="0" cy="0"/>
        </a:xfrm>
      </p:grpSpPr>
      <p:sp>
        <p:nvSpPr>
          <p:cNvPr id="61" name="Title 1"/>
          <p:cNvSpPr>
            <a:spLocks noGrp="1" noChangeAspect="1"/>
          </p:cNvSpPr>
          <p:nvPr>
            <p:ph type="title"/>
          </p:nvPr>
        </p:nvSpPr>
        <p:spPr>
          <a:xfrm>
            <a:off x="1609724" y="117249"/>
            <a:ext cx="8101584" cy="1077265"/>
          </a:xfrm>
          <a:prstGeom prst="rect">
            <a:avLst/>
          </a:prstGeom>
        </p:spPr>
        <p:txBody>
          <a:bodyPr vert="horz" lIns="0" tIns="49629" rIns="0" bIns="49629" rtlCol="0" anchor="b">
            <a:noAutofit/>
          </a:bodyPr>
          <a:lstStyle/>
          <a:p>
            <a:r>
              <a:rPr lang="en-US" dirty="0" smtClean="0"/>
              <a:t>Click to add title</a:t>
            </a:r>
            <a:endParaRPr lang="en-US" dirty="0"/>
          </a:p>
        </p:txBody>
      </p:sp>
      <p:sp>
        <p:nvSpPr>
          <p:cNvPr id="42" name="Text Placeholder 2"/>
          <p:cNvSpPr>
            <a:spLocks noGrp="1"/>
          </p:cNvSpPr>
          <p:nvPr>
            <p:ph type="body" sz="quarter" idx="15" hasCustomPrompt="1"/>
          </p:nvPr>
        </p:nvSpPr>
        <p:spPr>
          <a:xfrm>
            <a:off x="501650" y="1409700"/>
            <a:ext cx="1692910" cy="254000"/>
          </a:xfrm>
          <a:prstGeom prst="rect">
            <a:avLst/>
          </a:prstGeom>
        </p:spPr>
        <p:txBody>
          <a:bodyPr lIns="0" tIns="0" rIns="0" bIns="0" anchor="t" anchorCtr="0">
            <a:noAutofit/>
          </a:bodyPr>
          <a:lstStyle>
            <a:lvl1pPr marL="0" indent="0">
              <a:buNone/>
              <a:defRPr sz="1200">
                <a:solidFill>
                  <a:srgbClr val="003763"/>
                </a:solidFill>
              </a:defRPr>
            </a:lvl1pPr>
          </a:lstStyle>
          <a:p>
            <a:pPr lvl="0"/>
            <a:r>
              <a:rPr lang="en-US" dirty="0" smtClean="0"/>
              <a:t>Click to add name</a:t>
            </a:r>
            <a:endParaRPr lang="en-US" dirty="0"/>
          </a:p>
        </p:txBody>
      </p:sp>
      <p:sp>
        <p:nvSpPr>
          <p:cNvPr id="65" name="Text Placeholder 3"/>
          <p:cNvSpPr>
            <a:spLocks noGrp="1"/>
          </p:cNvSpPr>
          <p:nvPr>
            <p:ph type="body" sz="quarter" idx="16" hasCustomPrompt="1"/>
          </p:nvPr>
        </p:nvSpPr>
        <p:spPr>
          <a:xfrm>
            <a:off x="501650" y="1727200"/>
            <a:ext cx="1692910" cy="501650"/>
          </a:xfrm>
          <a:prstGeom prst="rect">
            <a:avLst/>
          </a:prstGeom>
        </p:spPr>
        <p:txBody>
          <a:bodyPr lIns="0" tIns="0" rIns="0" bIns="0" anchor="b" anchorCtr="0">
            <a:noAutofit/>
          </a:bodyPr>
          <a:lstStyle>
            <a:lvl1pPr marL="0" indent="0">
              <a:buNone/>
              <a:defRPr sz="800"/>
            </a:lvl1pPr>
          </a:lstStyle>
          <a:p>
            <a:pPr lvl="0"/>
            <a:r>
              <a:rPr lang="en-US" dirty="0" smtClean="0"/>
              <a:t>Click to add official title</a:t>
            </a:r>
          </a:p>
          <a:p>
            <a:pPr lvl="0"/>
            <a:endParaRPr lang="en-US" dirty="0"/>
          </a:p>
        </p:txBody>
      </p:sp>
      <p:sp>
        <p:nvSpPr>
          <p:cNvPr id="66" name="Text Placeholder 4"/>
          <p:cNvSpPr>
            <a:spLocks noGrp="1"/>
          </p:cNvSpPr>
          <p:nvPr>
            <p:ph type="body" sz="quarter" idx="21" hasCustomPrompt="1"/>
          </p:nvPr>
        </p:nvSpPr>
        <p:spPr>
          <a:xfrm>
            <a:off x="501650" y="2241550"/>
            <a:ext cx="1692910" cy="177800"/>
          </a:xfrm>
          <a:prstGeom prst="rect">
            <a:avLst/>
          </a:prstGeom>
        </p:spPr>
        <p:txBody>
          <a:bodyPr lIns="0" tIns="0" rIns="0" bIns="0" anchor="b" anchorCtr="0">
            <a:noAutofit/>
          </a:bodyPr>
          <a:lstStyle>
            <a:lvl1pPr marL="0" indent="0">
              <a:buNone/>
              <a:defRPr sz="700"/>
            </a:lvl1pPr>
          </a:lstStyle>
          <a:p>
            <a:pPr lvl="0"/>
            <a:r>
              <a:rPr lang="en-US" dirty="0" smtClean="0"/>
              <a:t>Click to add office location</a:t>
            </a:r>
            <a:endParaRPr lang="en-US" dirty="0"/>
          </a:p>
        </p:txBody>
      </p:sp>
      <p:cxnSp>
        <p:nvCxnSpPr>
          <p:cNvPr id="59" name="Line 5"/>
          <p:cNvCxnSpPr/>
          <p:nvPr userDrawn="1"/>
        </p:nvCxnSpPr>
        <p:spPr>
          <a:xfrm>
            <a:off x="501650" y="2446655"/>
            <a:ext cx="1692910" cy="1905"/>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sp>
        <p:nvSpPr>
          <p:cNvPr id="55" name="Text Placeholder 6"/>
          <p:cNvSpPr>
            <a:spLocks noGrp="1"/>
          </p:cNvSpPr>
          <p:nvPr>
            <p:ph type="body" sz="quarter" idx="22" hasCustomPrompt="1"/>
          </p:nvPr>
        </p:nvSpPr>
        <p:spPr>
          <a:xfrm>
            <a:off x="501650" y="2457450"/>
            <a:ext cx="1692910" cy="209550"/>
          </a:xfrm>
          <a:prstGeom prst="rect">
            <a:avLst/>
          </a:prstGeom>
        </p:spPr>
        <p:txBody>
          <a:bodyPr lIns="0" tIns="0" rIns="0" bIns="0" anchor="b" anchorCtr="0">
            <a:noAutofit/>
          </a:bodyPr>
          <a:lstStyle>
            <a:lvl1pPr marL="0" indent="0">
              <a:buNone/>
              <a:defRPr sz="700"/>
            </a:lvl1pPr>
          </a:lstStyle>
          <a:p>
            <a:pPr lvl="0"/>
            <a:r>
              <a:rPr lang="en-US" dirty="0" smtClean="0"/>
              <a:t>Click to add phone number</a:t>
            </a:r>
            <a:endParaRPr lang="en-US" dirty="0"/>
          </a:p>
        </p:txBody>
      </p:sp>
      <p:sp>
        <p:nvSpPr>
          <p:cNvPr id="56" name="Text Placeholder 7"/>
          <p:cNvSpPr>
            <a:spLocks noGrp="1"/>
          </p:cNvSpPr>
          <p:nvPr>
            <p:ph type="body" sz="quarter" idx="23" hasCustomPrompt="1"/>
          </p:nvPr>
        </p:nvSpPr>
        <p:spPr>
          <a:xfrm>
            <a:off x="501650" y="2667000"/>
            <a:ext cx="1692910" cy="209550"/>
          </a:xfrm>
          <a:prstGeom prst="rect">
            <a:avLst/>
          </a:prstGeom>
        </p:spPr>
        <p:txBody>
          <a:bodyPr lIns="0" tIns="0" rIns="0" bIns="0" anchor="b" anchorCtr="0">
            <a:noAutofit/>
          </a:bodyPr>
          <a:lstStyle>
            <a:lvl1pPr marL="0" indent="0">
              <a:buNone/>
              <a:defRPr sz="700"/>
            </a:lvl1pPr>
          </a:lstStyle>
          <a:p>
            <a:pPr lvl="0"/>
            <a:r>
              <a:rPr lang="en-US" dirty="0" smtClean="0"/>
              <a:t>Click to add email address</a:t>
            </a:r>
          </a:p>
        </p:txBody>
      </p:sp>
      <p:cxnSp>
        <p:nvCxnSpPr>
          <p:cNvPr id="128" name="Line 8"/>
          <p:cNvCxnSpPr/>
          <p:nvPr userDrawn="1"/>
        </p:nvCxnSpPr>
        <p:spPr>
          <a:xfrm>
            <a:off x="501650" y="2908300"/>
            <a:ext cx="1692910" cy="1905"/>
          </a:xfrm>
          <a:prstGeom prst="line">
            <a:avLst/>
          </a:prstGeom>
          <a:ln w="15875">
            <a:solidFill>
              <a:srgbClr val="908E8F"/>
            </a:solidFill>
          </a:ln>
        </p:spPr>
        <p:style>
          <a:lnRef idx="1">
            <a:schemeClr val="accent1"/>
          </a:lnRef>
          <a:fillRef idx="0">
            <a:schemeClr val="accent1"/>
          </a:fillRef>
          <a:effectRef idx="0">
            <a:schemeClr val="accent1"/>
          </a:effectRef>
          <a:fontRef idx="minor">
            <a:schemeClr val="tx1"/>
          </a:fontRef>
        </p:style>
      </p:cxnSp>
      <p:sp>
        <p:nvSpPr>
          <p:cNvPr id="129" name="Text Placeholder 9"/>
          <p:cNvSpPr>
            <a:spLocks noGrp="1"/>
          </p:cNvSpPr>
          <p:nvPr>
            <p:ph type="body" sz="quarter" idx="27" hasCustomPrompt="1"/>
          </p:nvPr>
        </p:nvSpPr>
        <p:spPr>
          <a:xfrm>
            <a:off x="501650" y="2940050"/>
            <a:ext cx="1692910" cy="3790950"/>
          </a:xfrm>
          <a:prstGeom prst="rect">
            <a:avLst/>
          </a:prstGeom>
        </p:spPr>
        <p:txBody>
          <a:bodyPr lIns="0" tIns="0" rIns="0" bIns="0">
            <a:noAutofit/>
          </a:bodyPr>
          <a:lstStyle>
            <a:lvl1pPr marL="0" marR="0" indent="0" algn="l" defTabSz="128016" rtl="0" eaLnBrk="1" fontAlgn="auto" latinLnBrk="0" hangingPunct="1">
              <a:lnSpc>
                <a:spcPct val="100000"/>
              </a:lnSpc>
              <a:spcBef>
                <a:spcPct val="20000"/>
              </a:spcBef>
              <a:spcAft>
                <a:spcPts val="0"/>
              </a:spcAft>
              <a:buClrTx/>
              <a:buSzTx/>
              <a:buFontTx/>
              <a:buNone/>
              <a:tabLst/>
              <a:defRPr sz="700"/>
            </a:lvl1pPr>
          </a:lstStyle>
          <a:p>
            <a:pPr marL="0" marR="0" lvl="0" indent="0" algn="l" defTabSz="128016" rtl="0" eaLnBrk="1" fontAlgn="auto" latinLnBrk="0" hangingPunct="1">
              <a:lnSpc>
                <a:spcPct val="100000"/>
              </a:lnSpc>
              <a:spcBef>
                <a:spcPct val="20000"/>
              </a:spcBef>
              <a:spcAft>
                <a:spcPts val="0"/>
              </a:spcAft>
              <a:buClrTx/>
              <a:buSzTx/>
              <a:buFontTx/>
              <a:buNone/>
              <a:tabLst/>
              <a:defRPr/>
            </a:pPr>
            <a:r>
              <a:rPr lang="en-US" dirty="0" smtClean="0"/>
              <a:t>Click to add bio text</a:t>
            </a:r>
          </a:p>
        </p:txBody>
      </p:sp>
      <p:sp>
        <p:nvSpPr>
          <p:cNvPr id="60" name="Text Placeholder 10"/>
          <p:cNvSpPr>
            <a:spLocks noGrp="1"/>
          </p:cNvSpPr>
          <p:nvPr>
            <p:ph type="body" sz="quarter" idx="30" hasCustomPrompt="1"/>
          </p:nvPr>
        </p:nvSpPr>
        <p:spPr>
          <a:xfrm>
            <a:off x="2284889" y="1409700"/>
            <a:ext cx="1692910" cy="254000"/>
          </a:xfrm>
          <a:prstGeom prst="rect">
            <a:avLst/>
          </a:prstGeom>
        </p:spPr>
        <p:txBody>
          <a:bodyPr lIns="0" tIns="0" rIns="0" bIns="0" anchor="t" anchorCtr="0">
            <a:noAutofit/>
          </a:bodyPr>
          <a:lstStyle>
            <a:lvl1pPr marL="0" indent="0">
              <a:buNone/>
              <a:defRPr sz="1200">
                <a:solidFill>
                  <a:srgbClr val="003763"/>
                </a:solidFill>
              </a:defRPr>
            </a:lvl1pPr>
          </a:lstStyle>
          <a:p>
            <a:pPr lvl="0"/>
            <a:r>
              <a:rPr lang="en-US" dirty="0" smtClean="0"/>
              <a:t>Click to add name</a:t>
            </a:r>
            <a:endParaRPr lang="en-US" dirty="0"/>
          </a:p>
        </p:txBody>
      </p:sp>
      <p:sp>
        <p:nvSpPr>
          <p:cNvPr id="73" name="Text Placeholder 11"/>
          <p:cNvSpPr>
            <a:spLocks noGrp="1"/>
          </p:cNvSpPr>
          <p:nvPr>
            <p:ph type="body" sz="quarter" idx="32" hasCustomPrompt="1"/>
          </p:nvPr>
        </p:nvSpPr>
        <p:spPr>
          <a:xfrm>
            <a:off x="2284889" y="1727200"/>
            <a:ext cx="1692910" cy="501650"/>
          </a:xfrm>
          <a:prstGeom prst="rect">
            <a:avLst/>
          </a:prstGeom>
        </p:spPr>
        <p:txBody>
          <a:bodyPr lIns="0" tIns="0" rIns="0" bIns="0" anchor="b" anchorCtr="0">
            <a:noAutofit/>
          </a:bodyPr>
          <a:lstStyle>
            <a:lvl1pPr marL="0" indent="0">
              <a:buNone/>
              <a:defRPr sz="800"/>
            </a:lvl1pPr>
          </a:lstStyle>
          <a:p>
            <a:pPr lvl="0"/>
            <a:r>
              <a:rPr lang="en-US" dirty="0" smtClean="0"/>
              <a:t>Click to add official title</a:t>
            </a:r>
          </a:p>
          <a:p>
            <a:pPr lvl="0"/>
            <a:endParaRPr lang="en-US" dirty="0"/>
          </a:p>
        </p:txBody>
      </p:sp>
      <p:sp>
        <p:nvSpPr>
          <p:cNvPr id="75" name="Text Placeholder 12"/>
          <p:cNvSpPr>
            <a:spLocks noGrp="1"/>
          </p:cNvSpPr>
          <p:nvPr>
            <p:ph type="body" sz="quarter" idx="33" hasCustomPrompt="1"/>
          </p:nvPr>
        </p:nvSpPr>
        <p:spPr>
          <a:xfrm>
            <a:off x="2284889" y="2241550"/>
            <a:ext cx="1692910" cy="177800"/>
          </a:xfrm>
          <a:prstGeom prst="rect">
            <a:avLst/>
          </a:prstGeom>
        </p:spPr>
        <p:txBody>
          <a:bodyPr lIns="0" tIns="0" rIns="0" bIns="0" anchor="b" anchorCtr="0">
            <a:noAutofit/>
          </a:bodyPr>
          <a:lstStyle>
            <a:lvl1pPr marL="0" indent="0">
              <a:buNone/>
              <a:defRPr sz="700"/>
            </a:lvl1pPr>
          </a:lstStyle>
          <a:p>
            <a:pPr lvl="0"/>
            <a:r>
              <a:rPr lang="en-US" dirty="0" smtClean="0"/>
              <a:t>Click to add office location</a:t>
            </a:r>
            <a:endParaRPr lang="en-US" dirty="0"/>
          </a:p>
        </p:txBody>
      </p:sp>
      <p:cxnSp>
        <p:nvCxnSpPr>
          <p:cNvPr id="76" name="Line 13"/>
          <p:cNvCxnSpPr/>
          <p:nvPr userDrawn="1"/>
        </p:nvCxnSpPr>
        <p:spPr>
          <a:xfrm>
            <a:off x="2284889" y="2446655"/>
            <a:ext cx="1692910" cy="1905"/>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sp>
        <p:nvSpPr>
          <p:cNvPr id="77" name="Text Placeholder 14"/>
          <p:cNvSpPr>
            <a:spLocks noGrp="1"/>
          </p:cNvSpPr>
          <p:nvPr>
            <p:ph type="body" sz="quarter" idx="34" hasCustomPrompt="1"/>
          </p:nvPr>
        </p:nvSpPr>
        <p:spPr>
          <a:xfrm>
            <a:off x="2284889" y="2457450"/>
            <a:ext cx="1692910" cy="209550"/>
          </a:xfrm>
          <a:prstGeom prst="rect">
            <a:avLst/>
          </a:prstGeom>
        </p:spPr>
        <p:txBody>
          <a:bodyPr lIns="0" tIns="0" rIns="0" bIns="0" anchor="b" anchorCtr="0">
            <a:noAutofit/>
          </a:bodyPr>
          <a:lstStyle>
            <a:lvl1pPr marL="0" indent="0">
              <a:buNone/>
              <a:defRPr sz="700"/>
            </a:lvl1pPr>
          </a:lstStyle>
          <a:p>
            <a:pPr lvl="0"/>
            <a:r>
              <a:rPr lang="en-US" dirty="0" smtClean="0"/>
              <a:t>Click to add phone number</a:t>
            </a:r>
            <a:endParaRPr lang="en-US" dirty="0"/>
          </a:p>
        </p:txBody>
      </p:sp>
      <p:sp>
        <p:nvSpPr>
          <p:cNvPr id="80" name="Text Placeholder 15"/>
          <p:cNvSpPr>
            <a:spLocks noGrp="1"/>
          </p:cNvSpPr>
          <p:nvPr>
            <p:ph type="body" sz="quarter" idx="35" hasCustomPrompt="1"/>
          </p:nvPr>
        </p:nvSpPr>
        <p:spPr>
          <a:xfrm>
            <a:off x="2284889" y="2667000"/>
            <a:ext cx="1692910" cy="209550"/>
          </a:xfrm>
          <a:prstGeom prst="rect">
            <a:avLst/>
          </a:prstGeom>
        </p:spPr>
        <p:txBody>
          <a:bodyPr lIns="0" tIns="0" rIns="0" bIns="0" anchor="b" anchorCtr="0">
            <a:noAutofit/>
          </a:bodyPr>
          <a:lstStyle>
            <a:lvl1pPr marL="0" indent="0">
              <a:buNone/>
              <a:defRPr sz="700"/>
            </a:lvl1pPr>
          </a:lstStyle>
          <a:p>
            <a:pPr lvl="0"/>
            <a:r>
              <a:rPr lang="en-US" dirty="0" smtClean="0"/>
              <a:t>Click to add email address</a:t>
            </a:r>
          </a:p>
        </p:txBody>
      </p:sp>
      <p:cxnSp>
        <p:nvCxnSpPr>
          <p:cNvPr id="83" name="Line 16"/>
          <p:cNvCxnSpPr/>
          <p:nvPr userDrawn="1"/>
        </p:nvCxnSpPr>
        <p:spPr>
          <a:xfrm>
            <a:off x="2283460" y="2906395"/>
            <a:ext cx="1692910" cy="1905"/>
          </a:xfrm>
          <a:prstGeom prst="line">
            <a:avLst/>
          </a:prstGeom>
          <a:ln w="15875">
            <a:solidFill>
              <a:srgbClr val="908E8F"/>
            </a:solidFill>
          </a:ln>
        </p:spPr>
        <p:style>
          <a:lnRef idx="1">
            <a:schemeClr val="accent1"/>
          </a:lnRef>
          <a:fillRef idx="0">
            <a:schemeClr val="accent1"/>
          </a:fillRef>
          <a:effectRef idx="0">
            <a:schemeClr val="accent1"/>
          </a:effectRef>
          <a:fontRef idx="minor">
            <a:schemeClr val="tx1"/>
          </a:fontRef>
        </p:style>
      </p:cxnSp>
      <p:sp>
        <p:nvSpPr>
          <p:cNvPr id="85" name="Text Placeholder 17"/>
          <p:cNvSpPr>
            <a:spLocks noGrp="1"/>
          </p:cNvSpPr>
          <p:nvPr>
            <p:ph type="body" sz="quarter" idx="36" hasCustomPrompt="1"/>
          </p:nvPr>
        </p:nvSpPr>
        <p:spPr>
          <a:xfrm>
            <a:off x="2283460" y="2940050"/>
            <a:ext cx="1692910" cy="3790950"/>
          </a:xfrm>
          <a:prstGeom prst="rect">
            <a:avLst/>
          </a:prstGeom>
        </p:spPr>
        <p:txBody>
          <a:bodyPr lIns="0" tIns="0" rIns="0" bIns="0">
            <a:noAutofit/>
          </a:bodyPr>
          <a:lstStyle>
            <a:lvl1pPr marL="0" marR="0" indent="0" algn="l" defTabSz="128016" rtl="0" eaLnBrk="1" fontAlgn="auto" latinLnBrk="0" hangingPunct="1">
              <a:lnSpc>
                <a:spcPct val="100000"/>
              </a:lnSpc>
              <a:spcBef>
                <a:spcPct val="20000"/>
              </a:spcBef>
              <a:spcAft>
                <a:spcPts val="0"/>
              </a:spcAft>
              <a:buClrTx/>
              <a:buSzTx/>
              <a:buFontTx/>
              <a:buNone/>
              <a:tabLst/>
              <a:defRPr sz="700"/>
            </a:lvl1pPr>
          </a:lstStyle>
          <a:p>
            <a:pPr marL="0" marR="0" lvl="0" indent="0" algn="l" defTabSz="128016" rtl="0" eaLnBrk="1" fontAlgn="auto" latinLnBrk="0" hangingPunct="1">
              <a:lnSpc>
                <a:spcPct val="100000"/>
              </a:lnSpc>
              <a:spcBef>
                <a:spcPct val="20000"/>
              </a:spcBef>
              <a:spcAft>
                <a:spcPts val="0"/>
              </a:spcAft>
              <a:buClrTx/>
              <a:buSzTx/>
              <a:buFontTx/>
              <a:buNone/>
              <a:tabLst/>
              <a:defRPr/>
            </a:pPr>
            <a:r>
              <a:rPr lang="en-US" dirty="0" smtClean="0"/>
              <a:t>Click to add bio text</a:t>
            </a:r>
          </a:p>
        </p:txBody>
      </p:sp>
      <p:sp>
        <p:nvSpPr>
          <p:cNvPr id="86" name="Text Placeholder 18"/>
          <p:cNvSpPr>
            <a:spLocks noGrp="1"/>
          </p:cNvSpPr>
          <p:nvPr>
            <p:ph type="body" sz="quarter" idx="37" hasCustomPrompt="1"/>
          </p:nvPr>
        </p:nvSpPr>
        <p:spPr>
          <a:xfrm>
            <a:off x="4066699" y="1409700"/>
            <a:ext cx="1692910" cy="254000"/>
          </a:xfrm>
          <a:prstGeom prst="rect">
            <a:avLst/>
          </a:prstGeom>
        </p:spPr>
        <p:txBody>
          <a:bodyPr lIns="0" tIns="0" rIns="0" bIns="0" anchor="t" anchorCtr="0">
            <a:noAutofit/>
          </a:bodyPr>
          <a:lstStyle>
            <a:lvl1pPr marL="0" indent="0">
              <a:buNone/>
              <a:defRPr sz="1200">
                <a:solidFill>
                  <a:srgbClr val="003763"/>
                </a:solidFill>
              </a:defRPr>
            </a:lvl1pPr>
          </a:lstStyle>
          <a:p>
            <a:pPr lvl="0"/>
            <a:r>
              <a:rPr lang="en-US" dirty="0" smtClean="0"/>
              <a:t>Click to add name</a:t>
            </a:r>
            <a:endParaRPr lang="en-US" dirty="0"/>
          </a:p>
        </p:txBody>
      </p:sp>
      <p:sp>
        <p:nvSpPr>
          <p:cNvPr id="90" name="Text Placeholder 19"/>
          <p:cNvSpPr>
            <a:spLocks noGrp="1"/>
          </p:cNvSpPr>
          <p:nvPr>
            <p:ph type="body" sz="quarter" idx="39" hasCustomPrompt="1"/>
          </p:nvPr>
        </p:nvSpPr>
        <p:spPr>
          <a:xfrm>
            <a:off x="4066699" y="1727200"/>
            <a:ext cx="1692910" cy="501650"/>
          </a:xfrm>
          <a:prstGeom prst="rect">
            <a:avLst/>
          </a:prstGeom>
        </p:spPr>
        <p:txBody>
          <a:bodyPr lIns="0" tIns="0" rIns="0" bIns="0" anchor="b" anchorCtr="0">
            <a:noAutofit/>
          </a:bodyPr>
          <a:lstStyle>
            <a:lvl1pPr marL="0" indent="0">
              <a:buNone/>
              <a:defRPr sz="800"/>
            </a:lvl1pPr>
          </a:lstStyle>
          <a:p>
            <a:pPr lvl="0"/>
            <a:r>
              <a:rPr lang="en-US" dirty="0" smtClean="0"/>
              <a:t>Click to add official title</a:t>
            </a:r>
          </a:p>
          <a:p>
            <a:pPr lvl="0"/>
            <a:endParaRPr lang="en-US" dirty="0"/>
          </a:p>
        </p:txBody>
      </p:sp>
      <p:sp>
        <p:nvSpPr>
          <p:cNvPr id="96" name="Text Placeholder 20"/>
          <p:cNvSpPr>
            <a:spLocks noGrp="1"/>
          </p:cNvSpPr>
          <p:nvPr>
            <p:ph type="body" sz="quarter" idx="40" hasCustomPrompt="1"/>
          </p:nvPr>
        </p:nvSpPr>
        <p:spPr>
          <a:xfrm>
            <a:off x="4066699" y="2241550"/>
            <a:ext cx="1692910" cy="177800"/>
          </a:xfrm>
          <a:prstGeom prst="rect">
            <a:avLst/>
          </a:prstGeom>
        </p:spPr>
        <p:txBody>
          <a:bodyPr lIns="0" tIns="0" rIns="0" bIns="0" anchor="b" anchorCtr="0">
            <a:noAutofit/>
          </a:bodyPr>
          <a:lstStyle>
            <a:lvl1pPr marL="0" indent="0">
              <a:buNone/>
              <a:defRPr sz="700"/>
            </a:lvl1pPr>
          </a:lstStyle>
          <a:p>
            <a:pPr lvl="0"/>
            <a:r>
              <a:rPr lang="en-US" dirty="0" smtClean="0"/>
              <a:t>Click to add office location</a:t>
            </a:r>
            <a:endParaRPr lang="en-US" dirty="0"/>
          </a:p>
        </p:txBody>
      </p:sp>
      <p:cxnSp>
        <p:nvCxnSpPr>
          <p:cNvPr id="98" name="Line 21"/>
          <p:cNvCxnSpPr/>
          <p:nvPr userDrawn="1"/>
        </p:nvCxnSpPr>
        <p:spPr>
          <a:xfrm>
            <a:off x="4066699" y="2446655"/>
            <a:ext cx="1692910" cy="1905"/>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sp>
        <p:nvSpPr>
          <p:cNvPr id="99" name="Text Placeholder 22"/>
          <p:cNvSpPr>
            <a:spLocks noGrp="1"/>
          </p:cNvSpPr>
          <p:nvPr>
            <p:ph type="body" sz="quarter" idx="41" hasCustomPrompt="1"/>
          </p:nvPr>
        </p:nvSpPr>
        <p:spPr>
          <a:xfrm>
            <a:off x="4066699" y="2457450"/>
            <a:ext cx="1692910" cy="209550"/>
          </a:xfrm>
          <a:prstGeom prst="rect">
            <a:avLst/>
          </a:prstGeom>
        </p:spPr>
        <p:txBody>
          <a:bodyPr lIns="0" tIns="0" rIns="0" bIns="0" anchor="b" anchorCtr="0">
            <a:noAutofit/>
          </a:bodyPr>
          <a:lstStyle>
            <a:lvl1pPr marL="0" indent="0">
              <a:buNone/>
              <a:defRPr sz="700"/>
            </a:lvl1pPr>
          </a:lstStyle>
          <a:p>
            <a:pPr lvl="0"/>
            <a:r>
              <a:rPr lang="en-US" dirty="0" smtClean="0"/>
              <a:t>Click to add phone number</a:t>
            </a:r>
            <a:endParaRPr lang="en-US" dirty="0"/>
          </a:p>
        </p:txBody>
      </p:sp>
      <p:sp>
        <p:nvSpPr>
          <p:cNvPr id="100" name="Text Placeholder 23"/>
          <p:cNvSpPr>
            <a:spLocks noGrp="1"/>
          </p:cNvSpPr>
          <p:nvPr>
            <p:ph type="body" sz="quarter" idx="42" hasCustomPrompt="1"/>
          </p:nvPr>
        </p:nvSpPr>
        <p:spPr>
          <a:xfrm>
            <a:off x="4066699" y="2667000"/>
            <a:ext cx="1692910" cy="209550"/>
          </a:xfrm>
          <a:prstGeom prst="rect">
            <a:avLst/>
          </a:prstGeom>
        </p:spPr>
        <p:txBody>
          <a:bodyPr lIns="0" tIns="0" rIns="0" bIns="0" anchor="b" anchorCtr="0">
            <a:noAutofit/>
          </a:bodyPr>
          <a:lstStyle>
            <a:lvl1pPr marL="0" indent="0">
              <a:buNone/>
              <a:defRPr sz="700"/>
            </a:lvl1pPr>
          </a:lstStyle>
          <a:p>
            <a:pPr lvl="0"/>
            <a:r>
              <a:rPr lang="en-US" dirty="0" smtClean="0"/>
              <a:t>Click to add email address</a:t>
            </a:r>
          </a:p>
        </p:txBody>
      </p:sp>
      <p:cxnSp>
        <p:nvCxnSpPr>
          <p:cNvPr id="103" name="Line 24"/>
          <p:cNvCxnSpPr/>
          <p:nvPr userDrawn="1"/>
        </p:nvCxnSpPr>
        <p:spPr>
          <a:xfrm>
            <a:off x="4066699" y="2908300"/>
            <a:ext cx="1692910" cy="1905"/>
          </a:xfrm>
          <a:prstGeom prst="line">
            <a:avLst/>
          </a:prstGeom>
          <a:ln w="15875">
            <a:solidFill>
              <a:srgbClr val="908E8F"/>
            </a:solidFill>
          </a:ln>
        </p:spPr>
        <p:style>
          <a:lnRef idx="1">
            <a:schemeClr val="accent1"/>
          </a:lnRef>
          <a:fillRef idx="0">
            <a:schemeClr val="accent1"/>
          </a:fillRef>
          <a:effectRef idx="0">
            <a:schemeClr val="accent1"/>
          </a:effectRef>
          <a:fontRef idx="minor">
            <a:schemeClr val="tx1"/>
          </a:fontRef>
        </p:style>
      </p:cxnSp>
      <p:sp>
        <p:nvSpPr>
          <p:cNvPr id="107" name="Text Placeholder 25"/>
          <p:cNvSpPr>
            <a:spLocks noGrp="1"/>
          </p:cNvSpPr>
          <p:nvPr>
            <p:ph type="body" sz="quarter" idx="43" hasCustomPrompt="1"/>
          </p:nvPr>
        </p:nvSpPr>
        <p:spPr>
          <a:xfrm>
            <a:off x="4066699" y="2940050"/>
            <a:ext cx="1692910" cy="3790950"/>
          </a:xfrm>
          <a:prstGeom prst="rect">
            <a:avLst/>
          </a:prstGeom>
        </p:spPr>
        <p:txBody>
          <a:bodyPr lIns="0" tIns="0" rIns="0" bIns="0">
            <a:noAutofit/>
          </a:bodyPr>
          <a:lstStyle>
            <a:lvl1pPr marL="0" marR="0" indent="0" algn="l" defTabSz="128016" rtl="0" eaLnBrk="1" fontAlgn="auto" latinLnBrk="0" hangingPunct="1">
              <a:lnSpc>
                <a:spcPct val="100000"/>
              </a:lnSpc>
              <a:spcBef>
                <a:spcPct val="20000"/>
              </a:spcBef>
              <a:spcAft>
                <a:spcPts val="0"/>
              </a:spcAft>
              <a:buClrTx/>
              <a:buSzTx/>
              <a:buFontTx/>
              <a:buNone/>
              <a:tabLst/>
              <a:defRPr sz="700"/>
            </a:lvl1pPr>
          </a:lstStyle>
          <a:p>
            <a:pPr marL="0" marR="0" lvl="0" indent="0" algn="l" defTabSz="128016" rtl="0" eaLnBrk="1" fontAlgn="auto" latinLnBrk="0" hangingPunct="1">
              <a:lnSpc>
                <a:spcPct val="100000"/>
              </a:lnSpc>
              <a:spcBef>
                <a:spcPct val="20000"/>
              </a:spcBef>
              <a:spcAft>
                <a:spcPts val="0"/>
              </a:spcAft>
              <a:buClrTx/>
              <a:buSzTx/>
              <a:buFontTx/>
              <a:buNone/>
              <a:tabLst/>
              <a:defRPr/>
            </a:pPr>
            <a:r>
              <a:rPr lang="en-US" dirty="0" smtClean="0"/>
              <a:t>Click to add bio text</a:t>
            </a:r>
          </a:p>
        </p:txBody>
      </p:sp>
      <p:sp>
        <p:nvSpPr>
          <p:cNvPr id="109" name="Text Placeholder 26"/>
          <p:cNvSpPr>
            <a:spLocks noGrp="1"/>
          </p:cNvSpPr>
          <p:nvPr>
            <p:ph type="body" sz="quarter" idx="44" hasCustomPrompt="1"/>
          </p:nvPr>
        </p:nvSpPr>
        <p:spPr>
          <a:xfrm>
            <a:off x="5848509" y="1409700"/>
            <a:ext cx="1692910" cy="254000"/>
          </a:xfrm>
          <a:prstGeom prst="rect">
            <a:avLst/>
          </a:prstGeom>
        </p:spPr>
        <p:txBody>
          <a:bodyPr lIns="0" tIns="0" rIns="0" bIns="0" anchor="t" anchorCtr="0">
            <a:noAutofit/>
          </a:bodyPr>
          <a:lstStyle>
            <a:lvl1pPr marL="0" indent="0">
              <a:buNone/>
              <a:defRPr sz="1200">
                <a:solidFill>
                  <a:srgbClr val="003763"/>
                </a:solidFill>
              </a:defRPr>
            </a:lvl1pPr>
          </a:lstStyle>
          <a:p>
            <a:pPr lvl="0"/>
            <a:r>
              <a:rPr lang="en-US" dirty="0" smtClean="0"/>
              <a:t>Click to add name</a:t>
            </a:r>
            <a:endParaRPr lang="en-US" dirty="0"/>
          </a:p>
        </p:txBody>
      </p:sp>
      <p:sp>
        <p:nvSpPr>
          <p:cNvPr id="111" name="Text Placeholder 27"/>
          <p:cNvSpPr>
            <a:spLocks noGrp="1"/>
          </p:cNvSpPr>
          <p:nvPr>
            <p:ph type="body" sz="quarter" idx="46" hasCustomPrompt="1"/>
          </p:nvPr>
        </p:nvSpPr>
        <p:spPr>
          <a:xfrm>
            <a:off x="5848509" y="1727200"/>
            <a:ext cx="1692910" cy="501650"/>
          </a:xfrm>
          <a:prstGeom prst="rect">
            <a:avLst/>
          </a:prstGeom>
        </p:spPr>
        <p:txBody>
          <a:bodyPr lIns="0" tIns="0" rIns="0" bIns="0" anchor="b" anchorCtr="0">
            <a:noAutofit/>
          </a:bodyPr>
          <a:lstStyle>
            <a:lvl1pPr marL="0" indent="0">
              <a:buNone/>
              <a:defRPr sz="800"/>
            </a:lvl1pPr>
          </a:lstStyle>
          <a:p>
            <a:pPr lvl="0"/>
            <a:r>
              <a:rPr lang="en-US" dirty="0" smtClean="0"/>
              <a:t>Click to add official title</a:t>
            </a:r>
          </a:p>
          <a:p>
            <a:pPr lvl="0"/>
            <a:endParaRPr lang="en-US" dirty="0"/>
          </a:p>
        </p:txBody>
      </p:sp>
      <p:sp>
        <p:nvSpPr>
          <p:cNvPr id="114" name="Text Placeholder 28"/>
          <p:cNvSpPr>
            <a:spLocks noGrp="1"/>
          </p:cNvSpPr>
          <p:nvPr>
            <p:ph type="body" sz="quarter" idx="47" hasCustomPrompt="1"/>
          </p:nvPr>
        </p:nvSpPr>
        <p:spPr>
          <a:xfrm>
            <a:off x="5848509" y="2241550"/>
            <a:ext cx="1692910" cy="177800"/>
          </a:xfrm>
          <a:prstGeom prst="rect">
            <a:avLst/>
          </a:prstGeom>
        </p:spPr>
        <p:txBody>
          <a:bodyPr lIns="0" tIns="0" rIns="0" bIns="0" anchor="b" anchorCtr="0">
            <a:noAutofit/>
          </a:bodyPr>
          <a:lstStyle>
            <a:lvl1pPr marL="0" indent="0">
              <a:buNone/>
              <a:defRPr sz="700"/>
            </a:lvl1pPr>
          </a:lstStyle>
          <a:p>
            <a:pPr lvl="0"/>
            <a:r>
              <a:rPr lang="en-US" dirty="0" smtClean="0"/>
              <a:t>Click to add office location</a:t>
            </a:r>
            <a:endParaRPr lang="en-US" dirty="0"/>
          </a:p>
        </p:txBody>
      </p:sp>
      <p:cxnSp>
        <p:nvCxnSpPr>
          <p:cNvPr id="118" name="Line 29"/>
          <p:cNvCxnSpPr/>
          <p:nvPr userDrawn="1"/>
        </p:nvCxnSpPr>
        <p:spPr>
          <a:xfrm>
            <a:off x="5848509" y="2446655"/>
            <a:ext cx="1692910" cy="1905"/>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sp>
        <p:nvSpPr>
          <p:cNvPr id="120" name="Text Placeholder 30"/>
          <p:cNvSpPr>
            <a:spLocks noGrp="1"/>
          </p:cNvSpPr>
          <p:nvPr>
            <p:ph type="body" sz="quarter" idx="48" hasCustomPrompt="1"/>
          </p:nvPr>
        </p:nvSpPr>
        <p:spPr>
          <a:xfrm>
            <a:off x="5848509" y="2457450"/>
            <a:ext cx="1692910" cy="209550"/>
          </a:xfrm>
          <a:prstGeom prst="rect">
            <a:avLst/>
          </a:prstGeom>
        </p:spPr>
        <p:txBody>
          <a:bodyPr lIns="0" tIns="0" rIns="0" bIns="0" anchor="b" anchorCtr="0">
            <a:noAutofit/>
          </a:bodyPr>
          <a:lstStyle>
            <a:lvl1pPr marL="0" indent="0">
              <a:buNone/>
              <a:defRPr sz="700"/>
            </a:lvl1pPr>
          </a:lstStyle>
          <a:p>
            <a:pPr lvl="0"/>
            <a:r>
              <a:rPr lang="en-US" dirty="0" smtClean="0"/>
              <a:t>Click to add phone number</a:t>
            </a:r>
            <a:endParaRPr lang="en-US" dirty="0"/>
          </a:p>
        </p:txBody>
      </p:sp>
      <p:sp>
        <p:nvSpPr>
          <p:cNvPr id="121" name="Text Placeholder 31"/>
          <p:cNvSpPr>
            <a:spLocks noGrp="1"/>
          </p:cNvSpPr>
          <p:nvPr>
            <p:ph type="body" sz="quarter" idx="49" hasCustomPrompt="1"/>
          </p:nvPr>
        </p:nvSpPr>
        <p:spPr>
          <a:xfrm>
            <a:off x="5848509" y="2667000"/>
            <a:ext cx="1692910" cy="209550"/>
          </a:xfrm>
          <a:prstGeom prst="rect">
            <a:avLst/>
          </a:prstGeom>
        </p:spPr>
        <p:txBody>
          <a:bodyPr lIns="0" tIns="0" rIns="0" bIns="0" anchor="b" anchorCtr="0">
            <a:noAutofit/>
          </a:bodyPr>
          <a:lstStyle>
            <a:lvl1pPr marL="0" indent="0">
              <a:buNone/>
              <a:defRPr sz="700"/>
            </a:lvl1pPr>
          </a:lstStyle>
          <a:p>
            <a:pPr lvl="0"/>
            <a:r>
              <a:rPr lang="en-US" dirty="0" smtClean="0"/>
              <a:t>Click to add email address</a:t>
            </a:r>
          </a:p>
        </p:txBody>
      </p:sp>
      <p:cxnSp>
        <p:nvCxnSpPr>
          <p:cNvPr id="122" name="Line 32"/>
          <p:cNvCxnSpPr/>
          <p:nvPr userDrawn="1"/>
        </p:nvCxnSpPr>
        <p:spPr>
          <a:xfrm>
            <a:off x="5848509" y="2908300"/>
            <a:ext cx="1692910" cy="1905"/>
          </a:xfrm>
          <a:prstGeom prst="line">
            <a:avLst/>
          </a:prstGeom>
          <a:ln w="15875">
            <a:solidFill>
              <a:srgbClr val="908E8F"/>
            </a:solidFill>
          </a:ln>
        </p:spPr>
        <p:style>
          <a:lnRef idx="1">
            <a:schemeClr val="accent1"/>
          </a:lnRef>
          <a:fillRef idx="0">
            <a:schemeClr val="accent1"/>
          </a:fillRef>
          <a:effectRef idx="0">
            <a:schemeClr val="accent1"/>
          </a:effectRef>
          <a:fontRef idx="minor">
            <a:schemeClr val="tx1"/>
          </a:fontRef>
        </p:style>
      </p:cxnSp>
      <p:sp>
        <p:nvSpPr>
          <p:cNvPr id="125" name="Text Placeholder 33"/>
          <p:cNvSpPr>
            <a:spLocks noGrp="1"/>
          </p:cNvSpPr>
          <p:nvPr>
            <p:ph type="body" sz="quarter" idx="50" hasCustomPrompt="1"/>
          </p:nvPr>
        </p:nvSpPr>
        <p:spPr>
          <a:xfrm>
            <a:off x="5848509" y="2940050"/>
            <a:ext cx="1692910" cy="3790950"/>
          </a:xfrm>
          <a:prstGeom prst="rect">
            <a:avLst/>
          </a:prstGeom>
        </p:spPr>
        <p:txBody>
          <a:bodyPr lIns="0" tIns="0" rIns="0" bIns="0">
            <a:noAutofit/>
          </a:bodyPr>
          <a:lstStyle>
            <a:lvl1pPr marL="0" marR="0" indent="0" algn="l" defTabSz="128016" rtl="0" eaLnBrk="1" fontAlgn="auto" latinLnBrk="0" hangingPunct="1">
              <a:lnSpc>
                <a:spcPct val="100000"/>
              </a:lnSpc>
              <a:spcBef>
                <a:spcPct val="20000"/>
              </a:spcBef>
              <a:spcAft>
                <a:spcPts val="0"/>
              </a:spcAft>
              <a:buClrTx/>
              <a:buSzTx/>
              <a:buFontTx/>
              <a:buNone/>
              <a:tabLst/>
              <a:defRPr sz="700"/>
            </a:lvl1pPr>
          </a:lstStyle>
          <a:p>
            <a:pPr marL="0" marR="0" lvl="0" indent="0" algn="l" defTabSz="128016" rtl="0" eaLnBrk="1" fontAlgn="auto" latinLnBrk="0" hangingPunct="1">
              <a:lnSpc>
                <a:spcPct val="100000"/>
              </a:lnSpc>
              <a:spcBef>
                <a:spcPct val="20000"/>
              </a:spcBef>
              <a:spcAft>
                <a:spcPts val="0"/>
              </a:spcAft>
              <a:buClrTx/>
              <a:buSzTx/>
              <a:buFontTx/>
              <a:buNone/>
              <a:tabLst/>
              <a:defRPr/>
            </a:pPr>
            <a:r>
              <a:rPr lang="en-US" dirty="0" smtClean="0"/>
              <a:t>Click to add bio text</a:t>
            </a:r>
          </a:p>
        </p:txBody>
      </p:sp>
      <p:sp>
        <p:nvSpPr>
          <p:cNvPr id="41" name="Text Placeholder 34"/>
          <p:cNvSpPr>
            <a:spLocks noGrp="1"/>
          </p:cNvSpPr>
          <p:nvPr>
            <p:ph type="body" sz="quarter" idx="51" hasCustomPrompt="1"/>
          </p:nvPr>
        </p:nvSpPr>
        <p:spPr>
          <a:xfrm>
            <a:off x="7628890" y="1409700"/>
            <a:ext cx="1692910" cy="254000"/>
          </a:xfrm>
          <a:prstGeom prst="rect">
            <a:avLst/>
          </a:prstGeom>
        </p:spPr>
        <p:txBody>
          <a:bodyPr lIns="0" tIns="0" rIns="0" bIns="0" anchor="t" anchorCtr="0">
            <a:noAutofit/>
          </a:bodyPr>
          <a:lstStyle>
            <a:lvl1pPr marL="0" indent="0">
              <a:buNone/>
              <a:defRPr sz="1200">
                <a:solidFill>
                  <a:srgbClr val="003763"/>
                </a:solidFill>
              </a:defRPr>
            </a:lvl1pPr>
          </a:lstStyle>
          <a:p>
            <a:pPr lvl="0"/>
            <a:r>
              <a:rPr lang="en-US" dirty="0" smtClean="0"/>
              <a:t>Click to add name</a:t>
            </a:r>
            <a:endParaRPr lang="en-US" dirty="0"/>
          </a:p>
        </p:txBody>
      </p:sp>
      <p:sp>
        <p:nvSpPr>
          <p:cNvPr id="44" name="Text Placeholder 35"/>
          <p:cNvSpPr>
            <a:spLocks noGrp="1"/>
          </p:cNvSpPr>
          <p:nvPr>
            <p:ph type="body" sz="quarter" idx="53" hasCustomPrompt="1"/>
          </p:nvPr>
        </p:nvSpPr>
        <p:spPr>
          <a:xfrm>
            <a:off x="7628890" y="1727200"/>
            <a:ext cx="1692910" cy="501650"/>
          </a:xfrm>
          <a:prstGeom prst="rect">
            <a:avLst/>
          </a:prstGeom>
        </p:spPr>
        <p:txBody>
          <a:bodyPr lIns="0" tIns="0" rIns="0" bIns="0" anchor="b" anchorCtr="0">
            <a:noAutofit/>
          </a:bodyPr>
          <a:lstStyle>
            <a:lvl1pPr marL="0" indent="0">
              <a:buNone/>
              <a:defRPr sz="800"/>
            </a:lvl1pPr>
          </a:lstStyle>
          <a:p>
            <a:pPr lvl="0"/>
            <a:r>
              <a:rPr lang="en-US" dirty="0" smtClean="0"/>
              <a:t>Click to add official title</a:t>
            </a:r>
          </a:p>
          <a:p>
            <a:pPr lvl="0"/>
            <a:endParaRPr lang="en-US" dirty="0"/>
          </a:p>
        </p:txBody>
      </p:sp>
      <p:sp>
        <p:nvSpPr>
          <p:cNvPr id="45" name="Text Placeholder 36"/>
          <p:cNvSpPr>
            <a:spLocks noGrp="1"/>
          </p:cNvSpPr>
          <p:nvPr>
            <p:ph type="body" sz="quarter" idx="54" hasCustomPrompt="1"/>
          </p:nvPr>
        </p:nvSpPr>
        <p:spPr>
          <a:xfrm>
            <a:off x="7628890" y="2241550"/>
            <a:ext cx="1692910" cy="177800"/>
          </a:xfrm>
          <a:prstGeom prst="rect">
            <a:avLst/>
          </a:prstGeom>
        </p:spPr>
        <p:txBody>
          <a:bodyPr lIns="0" tIns="0" rIns="0" bIns="0" anchor="b" anchorCtr="0">
            <a:noAutofit/>
          </a:bodyPr>
          <a:lstStyle>
            <a:lvl1pPr marL="0" indent="0">
              <a:buNone/>
              <a:defRPr sz="700"/>
            </a:lvl1pPr>
          </a:lstStyle>
          <a:p>
            <a:pPr lvl="0"/>
            <a:r>
              <a:rPr lang="en-US" dirty="0" smtClean="0"/>
              <a:t>Click to add office location</a:t>
            </a:r>
            <a:endParaRPr lang="en-US" dirty="0"/>
          </a:p>
        </p:txBody>
      </p:sp>
      <p:cxnSp>
        <p:nvCxnSpPr>
          <p:cNvPr id="46" name="Line 37"/>
          <p:cNvCxnSpPr/>
          <p:nvPr userDrawn="1"/>
        </p:nvCxnSpPr>
        <p:spPr>
          <a:xfrm>
            <a:off x="7628890" y="2446655"/>
            <a:ext cx="1692910" cy="1905"/>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sp>
        <p:nvSpPr>
          <p:cNvPr id="47" name="Text Placeholder 38"/>
          <p:cNvSpPr>
            <a:spLocks noGrp="1"/>
          </p:cNvSpPr>
          <p:nvPr>
            <p:ph type="body" sz="quarter" idx="55" hasCustomPrompt="1"/>
          </p:nvPr>
        </p:nvSpPr>
        <p:spPr>
          <a:xfrm>
            <a:off x="7628890" y="2457450"/>
            <a:ext cx="1692910" cy="209550"/>
          </a:xfrm>
          <a:prstGeom prst="rect">
            <a:avLst/>
          </a:prstGeom>
        </p:spPr>
        <p:txBody>
          <a:bodyPr lIns="0" tIns="0" rIns="0" bIns="0" anchor="b" anchorCtr="0">
            <a:noAutofit/>
          </a:bodyPr>
          <a:lstStyle>
            <a:lvl1pPr marL="0" indent="0">
              <a:buNone/>
              <a:defRPr sz="700"/>
            </a:lvl1pPr>
          </a:lstStyle>
          <a:p>
            <a:pPr lvl="0"/>
            <a:r>
              <a:rPr lang="en-US" dirty="0" smtClean="0"/>
              <a:t>Click to add phone number</a:t>
            </a:r>
            <a:endParaRPr lang="en-US" dirty="0"/>
          </a:p>
        </p:txBody>
      </p:sp>
      <p:sp>
        <p:nvSpPr>
          <p:cNvPr id="48" name="Text Placeholder 39"/>
          <p:cNvSpPr>
            <a:spLocks noGrp="1"/>
          </p:cNvSpPr>
          <p:nvPr>
            <p:ph type="body" sz="quarter" idx="56" hasCustomPrompt="1"/>
          </p:nvPr>
        </p:nvSpPr>
        <p:spPr>
          <a:xfrm>
            <a:off x="7628890" y="2667000"/>
            <a:ext cx="1692910" cy="209550"/>
          </a:xfrm>
          <a:prstGeom prst="rect">
            <a:avLst/>
          </a:prstGeom>
        </p:spPr>
        <p:txBody>
          <a:bodyPr lIns="0" tIns="0" rIns="0" bIns="0" anchor="b" anchorCtr="0">
            <a:noAutofit/>
          </a:bodyPr>
          <a:lstStyle>
            <a:lvl1pPr marL="0" indent="0">
              <a:buNone/>
              <a:defRPr sz="700"/>
            </a:lvl1pPr>
          </a:lstStyle>
          <a:p>
            <a:pPr lvl="0"/>
            <a:r>
              <a:rPr lang="en-US" dirty="0" smtClean="0"/>
              <a:t>Click to add email address</a:t>
            </a:r>
          </a:p>
        </p:txBody>
      </p:sp>
      <p:cxnSp>
        <p:nvCxnSpPr>
          <p:cNvPr id="49" name="Line 40"/>
          <p:cNvCxnSpPr/>
          <p:nvPr userDrawn="1"/>
        </p:nvCxnSpPr>
        <p:spPr>
          <a:xfrm>
            <a:off x="7628890" y="2908300"/>
            <a:ext cx="1692910" cy="1905"/>
          </a:xfrm>
          <a:prstGeom prst="line">
            <a:avLst/>
          </a:prstGeom>
          <a:ln w="15875">
            <a:solidFill>
              <a:srgbClr val="908E8F"/>
            </a:solidFill>
          </a:ln>
        </p:spPr>
        <p:style>
          <a:lnRef idx="1">
            <a:schemeClr val="accent1"/>
          </a:lnRef>
          <a:fillRef idx="0">
            <a:schemeClr val="accent1"/>
          </a:fillRef>
          <a:effectRef idx="0">
            <a:schemeClr val="accent1"/>
          </a:effectRef>
          <a:fontRef idx="minor">
            <a:schemeClr val="tx1"/>
          </a:fontRef>
        </p:style>
      </p:cxnSp>
      <p:sp>
        <p:nvSpPr>
          <p:cNvPr id="50" name="Text Placeholder 41"/>
          <p:cNvSpPr>
            <a:spLocks noGrp="1"/>
          </p:cNvSpPr>
          <p:nvPr>
            <p:ph type="body" sz="quarter" idx="57" hasCustomPrompt="1"/>
          </p:nvPr>
        </p:nvSpPr>
        <p:spPr>
          <a:xfrm>
            <a:off x="7628890" y="2940050"/>
            <a:ext cx="1692910" cy="3790950"/>
          </a:xfrm>
          <a:prstGeom prst="rect">
            <a:avLst/>
          </a:prstGeom>
        </p:spPr>
        <p:txBody>
          <a:bodyPr lIns="0" tIns="0" rIns="0" bIns="0">
            <a:noAutofit/>
          </a:bodyPr>
          <a:lstStyle>
            <a:lvl1pPr marL="0" marR="0" indent="0" algn="l" defTabSz="128016" rtl="0" eaLnBrk="1" fontAlgn="auto" latinLnBrk="0" hangingPunct="1">
              <a:lnSpc>
                <a:spcPct val="100000"/>
              </a:lnSpc>
              <a:spcBef>
                <a:spcPct val="20000"/>
              </a:spcBef>
              <a:spcAft>
                <a:spcPts val="0"/>
              </a:spcAft>
              <a:buClrTx/>
              <a:buSzTx/>
              <a:buFontTx/>
              <a:buNone/>
              <a:tabLst/>
              <a:defRPr sz="700"/>
            </a:lvl1pPr>
          </a:lstStyle>
          <a:p>
            <a:pPr marL="0" marR="0" lvl="0" indent="0" algn="l" defTabSz="128016" rtl="0" eaLnBrk="1" fontAlgn="auto" latinLnBrk="0" hangingPunct="1">
              <a:lnSpc>
                <a:spcPct val="100000"/>
              </a:lnSpc>
              <a:spcBef>
                <a:spcPct val="20000"/>
              </a:spcBef>
              <a:spcAft>
                <a:spcPts val="0"/>
              </a:spcAft>
              <a:buClrTx/>
              <a:buSzTx/>
              <a:buFontTx/>
              <a:buNone/>
              <a:tabLst/>
              <a:defRPr/>
            </a:pPr>
            <a:r>
              <a:rPr lang="en-US" dirty="0" smtClean="0"/>
              <a:t>Click to add bio text</a:t>
            </a:r>
          </a:p>
        </p:txBody>
      </p:sp>
      <p:sp>
        <p:nvSpPr>
          <p:cNvPr id="64" name="Footer Placeholder 42"/>
          <p:cNvSpPr>
            <a:spLocks noGrp="1"/>
          </p:cNvSpPr>
          <p:nvPr>
            <p:ph type="ftr" sz="quarter" idx="3"/>
          </p:nvPr>
        </p:nvSpPr>
        <p:spPr>
          <a:xfrm>
            <a:off x="7490826" y="7083277"/>
            <a:ext cx="1836053" cy="244038"/>
          </a:xfrm>
          <a:prstGeom prst="rect">
            <a:avLst/>
          </a:prstGeom>
        </p:spPr>
        <p:txBody>
          <a:bodyPr vert="horz" lIns="0" tIns="0" rIns="0" bIns="0" rtlCol="0" anchor="ctr"/>
          <a:lstStyle>
            <a:lvl1pPr marL="0" indent="0" algn="r">
              <a:buNone/>
              <a:defRPr sz="800" baseline="0">
                <a:solidFill>
                  <a:schemeClr val="tx1"/>
                </a:solidFill>
                <a:latin typeface="+mj-lt"/>
              </a:defRPr>
            </a:lvl1pPr>
          </a:lstStyle>
          <a:p>
            <a:r>
              <a:rPr lang="en-US" smtClean="0"/>
              <a:t>Click to add footer</a:t>
            </a:r>
            <a:endParaRPr lang="en-US" dirty="0"/>
          </a:p>
        </p:txBody>
      </p:sp>
      <p:sp>
        <p:nvSpPr>
          <p:cNvPr id="63" name="Slide Number Placeholder 43"/>
          <p:cNvSpPr>
            <a:spLocks noGrp="1"/>
          </p:cNvSpPr>
          <p:nvPr>
            <p:ph type="sldNum" sz="quarter" idx="4"/>
          </p:nvPr>
        </p:nvSpPr>
        <p:spPr>
          <a:xfrm>
            <a:off x="9326880" y="7083277"/>
            <a:ext cx="384427" cy="244038"/>
          </a:xfrm>
          <a:prstGeom prst="rect">
            <a:avLst/>
          </a:prstGeom>
        </p:spPr>
        <p:txBody>
          <a:bodyPr vert="horz" lIns="0" tIns="0" rIns="0" bIns="27432" rtlCol="0" anchor="ctr"/>
          <a:lstStyle>
            <a:lvl1pPr marL="0" indent="0" algn="r">
              <a:buNone/>
              <a:defRPr sz="1100">
                <a:solidFill>
                  <a:schemeClr val="tx1"/>
                </a:solidFill>
              </a:defRPr>
            </a:lvl1pPr>
          </a:lstStyle>
          <a:p>
            <a:fld id="{0AF8A4B7-68D6-47C7-8DF0-E856C990106D}" type="slidenum">
              <a:rPr lang="en-US" smtClean="0"/>
              <a:pPr/>
              <a:t>‹#›</a:t>
            </a:fld>
            <a:endParaRPr lang="en-US" dirty="0"/>
          </a:p>
        </p:txBody>
      </p:sp>
      <p:pic>
        <p:nvPicPr>
          <p:cNvPr id="52" name="Picture 51"/>
          <p:cNvPicPr/>
          <p:nvPr userDrawn="1"/>
        </p:nvPicPr>
        <p:blipFill>
          <a:blip r:embed="rId3" cstate="print">
            <a:extLst>
              <a:ext uri="{28A0092B-C50C-407E-A947-70E740481C1C}">
                <a14:useLocalDpi xmlns:a14="http://schemas.microsoft.com/office/drawing/2010/main" val="0"/>
              </a:ext>
            </a:extLst>
          </a:blip>
          <a:stretch>
            <a:fillRect/>
          </a:stretch>
        </p:blipFill>
        <p:spPr>
          <a:xfrm>
            <a:off x="86625" y="6942250"/>
            <a:ext cx="2330450" cy="533400"/>
          </a:xfrm>
          <a:prstGeom prst="rect">
            <a:avLst/>
          </a:prstGeom>
        </p:spPr>
      </p:pic>
    </p:spTree>
    <p:custDataLst>
      <p:custData r:id="rId1"/>
    </p:custDataLst>
    <p:extLst>
      <p:ext uri="{BB962C8B-B14F-4D97-AF65-F5344CB8AC3E}">
        <p14:creationId xmlns:p14="http://schemas.microsoft.com/office/powerpoint/2010/main" val="239862751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Section Divider w/ Image">
    <p:spTree>
      <p:nvGrpSpPr>
        <p:cNvPr id="1" name=""/>
        <p:cNvGrpSpPr/>
        <p:nvPr/>
      </p:nvGrpSpPr>
      <p:grpSpPr>
        <a:xfrm>
          <a:off x="0" y="0"/>
          <a:ext cx="0" cy="0"/>
          <a:chOff x="0" y="0"/>
          <a:chExt cx="0" cy="0"/>
        </a:xfrm>
      </p:grpSpPr>
      <p:sp>
        <p:nvSpPr>
          <p:cNvPr id="11" name="Rectangle 1"/>
          <p:cNvSpPr/>
          <p:nvPr/>
        </p:nvSpPr>
        <p:spPr>
          <a:xfrm>
            <a:off x="1489076" y="2369726"/>
            <a:ext cx="5819554" cy="2003298"/>
          </a:xfrm>
          <a:prstGeom prst="rect">
            <a:avLst/>
          </a:prstGeom>
          <a:solidFill>
            <a:srgbClr val="298DC1"/>
          </a:solidFill>
          <a:ln>
            <a:noFill/>
            <a:bevel/>
          </a:ln>
        </p:spPr>
        <p:style>
          <a:lnRef idx="2">
            <a:schemeClr val="accent1">
              <a:shade val="50000"/>
            </a:schemeClr>
          </a:lnRef>
          <a:fillRef idx="1">
            <a:schemeClr val="accent1"/>
          </a:fillRef>
          <a:effectRef idx="0">
            <a:schemeClr val="accent1"/>
          </a:effectRef>
          <a:fontRef idx="minor">
            <a:schemeClr val="lt1"/>
          </a:fontRef>
        </p:style>
        <p:txBody>
          <a:bodyPr lIns="74524" tIns="74524" rIns="74524" bIns="74524" rtlCol="0" anchor="ctr"/>
          <a:lstStyle/>
          <a:p>
            <a:pPr algn="ctr"/>
            <a:endParaRPr lang="en-US" dirty="0"/>
          </a:p>
        </p:txBody>
      </p:sp>
      <p:sp>
        <p:nvSpPr>
          <p:cNvPr id="8" name="Title 2"/>
          <p:cNvSpPr>
            <a:spLocks noGrp="1" noChangeAspect="1"/>
          </p:cNvSpPr>
          <p:nvPr>
            <p:ph type="title" hasCustomPrompt="1"/>
          </p:nvPr>
        </p:nvSpPr>
        <p:spPr>
          <a:xfrm>
            <a:off x="1487490" y="2369726"/>
            <a:ext cx="5819418" cy="2003298"/>
          </a:xfrm>
          <a:prstGeom prst="rect">
            <a:avLst/>
          </a:prstGeom>
        </p:spPr>
        <p:txBody>
          <a:bodyPr vert="horz" lIns="137160" tIns="137160" rIns="137160" bIns="137160" rtlCol="0" anchor="ctr" anchorCtr="0">
            <a:noAutofit/>
          </a:bodyPr>
          <a:lstStyle>
            <a:lvl1pPr>
              <a:defRPr sz="2700" baseline="0">
                <a:solidFill>
                  <a:schemeClr val="bg1"/>
                </a:solidFill>
              </a:defRPr>
            </a:lvl1pPr>
          </a:lstStyle>
          <a:p>
            <a:r>
              <a:rPr lang="en-US" dirty="0" smtClean="0"/>
              <a:t>Click to add title</a:t>
            </a:r>
            <a:endParaRPr lang="en-US" dirty="0"/>
          </a:p>
        </p:txBody>
      </p:sp>
      <p:sp>
        <p:nvSpPr>
          <p:cNvPr id="3" name="Text Placeholder 3"/>
          <p:cNvSpPr>
            <a:spLocks noGrp="1"/>
          </p:cNvSpPr>
          <p:nvPr>
            <p:ph type="body" sz="quarter" idx="13" hasCustomPrompt="1"/>
          </p:nvPr>
        </p:nvSpPr>
        <p:spPr>
          <a:xfrm>
            <a:off x="7410158" y="2371408"/>
            <a:ext cx="2300580" cy="2004695"/>
          </a:xfrm>
          <a:prstGeom prst="rect">
            <a:avLst/>
          </a:prstGeom>
        </p:spPr>
        <p:txBody>
          <a:bodyPr/>
          <a:lstStyle>
            <a:lvl1pPr marL="0" indent="0">
              <a:buFontTx/>
              <a:buNone/>
              <a:defRPr/>
            </a:lvl1pPr>
          </a:lstStyle>
          <a:p>
            <a:r>
              <a:rPr lang="en-US" dirty="0" smtClean="0"/>
              <a:t>Click to add picture</a:t>
            </a:r>
            <a:endParaRPr lang="en-US" dirty="0"/>
          </a:p>
        </p:txBody>
      </p:sp>
      <p:sp>
        <p:nvSpPr>
          <p:cNvPr id="14" name="Rectangle 5"/>
          <p:cNvSpPr/>
          <p:nvPr userDrawn="1"/>
        </p:nvSpPr>
        <p:spPr>
          <a:xfrm>
            <a:off x="118872" y="2369723"/>
            <a:ext cx="921570" cy="200568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6"/>
          <p:cNvSpPr/>
          <p:nvPr userDrawn="1"/>
        </p:nvSpPr>
        <p:spPr>
          <a:xfrm>
            <a:off x="1122977" y="2369723"/>
            <a:ext cx="282769" cy="200568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ooter Placeholder 7"/>
          <p:cNvSpPr>
            <a:spLocks noGrp="1"/>
          </p:cNvSpPr>
          <p:nvPr>
            <p:ph type="ftr" sz="quarter" idx="3"/>
          </p:nvPr>
        </p:nvSpPr>
        <p:spPr>
          <a:xfrm>
            <a:off x="7490826" y="7083276"/>
            <a:ext cx="1836053" cy="244038"/>
          </a:xfrm>
          <a:prstGeom prst="rect">
            <a:avLst/>
          </a:prstGeom>
        </p:spPr>
        <p:txBody>
          <a:bodyPr vert="horz" lIns="0" tIns="0" rIns="0" bIns="0" rtlCol="0" anchor="ctr" anchorCtr="0"/>
          <a:lstStyle>
            <a:lvl1pPr marL="0" indent="0" algn="r">
              <a:buNone/>
              <a:defRPr sz="800" baseline="0">
                <a:solidFill>
                  <a:schemeClr val="tx1"/>
                </a:solidFill>
                <a:latin typeface="+mj-lt"/>
              </a:defRPr>
            </a:lvl1pPr>
          </a:lstStyle>
          <a:p>
            <a:r>
              <a:rPr lang="en-US" smtClean="0"/>
              <a:t>Click to add footer</a:t>
            </a:r>
            <a:endParaRPr lang="en-US" dirty="0"/>
          </a:p>
        </p:txBody>
      </p:sp>
      <p:pic>
        <p:nvPicPr>
          <p:cNvPr id="13" name="Picture 12"/>
          <p:cNvPicPr/>
          <p:nvPr userDrawn="1"/>
        </p:nvPicPr>
        <p:blipFill>
          <a:blip r:embed="rId3" cstate="print">
            <a:extLst>
              <a:ext uri="{28A0092B-C50C-407E-A947-70E740481C1C}">
                <a14:useLocalDpi xmlns:a14="http://schemas.microsoft.com/office/drawing/2010/main" val="0"/>
              </a:ext>
            </a:extLst>
          </a:blip>
          <a:stretch>
            <a:fillRect/>
          </a:stretch>
        </p:blipFill>
        <p:spPr>
          <a:xfrm>
            <a:off x="7205591" y="294324"/>
            <a:ext cx="2330450" cy="533400"/>
          </a:xfrm>
          <a:prstGeom prst="rect">
            <a:avLst/>
          </a:prstGeom>
        </p:spPr>
      </p:pic>
    </p:spTree>
    <p:custDataLst>
      <p:custData r:id="rId1"/>
    </p:custDataLst>
    <p:extLst>
      <p:ext uri="{BB962C8B-B14F-4D97-AF65-F5344CB8AC3E}">
        <p14:creationId xmlns:p14="http://schemas.microsoft.com/office/powerpoint/2010/main" val="3757095723"/>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Six Bios w/ Photos">
    <p:spTree>
      <p:nvGrpSpPr>
        <p:cNvPr id="1" name=""/>
        <p:cNvGrpSpPr/>
        <p:nvPr/>
      </p:nvGrpSpPr>
      <p:grpSpPr>
        <a:xfrm>
          <a:off x="0" y="0"/>
          <a:ext cx="0" cy="0"/>
          <a:chOff x="0" y="0"/>
          <a:chExt cx="0" cy="0"/>
        </a:xfrm>
      </p:grpSpPr>
      <p:sp>
        <p:nvSpPr>
          <p:cNvPr id="61" name="Title 1"/>
          <p:cNvSpPr>
            <a:spLocks noGrp="1" noChangeAspect="1"/>
          </p:cNvSpPr>
          <p:nvPr>
            <p:ph type="title"/>
          </p:nvPr>
        </p:nvSpPr>
        <p:spPr>
          <a:xfrm>
            <a:off x="1609724" y="117249"/>
            <a:ext cx="8101584" cy="1077265"/>
          </a:xfrm>
          <a:prstGeom prst="rect">
            <a:avLst/>
          </a:prstGeom>
        </p:spPr>
        <p:txBody>
          <a:bodyPr vert="horz" lIns="0" tIns="49629" rIns="0" bIns="49629" rtlCol="0" anchor="b">
            <a:noAutofit/>
          </a:bodyPr>
          <a:lstStyle/>
          <a:p>
            <a:r>
              <a:rPr lang="en-US" dirty="0" smtClean="0"/>
              <a:t>Click to add title</a:t>
            </a:r>
            <a:endParaRPr lang="en-US" dirty="0"/>
          </a:p>
        </p:txBody>
      </p:sp>
      <p:sp>
        <p:nvSpPr>
          <p:cNvPr id="42" name="Text Placeholder 2"/>
          <p:cNvSpPr>
            <a:spLocks noGrp="1"/>
          </p:cNvSpPr>
          <p:nvPr>
            <p:ph type="body" sz="quarter" idx="15" hasCustomPrompt="1"/>
          </p:nvPr>
        </p:nvSpPr>
        <p:spPr>
          <a:xfrm>
            <a:off x="501650" y="1409700"/>
            <a:ext cx="1395984" cy="254000"/>
          </a:xfrm>
          <a:prstGeom prst="rect">
            <a:avLst/>
          </a:prstGeom>
        </p:spPr>
        <p:txBody>
          <a:bodyPr lIns="0" tIns="0" rIns="0" bIns="0" anchor="t" anchorCtr="0">
            <a:noAutofit/>
          </a:bodyPr>
          <a:lstStyle>
            <a:lvl1pPr marL="0" indent="0">
              <a:buNone/>
              <a:defRPr sz="1200">
                <a:solidFill>
                  <a:srgbClr val="003763"/>
                </a:solidFill>
              </a:defRPr>
            </a:lvl1pPr>
          </a:lstStyle>
          <a:p>
            <a:pPr lvl="0"/>
            <a:r>
              <a:rPr lang="en-US" dirty="0" smtClean="0"/>
              <a:t>Click to add name</a:t>
            </a:r>
            <a:endParaRPr lang="en-US" dirty="0"/>
          </a:p>
        </p:txBody>
      </p:sp>
      <p:sp>
        <p:nvSpPr>
          <p:cNvPr id="34" name="Text Placeholder 3"/>
          <p:cNvSpPr>
            <a:spLocks noGrp="1"/>
          </p:cNvSpPr>
          <p:nvPr>
            <p:ph type="body" sz="quarter" idx="29" hasCustomPrompt="1"/>
          </p:nvPr>
        </p:nvSpPr>
        <p:spPr>
          <a:xfrm>
            <a:off x="501650" y="1727200"/>
            <a:ext cx="533400" cy="654050"/>
          </a:xfrm>
          <a:prstGeom prst="rect">
            <a:avLst/>
          </a:prstGeom>
        </p:spPr>
        <p:txBody>
          <a:bodyPr vert="horz" lIns="0" tIns="0" rIns="0" bIns="0" anchor="t" anchorCtr="1"/>
          <a:lstStyle>
            <a:lvl1pPr marL="0" indent="0" algn="ctr">
              <a:spcBef>
                <a:spcPts val="0"/>
              </a:spcBef>
              <a:buNone/>
              <a:defRPr baseline="0"/>
            </a:lvl1pPr>
          </a:lstStyle>
          <a:p>
            <a:r>
              <a:rPr lang="en-US" dirty="0" smtClean="0"/>
              <a:t>Picture</a:t>
            </a:r>
          </a:p>
        </p:txBody>
      </p:sp>
      <p:sp>
        <p:nvSpPr>
          <p:cNvPr id="65" name="Text Placeholder 4"/>
          <p:cNvSpPr>
            <a:spLocks noGrp="1"/>
          </p:cNvSpPr>
          <p:nvPr>
            <p:ph type="body" sz="quarter" idx="16" hasCustomPrompt="1"/>
          </p:nvPr>
        </p:nvSpPr>
        <p:spPr>
          <a:xfrm>
            <a:off x="1085850" y="1727200"/>
            <a:ext cx="811784" cy="501650"/>
          </a:xfrm>
          <a:prstGeom prst="rect">
            <a:avLst/>
          </a:prstGeom>
        </p:spPr>
        <p:txBody>
          <a:bodyPr lIns="0" tIns="0" rIns="0" bIns="0" anchor="b" anchorCtr="0">
            <a:noAutofit/>
          </a:bodyPr>
          <a:lstStyle>
            <a:lvl1pPr marL="0" indent="0">
              <a:buNone/>
              <a:defRPr sz="700"/>
            </a:lvl1pPr>
          </a:lstStyle>
          <a:p>
            <a:pPr lvl="0"/>
            <a:r>
              <a:rPr lang="en-US" dirty="0" smtClean="0"/>
              <a:t>Click to add official title</a:t>
            </a:r>
          </a:p>
          <a:p>
            <a:pPr lvl="0"/>
            <a:endParaRPr lang="en-US" dirty="0"/>
          </a:p>
        </p:txBody>
      </p:sp>
      <p:sp>
        <p:nvSpPr>
          <p:cNvPr id="66" name="Text Placeholder 5"/>
          <p:cNvSpPr>
            <a:spLocks noGrp="1"/>
          </p:cNvSpPr>
          <p:nvPr>
            <p:ph type="body" sz="quarter" idx="21" hasCustomPrompt="1"/>
          </p:nvPr>
        </p:nvSpPr>
        <p:spPr>
          <a:xfrm>
            <a:off x="1085850" y="2241550"/>
            <a:ext cx="811784" cy="177800"/>
          </a:xfrm>
          <a:prstGeom prst="rect">
            <a:avLst/>
          </a:prstGeom>
        </p:spPr>
        <p:txBody>
          <a:bodyPr lIns="0" tIns="0" rIns="0" bIns="0" anchor="b" anchorCtr="0">
            <a:noAutofit/>
          </a:bodyPr>
          <a:lstStyle>
            <a:lvl1pPr marL="0" indent="0">
              <a:buNone/>
              <a:defRPr sz="600"/>
            </a:lvl1pPr>
          </a:lstStyle>
          <a:p>
            <a:pPr lvl="0"/>
            <a:r>
              <a:rPr lang="en-US" dirty="0" smtClean="0"/>
              <a:t>Click to add office location</a:t>
            </a:r>
            <a:endParaRPr lang="en-US" dirty="0"/>
          </a:p>
        </p:txBody>
      </p:sp>
      <p:cxnSp>
        <p:nvCxnSpPr>
          <p:cNvPr id="59" name="Line 6"/>
          <p:cNvCxnSpPr/>
          <p:nvPr userDrawn="1"/>
        </p:nvCxnSpPr>
        <p:spPr>
          <a:xfrm>
            <a:off x="501650" y="2446655"/>
            <a:ext cx="1395984" cy="1905"/>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sp>
        <p:nvSpPr>
          <p:cNvPr id="55" name="Text Placeholder 7"/>
          <p:cNvSpPr>
            <a:spLocks noGrp="1"/>
          </p:cNvSpPr>
          <p:nvPr>
            <p:ph type="body" sz="quarter" idx="22" hasCustomPrompt="1"/>
          </p:nvPr>
        </p:nvSpPr>
        <p:spPr>
          <a:xfrm>
            <a:off x="501650" y="2457450"/>
            <a:ext cx="1395984" cy="209550"/>
          </a:xfrm>
          <a:prstGeom prst="rect">
            <a:avLst/>
          </a:prstGeom>
        </p:spPr>
        <p:txBody>
          <a:bodyPr lIns="0" tIns="0" rIns="0" bIns="0" anchor="b" anchorCtr="0">
            <a:noAutofit/>
          </a:bodyPr>
          <a:lstStyle>
            <a:lvl1pPr marL="0" indent="0">
              <a:buNone/>
              <a:defRPr sz="600"/>
            </a:lvl1pPr>
          </a:lstStyle>
          <a:p>
            <a:pPr lvl="0"/>
            <a:r>
              <a:rPr lang="en-US" dirty="0" smtClean="0"/>
              <a:t>Click to add phone number</a:t>
            </a:r>
            <a:endParaRPr lang="en-US" dirty="0"/>
          </a:p>
        </p:txBody>
      </p:sp>
      <p:sp>
        <p:nvSpPr>
          <p:cNvPr id="56" name="Text Placeholder 8"/>
          <p:cNvSpPr>
            <a:spLocks noGrp="1"/>
          </p:cNvSpPr>
          <p:nvPr>
            <p:ph type="body" sz="quarter" idx="23" hasCustomPrompt="1"/>
          </p:nvPr>
        </p:nvSpPr>
        <p:spPr>
          <a:xfrm>
            <a:off x="501650" y="2667000"/>
            <a:ext cx="1395984" cy="209550"/>
          </a:xfrm>
          <a:prstGeom prst="rect">
            <a:avLst/>
          </a:prstGeom>
        </p:spPr>
        <p:txBody>
          <a:bodyPr lIns="0" tIns="0" rIns="0" bIns="0" anchor="b" anchorCtr="0">
            <a:noAutofit/>
          </a:bodyPr>
          <a:lstStyle>
            <a:lvl1pPr marL="0" indent="0">
              <a:buNone/>
              <a:defRPr sz="600"/>
            </a:lvl1pPr>
          </a:lstStyle>
          <a:p>
            <a:pPr lvl="0"/>
            <a:r>
              <a:rPr lang="en-US" dirty="0" smtClean="0"/>
              <a:t>Click to add email address</a:t>
            </a:r>
          </a:p>
        </p:txBody>
      </p:sp>
      <p:cxnSp>
        <p:nvCxnSpPr>
          <p:cNvPr id="128" name="Line 9"/>
          <p:cNvCxnSpPr/>
          <p:nvPr userDrawn="1"/>
        </p:nvCxnSpPr>
        <p:spPr>
          <a:xfrm>
            <a:off x="501650" y="2908300"/>
            <a:ext cx="1395984" cy="1905"/>
          </a:xfrm>
          <a:prstGeom prst="line">
            <a:avLst/>
          </a:prstGeom>
          <a:ln w="15875">
            <a:solidFill>
              <a:srgbClr val="908E8F"/>
            </a:solidFill>
          </a:ln>
        </p:spPr>
        <p:style>
          <a:lnRef idx="1">
            <a:schemeClr val="accent1"/>
          </a:lnRef>
          <a:fillRef idx="0">
            <a:schemeClr val="accent1"/>
          </a:fillRef>
          <a:effectRef idx="0">
            <a:schemeClr val="accent1"/>
          </a:effectRef>
          <a:fontRef idx="minor">
            <a:schemeClr val="tx1"/>
          </a:fontRef>
        </p:style>
      </p:cxnSp>
      <p:sp>
        <p:nvSpPr>
          <p:cNvPr id="129" name="Text Placeholder 10"/>
          <p:cNvSpPr>
            <a:spLocks noGrp="1"/>
          </p:cNvSpPr>
          <p:nvPr>
            <p:ph type="body" sz="quarter" idx="27" hasCustomPrompt="1"/>
          </p:nvPr>
        </p:nvSpPr>
        <p:spPr>
          <a:xfrm>
            <a:off x="501650" y="2940050"/>
            <a:ext cx="1395984" cy="3790950"/>
          </a:xfrm>
          <a:prstGeom prst="rect">
            <a:avLst/>
          </a:prstGeom>
        </p:spPr>
        <p:txBody>
          <a:bodyPr lIns="0" tIns="0" rIns="0" bIns="0">
            <a:noAutofit/>
          </a:bodyPr>
          <a:lstStyle>
            <a:lvl1pPr marL="0" marR="0" indent="0" algn="l" defTabSz="128016" rtl="0" eaLnBrk="1" fontAlgn="auto" latinLnBrk="0" hangingPunct="1">
              <a:lnSpc>
                <a:spcPct val="100000"/>
              </a:lnSpc>
              <a:spcBef>
                <a:spcPct val="20000"/>
              </a:spcBef>
              <a:spcAft>
                <a:spcPts val="0"/>
              </a:spcAft>
              <a:buClrTx/>
              <a:buSzTx/>
              <a:buFontTx/>
              <a:buNone/>
              <a:tabLst/>
              <a:defRPr sz="700"/>
            </a:lvl1pPr>
          </a:lstStyle>
          <a:p>
            <a:pPr marL="0" marR="0" lvl="0" indent="0" algn="l" defTabSz="128016" rtl="0" eaLnBrk="1" fontAlgn="auto" latinLnBrk="0" hangingPunct="1">
              <a:lnSpc>
                <a:spcPct val="100000"/>
              </a:lnSpc>
              <a:spcBef>
                <a:spcPct val="20000"/>
              </a:spcBef>
              <a:spcAft>
                <a:spcPts val="0"/>
              </a:spcAft>
              <a:buClrTx/>
              <a:buSzTx/>
              <a:buFontTx/>
              <a:buNone/>
              <a:tabLst/>
              <a:defRPr/>
            </a:pPr>
            <a:r>
              <a:rPr lang="en-US" dirty="0" smtClean="0"/>
              <a:t>Click to add bio text</a:t>
            </a:r>
          </a:p>
        </p:txBody>
      </p:sp>
      <p:sp>
        <p:nvSpPr>
          <p:cNvPr id="74" name="Text Placeholder 11"/>
          <p:cNvSpPr>
            <a:spLocks noGrp="1"/>
          </p:cNvSpPr>
          <p:nvPr>
            <p:ph type="body" sz="quarter" idx="30" hasCustomPrompt="1"/>
          </p:nvPr>
        </p:nvSpPr>
        <p:spPr>
          <a:xfrm>
            <a:off x="1986534" y="1409700"/>
            <a:ext cx="1395984" cy="254000"/>
          </a:xfrm>
          <a:prstGeom prst="rect">
            <a:avLst/>
          </a:prstGeom>
        </p:spPr>
        <p:txBody>
          <a:bodyPr lIns="0" tIns="0" rIns="0" bIns="0" anchor="t" anchorCtr="0">
            <a:noAutofit/>
          </a:bodyPr>
          <a:lstStyle>
            <a:lvl1pPr marL="0" indent="0">
              <a:buNone/>
              <a:defRPr sz="1200">
                <a:solidFill>
                  <a:srgbClr val="003763"/>
                </a:solidFill>
              </a:defRPr>
            </a:lvl1pPr>
          </a:lstStyle>
          <a:p>
            <a:pPr lvl="0"/>
            <a:r>
              <a:rPr lang="en-US" dirty="0" smtClean="0"/>
              <a:t>Click to add name</a:t>
            </a:r>
            <a:endParaRPr lang="en-US" dirty="0"/>
          </a:p>
        </p:txBody>
      </p:sp>
      <p:sp>
        <p:nvSpPr>
          <p:cNvPr id="81" name="Text Placeholder 12"/>
          <p:cNvSpPr>
            <a:spLocks noGrp="1"/>
          </p:cNvSpPr>
          <p:nvPr>
            <p:ph type="body" sz="quarter" idx="37" hasCustomPrompt="1"/>
          </p:nvPr>
        </p:nvSpPr>
        <p:spPr>
          <a:xfrm>
            <a:off x="1986534" y="1727200"/>
            <a:ext cx="533400" cy="654050"/>
          </a:xfrm>
          <a:prstGeom prst="rect">
            <a:avLst/>
          </a:prstGeom>
        </p:spPr>
        <p:txBody>
          <a:bodyPr lIns="0" tIns="0" rIns="0" bIns="0"/>
          <a:lstStyle>
            <a:lvl1pPr marL="0" indent="0" algn="ctr">
              <a:spcBef>
                <a:spcPts val="0"/>
              </a:spcBef>
              <a:buNone/>
              <a:defRPr/>
            </a:lvl1pPr>
          </a:lstStyle>
          <a:p>
            <a:r>
              <a:rPr lang="en-US" dirty="0" smtClean="0"/>
              <a:t>Picture</a:t>
            </a:r>
          </a:p>
        </p:txBody>
      </p:sp>
      <p:sp>
        <p:nvSpPr>
          <p:cNvPr id="67" name="Text Placeholder 13"/>
          <p:cNvSpPr>
            <a:spLocks noGrp="1"/>
          </p:cNvSpPr>
          <p:nvPr>
            <p:ph type="body" sz="quarter" idx="31" hasCustomPrompt="1"/>
          </p:nvPr>
        </p:nvSpPr>
        <p:spPr>
          <a:xfrm>
            <a:off x="2570734" y="1727200"/>
            <a:ext cx="811784" cy="501650"/>
          </a:xfrm>
          <a:prstGeom prst="rect">
            <a:avLst/>
          </a:prstGeom>
        </p:spPr>
        <p:txBody>
          <a:bodyPr lIns="0" tIns="0" rIns="0" bIns="0" anchor="b" anchorCtr="0">
            <a:noAutofit/>
          </a:bodyPr>
          <a:lstStyle>
            <a:lvl1pPr marL="0" marR="0" indent="0" algn="l" defTabSz="128016" rtl="0" eaLnBrk="1" fontAlgn="auto" latinLnBrk="0" hangingPunct="1">
              <a:lnSpc>
                <a:spcPct val="100000"/>
              </a:lnSpc>
              <a:spcBef>
                <a:spcPct val="20000"/>
              </a:spcBef>
              <a:spcAft>
                <a:spcPts val="0"/>
              </a:spcAft>
              <a:buClrTx/>
              <a:buSzTx/>
              <a:buFontTx/>
              <a:buNone/>
              <a:tabLst/>
              <a:defRPr sz="700"/>
            </a:lvl1pPr>
          </a:lstStyle>
          <a:p>
            <a:pPr lvl="0"/>
            <a:r>
              <a:rPr lang="en-US" dirty="0" smtClean="0"/>
              <a:t>Click to add official title</a:t>
            </a:r>
          </a:p>
          <a:p>
            <a:pPr lvl="0"/>
            <a:endParaRPr lang="en-US" dirty="0"/>
          </a:p>
        </p:txBody>
      </p:sp>
      <p:sp>
        <p:nvSpPr>
          <p:cNvPr id="68" name="Text Placeholder 14"/>
          <p:cNvSpPr>
            <a:spLocks noGrp="1"/>
          </p:cNvSpPr>
          <p:nvPr>
            <p:ph type="body" sz="quarter" idx="33" hasCustomPrompt="1"/>
          </p:nvPr>
        </p:nvSpPr>
        <p:spPr>
          <a:xfrm>
            <a:off x="2570734" y="2241550"/>
            <a:ext cx="811784" cy="177800"/>
          </a:xfrm>
          <a:prstGeom prst="rect">
            <a:avLst/>
          </a:prstGeom>
        </p:spPr>
        <p:txBody>
          <a:bodyPr lIns="0" tIns="0" rIns="0" bIns="0" anchor="b" anchorCtr="0">
            <a:noAutofit/>
          </a:bodyPr>
          <a:lstStyle>
            <a:lvl1pPr marL="0" indent="0">
              <a:buNone/>
              <a:defRPr sz="600"/>
            </a:lvl1pPr>
          </a:lstStyle>
          <a:p>
            <a:pPr lvl="0"/>
            <a:r>
              <a:rPr lang="en-US" dirty="0" smtClean="0"/>
              <a:t>Click to add office location</a:t>
            </a:r>
            <a:endParaRPr lang="en-US" dirty="0"/>
          </a:p>
        </p:txBody>
      </p:sp>
      <p:cxnSp>
        <p:nvCxnSpPr>
          <p:cNvPr id="72" name="Line 15"/>
          <p:cNvCxnSpPr/>
          <p:nvPr userDrawn="1"/>
        </p:nvCxnSpPr>
        <p:spPr>
          <a:xfrm>
            <a:off x="1986534" y="2446655"/>
            <a:ext cx="1395984" cy="1905"/>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sp>
        <p:nvSpPr>
          <p:cNvPr id="78" name="Text Placeholder 16"/>
          <p:cNvSpPr>
            <a:spLocks noGrp="1"/>
          </p:cNvSpPr>
          <p:nvPr>
            <p:ph type="body" sz="quarter" idx="34" hasCustomPrompt="1"/>
          </p:nvPr>
        </p:nvSpPr>
        <p:spPr>
          <a:xfrm>
            <a:off x="1986534" y="2457450"/>
            <a:ext cx="1395984" cy="209550"/>
          </a:xfrm>
          <a:prstGeom prst="rect">
            <a:avLst/>
          </a:prstGeom>
        </p:spPr>
        <p:txBody>
          <a:bodyPr lIns="0" tIns="0" rIns="0" bIns="0" anchor="b" anchorCtr="0">
            <a:noAutofit/>
          </a:bodyPr>
          <a:lstStyle>
            <a:lvl1pPr marL="0" indent="0">
              <a:buNone/>
              <a:defRPr sz="600"/>
            </a:lvl1pPr>
          </a:lstStyle>
          <a:p>
            <a:pPr lvl="0"/>
            <a:r>
              <a:rPr lang="en-US" dirty="0" smtClean="0"/>
              <a:t>Click to add phone number</a:t>
            </a:r>
            <a:endParaRPr lang="en-US" dirty="0"/>
          </a:p>
        </p:txBody>
      </p:sp>
      <p:sp>
        <p:nvSpPr>
          <p:cNvPr id="79" name="Text Placeholder 17"/>
          <p:cNvSpPr>
            <a:spLocks noGrp="1"/>
          </p:cNvSpPr>
          <p:nvPr>
            <p:ph type="body" sz="quarter" idx="35" hasCustomPrompt="1"/>
          </p:nvPr>
        </p:nvSpPr>
        <p:spPr>
          <a:xfrm>
            <a:off x="1986534" y="2667000"/>
            <a:ext cx="1395984" cy="209550"/>
          </a:xfrm>
          <a:prstGeom prst="rect">
            <a:avLst/>
          </a:prstGeom>
        </p:spPr>
        <p:txBody>
          <a:bodyPr lIns="0" tIns="0" rIns="0" bIns="0" anchor="b" anchorCtr="0">
            <a:noAutofit/>
          </a:bodyPr>
          <a:lstStyle>
            <a:lvl1pPr marL="0" indent="0">
              <a:buNone/>
              <a:defRPr sz="600"/>
            </a:lvl1pPr>
          </a:lstStyle>
          <a:p>
            <a:pPr lvl="0"/>
            <a:r>
              <a:rPr lang="en-US" dirty="0" smtClean="0"/>
              <a:t>Click to add email address</a:t>
            </a:r>
          </a:p>
        </p:txBody>
      </p:sp>
      <p:cxnSp>
        <p:nvCxnSpPr>
          <p:cNvPr id="130" name="Line 18"/>
          <p:cNvCxnSpPr/>
          <p:nvPr userDrawn="1"/>
        </p:nvCxnSpPr>
        <p:spPr>
          <a:xfrm>
            <a:off x="1986534" y="2908300"/>
            <a:ext cx="1395984" cy="1905"/>
          </a:xfrm>
          <a:prstGeom prst="line">
            <a:avLst/>
          </a:prstGeom>
          <a:ln w="15875">
            <a:solidFill>
              <a:srgbClr val="908E8F"/>
            </a:solidFill>
          </a:ln>
        </p:spPr>
        <p:style>
          <a:lnRef idx="1">
            <a:schemeClr val="accent1"/>
          </a:lnRef>
          <a:fillRef idx="0">
            <a:schemeClr val="accent1"/>
          </a:fillRef>
          <a:effectRef idx="0">
            <a:schemeClr val="accent1"/>
          </a:effectRef>
          <a:fontRef idx="minor">
            <a:schemeClr val="tx1"/>
          </a:fontRef>
        </p:style>
      </p:cxnSp>
      <p:sp>
        <p:nvSpPr>
          <p:cNvPr id="131" name="Text Placeholder 19"/>
          <p:cNvSpPr>
            <a:spLocks noGrp="1"/>
          </p:cNvSpPr>
          <p:nvPr>
            <p:ph type="body" sz="quarter" idx="36" hasCustomPrompt="1"/>
          </p:nvPr>
        </p:nvSpPr>
        <p:spPr>
          <a:xfrm>
            <a:off x="1986534" y="2940050"/>
            <a:ext cx="1395984" cy="3790950"/>
          </a:xfrm>
          <a:prstGeom prst="rect">
            <a:avLst/>
          </a:prstGeom>
        </p:spPr>
        <p:txBody>
          <a:bodyPr lIns="0" tIns="0" rIns="0" bIns="0">
            <a:noAutofit/>
          </a:bodyPr>
          <a:lstStyle>
            <a:lvl1pPr marL="0" marR="0" indent="0" algn="l" defTabSz="128016" rtl="0" eaLnBrk="1" fontAlgn="auto" latinLnBrk="0" hangingPunct="1">
              <a:lnSpc>
                <a:spcPct val="100000"/>
              </a:lnSpc>
              <a:spcBef>
                <a:spcPct val="20000"/>
              </a:spcBef>
              <a:spcAft>
                <a:spcPts val="0"/>
              </a:spcAft>
              <a:buClrTx/>
              <a:buSzTx/>
              <a:buFontTx/>
              <a:buNone/>
              <a:tabLst/>
              <a:defRPr sz="700"/>
            </a:lvl1pPr>
          </a:lstStyle>
          <a:p>
            <a:pPr marL="0" marR="0" lvl="0" indent="0" algn="l" defTabSz="128016" rtl="0" eaLnBrk="1" fontAlgn="auto" latinLnBrk="0" hangingPunct="1">
              <a:lnSpc>
                <a:spcPct val="100000"/>
              </a:lnSpc>
              <a:spcBef>
                <a:spcPct val="20000"/>
              </a:spcBef>
              <a:spcAft>
                <a:spcPts val="0"/>
              </a:spcAft>
              <a:buClrTx/>
              <a:buSzTx/>
              <a:buFontTx/>
              <a:buNone/>
              <a:tabLst/>
              <a:defRPr/>
            </a:pPr>
            <a:r>
              <a:rPr lang="en-US" dirty="0" smtClean="0"/>
              <a:t>Click to add bio text</a:t>
            </a:r>
          </a:p>
        </p:txBody>
      </p:sp>
      <p:sp>
        <p:nvSpPr>
          <p:cNvPr id="84" name="Text Placeholder 20"/>
          <p:cNvSpPr>
            <a:spLocks noGrp="1"/>
          </p:cNvSpPr>
          <p:nvPr>
            <p:ph type="body" sz="quarter" idx="38" hasCustomPrompt="1"/>
          </p:nvPr>
        </p:nvSpPr>
        <p:spPr>
          <a:xfrm>
            <a:off x="3471418" y="1409700"/>
            <a:ext cx="1395984" cy="254000"/>
          </a:xfrm>
          <a:prstGeom prst="rect">
            <a:avLst/>
          </a:prstGeom>
        </p:spPr>
        <p:txBody>
          <a:bodyPr lIns="0" tIns="0" rIns="0" bIns="0" anchor="t" anchorCtr="0">
            <a:noAutofit/>
          </a:bodyPr>
          <a:lstStyle>
            <a:lvl1pPr marL="0" indent="0">
              <a:buNone/>
              <a:defRPr sz="1200">
                <a:solidFill>
                  <a:srgbClr val="003763"/>
                </a:solidFill>
              </a:defRPr>
            </a:lvl1pPr>
          </a:lstStyle>
          <a:p>
            <a:pPr lvl="0"/>
            <a:r>
              <a:rPr lang="en-US" dirty="0" smtClean="0"/>
              <a:t>Click to add name</a:t>
            </a:r>
            <a:endParaRPr lang="en-US" dirty="0"/>
          </a:p>
        </p:txBody>
      </p:sp>
      <p:sp>
        <p:nvSpPr>
          <p:cNvPr id="91" name="Text Placeholder 21"/>
          <p:cNvSpPr>
            <a:spLocks noGrp="1"/>
          </p:cNvSpPr>
          <p:nvPr>
            <p:ph type="body" sz="quarter" idx="45" hasCustomPrompt="1"/>
          </p:nvPr>
        </p:nvSpPr>
        <p:spPr>
          <a:xfrm>
            <a:off x="3471418" y="1727200"/>
            <a:ext cx="533400" cy="654050"/>
          </a:xfrm>
          <a:prstGeom prst="rect">
            <a:avLst/>
          </a:prstGeom>
        </p:spPr>
        <p:txBody>
          <a:bodyPr lIns="0" tIns="0" rIns="0" bIns="0"/>
          <a:lstStyle>
            <a:lvl1pPr marL="0" indent="0" algn="ctr">
              <a:spcBef>
                <a:spcPts val="0"/>
              </a:spcBef>
              <a:buNone/>
              <a:defRPr/>
            </a:lvl1pPr>
          </a:lstStyle>
          <a:p>
            <a:r>
              <a:rPr lang="en-US" dirty="0" smtClean="0"/>
              <a:t>Picture</a:t>
            </a:r>
          </a:p>
        </p:txBody>
      </p:sp>
      <p:sp>
        <p:nvSpPr>
          <p:cNvPr id="69" name="Text Placeholder 22"/>
          <p:cNvSpPr>
            <a:spLocks noGrp="1"/>
          </p:cNvSpPr>
          <p:nvPr>
            <p:ph type="body" sz="quarter" idx="39" hasCustomPrompt="1"/>
          </p:nvPr>
        </p:nvSpPr>
        <p:spPr>
          <a:xfrm>
            <a:off x="4055618" y="1727200"/>
            <a:ext cx="811784" cy="501650"/>
          </a:xfrm>
          <a:prstGeom prst="rect">
            <a:avLst/>
          </a:prstGeom>
        </p:spPr>
        <p:txBody>
          <a:bodyPr lIns="0" tIns="0" rIns="0" bIns="0" anchor="b" anchorCtr="0">
            <a:noAutofit/>
          </a:bodyPr>
          <a:lstStyle>
            <a:lvl1pPr marL="0" marR="0" indent="0" algn="l" defTabSz="128016" rtl="0" eaLnBrk="1" fontAlgn="auto" latinLnBrk="0" hangingPunct="1">
              <a:lnSpc>
                <a:spcPct val="100000"/>
              </a:lnSpc>
              <a:spcBef>
                <a:spcPct val="20000"/>
              </a:spcBef>
              <a:spcAft>
                <a:spcPts val="0"/>
              </a:spcAft>
              <a:buClrTx/>
              <a:buSzTx/>
              <a:buFontTx/>
              <a:buNone/>
              <a:tabLst/>
              <a:defRPr sz="700"/>
            </a:lvl1pPr>
          </a:lstStyle>
          <a:p>
            <a:pPr lvl="0"/>
            <a:r>
              <a:rPr lang="en-US" dirty="0" smtClean="0"/>
              <a:t>Click to add official title</a:t>
            </a:r>
          </a:p>
          <a:p>
            <a:pPr lvl="0"/>
            <a:endParaRPr lang="en-US" dirty="0"/>
          </a:p>
        </p:txBody>
      </p:sp>
      <p:sp>
        <p:nvSpPr>
          <p:cNvPr id="70" name="Text Placeholder 23"/>
          <p:cNvSpPr>
            <a:spLocks noGrp="1"/>
          </p:cNvSpPr>
          <p:nvPr>
            <p:ph type="body" sz="quarter" idx="41" hasCustomPrompt="1"/>
          </p:nvPr>
        </p:nvSpPr>
        <p:spPr>
          <a:xfrm>
            <a:off x="4055618" y="2241550"/>
            <a:ext cx="811784" cy="177800"/>
          </a:xfrm>
          <a:prstGeom prst="rect">
            <a:avLst/>
          </a:prstGeom>
        </p:spPr>
        <p:txBody>
          <a:bodyPr lIns="0" tIns="0" rIns="0" bIns="0" anchor="b" anchorCtr="0">
            <a:noAutofit/>
          </a:bodyPr>
          <a:lstStyle>
            <a:lvl1pPr marL="0" indent="0">
              <a:buNone/>
              <a:defRPr sz="600"/>
            </a:lvl1pPr>
          </a:lstStyle>
          <a:p>
            <a:pPr lvl="0"/>
            <a:r>
              <a:rPr lang="en-US" dirty="0" smtClean="0"/>
              <a:t>Click to add office location</a:t>
            </a:r>
            <a:endParaRPr lang="en-US" dirty="0"/>
          </a:p>
        </p:txBody>
      </p:sp>
      <p:cxnSp>
        <p:nvCxnSpPr>
          <p:cNvPr id="82" name="Line 24"/>
          <p:cNvCxnSpPr/>
          <p:nvPr userDrawn="1"/>
        </p:nvCxnSpPr>
        <p:spPr>
          <a:xfrm>
            <a:off x="3471418" y="2446655"/>
            <a:ext cx="1395984" cy="1905"/>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sp>
        <p:nvSpPr>
          <p:cNvPr id="88" name="Text Placeholder 25"/>
          <p:cNvSpPr>
            <a:spLocks noGrp="1"/>
          </p:cNvSpPr>
          <p:nvPr>
            <p:ph type="body" sz="quarter" idx="42" hasCustomPrompt="1"/>
          </p:nvPr>
        </p:nvSpPr>
        <p:spPr>
          <a:xfrm>
            <a:off x="3471418" y="2457450"/>
            <a:ext cx="1395984" cy="209550"/>
          </a:xfrm>
          <a:prstGeom prst="rect">
            <a:avLst/>
          </a:prstGeom>
        </p:spPr>
        <p:txBody>
          <a:bodyPr lIns="0" tIns="0" rIns="0" bIns="0" anchor="b" anchorCtr="0">
            <a:noAutofit/>
          </a:bodyPr>
          <a:lstStyle>
            <a:lvl1pPr marL="0" indent="0">
              <a:buNone/>
              <a:defRPr sz="600"/>
            </a:lvl1pPr>
          </a:lstStyle>
          <a:p>
            <a:pPr lvl="0"/>
            <a:r>
              <a:rPr lang="en-US" dirty="0" smtClean="0"/>
              <a:t>Click to add phone number</a:t>
            </a:r>
            <a:endParaRPr lang="en-US" dirty="0"/>
          </a:p>
        </p:txBody>
      </p:sp>
      <p:sp>
        <p:nvSpPr>
          <p:cNvPr id="89" name="Text Placeholder 26"/>
          <p:cNvSpPr>
            <a:spLocks noGrp="1"/>
          </p:cNvSpPr>
          <p:nvPr>
            <p:ph type="body" sz="quarter" idx="43" hasCustomPrompt="1"/>
          </p:nvPr>
        </p:nvSpPr>
        <p:spPr>
          <a:xfrm>
            <a:off x="3471418" y="2667000"/>
            <a:ext cx="1395984" cy="209550"/>
          </a:xfrm>
          <a:prstGeom prst="rect">
            <a:avLst/>
          </a:prstGeom>
        </p:spPr>
        <p:txBody>
          <a:bodyPr lIns="0" tIns="0" rIns="0" bIns="0" anchor="b" anchorCtr="0">
            <a:noAutofit/>
          </a:bodyPr>
          <a:lstStyle>
            <a:lvl1pPr marL="0" indent="0">
              <a:buNone/>
              <a:defRPr sz="600"/>
            </a:lvl1pPr>
          </a:lstStyle>
          <a:p>
            <a:pPr lvl="0"/>
            <a:r>
              <a:rPr lang="en-US" dirty="0" smtClean="0"/>
              <a:t>Click to add email address</a:t>
            </a:r>
          </a:p>
        </p:txBody>
      </p:sp>
      <p:cxnSp>
        <p:nvCxnSpPr>
          <p:cNvPr id="132" name="Line 27"/>
          <p:cNvCxnSpPr/>
          <p:nvPr userDrawn="1"/>
        </p:nvCxnSpPr>
        <p:spPr>
          <a:xfrm>
            <a:off x="3471418" y="2908300"/>
            <a:ext cx="1395984" cy="1905"/>
          </a:xfrm>
          <a:prstGeom prst="line">
            <a:avLst/>
          </a:prstGeom>
          <a:ln w="15875">
            <a:solidFill>
              <a:srgbClr val="908E8F"/>
            </a:solidFill>
          </a:ln>
        </p:spPr>
        <p:style>
          <a:lnRef idx="1">
            <a:schemeClr val="accent1"/>
          </a:lnRef>
          <a:fillRef idx="0">
            <a:schemeClr val="accent1"/>
          </a:fillRef>
          <a:effectRef idx="0">
            <a:schemeClr val="accent1"/>
          </a:effectRef>
          <a:fontRef idx="minor">
            <a:schemeClr val="tx1"/>
          </a:fontRef>
        </p:style>
      </p:cxnSp>
      <p:sp>
        <p:nvSpPr>
          <p:cNvPr id="133" name="Text Placeholder 28"/>
          <p:cNvSpPr>
            <a:spLocks noGrp="1"/>
          </p:cNvSpPr>
          <p:nvPr>
            <p:ph type="body" sz="quarter" idx="44" hasCustomPrompt="1"/>
          </p:nvPr>
        </p:nvSpPr>
        <p:spPr>
          <a:xfrm>
            <a:off x="3471418" y="2940050"/>
            <a:ext cx="1395984" cy="3790950"/>
          </a:xfrm>
          <a:prstGeom prst="rect">
            <a:avLst/>
          </a:prstGeom>
        </p:spPr>
        <p:txBody>
          <a:bodyPr lIns="0" tIns="0" rIns="0" bIns="0">
            <a:noAutofit/>
          </a:bodyPr>
          <a:lstStyle>
            <a:lvl1pPr marL="0" marR="0" indent="0" algn="l" defTabSz="128016" rtl="0" eaLnBrk="1" fontAlgn="auto" latinLnBrk="0" hangingPunct="1">
              <a:lnSpc>
                <a:spcPct val="100000"/>
              </a:lnSpc>
              <a:spcBef>
                <a:spcPct val="20000"/>
              </a:spcBef>
              <a:spcAft>
                <a:spcPts val="0"/>
              </a:spcAft>
              <a:buClrTx/>
              <a:buSzTx/>
              <a:buFontTx/>
              <a:buNone/>
              <a:tabLst/>
              <a:defRPr sz="700"/>
            </a:lvl1pPr>
          </a:lstStyle>
          <a:p>
            <a:pPr marL="0" marR="0" lvl="0" indent="0" algn="l" defTabSz="128016" rtl="0" eaLnBrk="1" fontAlgn="auto" latinLnBrk="0" hangingPunct="1">
              <a:lnSpc>
                <a:spcPct val="100000"/>
              </a:lnSpc>
              <a:spcBef>
                <a:spcPct val="20000"/>
              </a:spcBef>
              <a:spcAft>
                <a:spcPts val="0"/>
              </a:spcAft>
              <a:buClrTx/>
              <a:buSzTx/>
              <a:buFontTx/>
              <a:buNone/>
              <a:tabLst/>
              <a:defRPr/>
            </a:pPr>
            <a:r>
              <a:rPr lang="en-US" dirty="0" smtClean="0"/>
              <a:t>Click to add bio text</a:t>
            </a:r>
          </a:p>
          <a:p>
            <a:pPr lvl="0"/>
            <a:endParaRPr lang="en-US" dirty="0" smtClean="0"/>
          </a:p>
        </p:txBody>
      </p:sp>
      <p:sp>
        <p:nvSpPr>
          <p:cNvPr id="97" name="Text Placeholder 29"/>
          <p:cNvSpPr>
            <a:spLocks noGrp="1"/>
          </p:cNvSpPr>
          <p:nvPr>
            <p:ph type="body" sz="quarter" idx="46" hasCustomPrompt="1"/>
          </p:nvPr>
        </p:nvSpPr>
        <p:spPr>
          <a:xfrm>
            <a:off x="4956302" y="1409700"/>
            <a:ext cx="1395984" cy="254000"/>
          </a:xfrm>
          <a:prstGeom prst="rect">
            <a:avLst/>
          </a:prstGeom>
        </p:spPr>
        <p:txBody>
          <a:bodyPr lIns="0" tIns="0" rIns="0" bIns="0" anchor="t" anchorCtr="0">
            <a:noAutofit/>
          </a:bodyPr>
          <a:lstStyle>
            <a:lvl1pPr marL="0" indent="0">
              <a:buNone/>
              <a:defRPr sz="1200">
                <a:solidFill>
                  <a:srgbClr val="003763"/>
                </a:solidFill>
              </a:defRPr>
            </a:lvl1pPr>
          </a:lstStyle>
          <a:p>
            <a:pPr lvl="0"/>
            <a:r>
              <a:rPr lang="en-US" dirty="0" smtClean="0"/>
              <a:t>Click to add name</a:t>
            </a:r>
            <a:endParaRPr lang="en-US" dirty="0"/>
          </a:p>
        </p:txBody>
      </p:sp>
      <p:sp>
        <p:nvSpPr>
          <p:cNvPr id="104" name="Text Placeholder 30"/>
          <p:cNvSpPr>
            <a:spLocks noGrp="1"/>
          </p:cNvSpPr>
          <p:nvPr>
            <p:ph type="body" sz="quarter" idx="53" hasCustomPrompt="1"/>
          </p:nvPr>
        </p:nvSpPr>
        <p:spPr>
          <a:xfrm>
            <a:off x="4956302" y="1727200"/>
            <a:ext cx="533400" cy="654050"/>
          </a:xfrm>
          <a:prstGeom prst="rect">
            <a:avLst/>
          </a:prstGeom>
        </p:spPr>
        <p:txBody>
          <a:bodyPr lIns="0" tIns="0" rIns="0" bIns="0"/>
          <a:lstStyle>
            <a:lvl1pPr marL="0" indent="0" algn="ctr">
              <a:spcBef>
                <a:spcPts val="0"/>
              </a:spcBef>
              <a:buNone/>
              <a:defRPr/>
            </a:lvl1pPr>
          </a:lstStyle>
          <a:p>
            <a:r>
              <a:rPr lang="en-US" dirty="0" smtClean="0"/>
              <a:t>Picture</a:t>
            </a:r>
          </a:p>
        </p:txBody>
      </p:sp>
      <p:sp>
        <p:nvSpPr>
          <p:cNvPr id="71" name="Text Placeholder 31"/>
          <p:cNvSpPr>
            <a:spLocks noGrp="1"/>
          </p:cNvSpPr>
          <p:nvPr>
            <p:ph type="body" sz="quarter" idx="47" hasCustomPrompt="1"/>
          </p:nvPr>
        </p:nvSpPr>
        <p:spPr>
          <a:xfrm>
            <a:off x="5540502" y="1727200"/>
            <a:ext cx="811784" cy="501650"/>
          </a:xfrm>
          <a:prstGeom prst="rect">
            <a:avLst/>
          </a:prstGeom>
        </p:spPr>
        <p:txBody>
          <a:bodyPr lIns="0" tIns="0" rIns="0" bIns="0" anchor="b" anchorCtr="0">
            <a:noAutofit/>
          </a:bodyPr>
          <a:lstStyle>
            <a:lvl1pPr marL="0" marR="0" indent="0" algn="l" defTabSz="128016" rtl="0" eaLnBrk="1" fontAlgn="auto" latinLnBrk="0" hangingPunct="1">
              <a:lnSpc>
                <a:spcPct val="100000"/>
              </a:lnSpc>
              <a:spcBef>
                <a:spcPct val="20000"/>
              </a:spcBef>
              <a:spcAft>
                <a:spcPts val="0"/>
              </a:spcAft>
              <a:buClrTx/>
              <a:buSzTx/>
              <a:buFontTx/>
              <a:buNone/>
              <a:tabLst/>
              <a:defRPr sz="700"/>
            </a:lvl1pPr>
          </a:lstStyle>
          <a:p>
            <a:pPr lvl="0"/>
            <a:r>
              <a:rPr lang="en-US" dirty="0" smtClean="0"/>
              <a:t>Click to add official title</a:t>
            </a:r>
          </a:p>
          <a:p>
            <a:pPr lvl="0"/>
            <a:endParaRPr lang="en-US" dirty="0"/>
          </a:p>
        </p:txBody>
      </p:sp>
      <p:sp>
        <p:nvSpPr>
          <p:cNvPr id="92" name="Text Placeholder 32"/>
          <p:cNvSpPr>
            <a:spLocks noGrp="1"/>
          </p:cNvSpPr>
          <p:nvPr>
            <p:ph type="body" sz="quarter" idx="49" hasCustomPrompt="1"/>
          </p:nvPr>
        </p:nvSpPr>
        <p:spPr>
          <a:xfrm>
            <a:off x="5540501" y="2241550"/>
            <a:ext cx="811784" cy="177800"/>
          </a:xfrm>
          <a:prstGeom prst="rect">
            <a:avLst/>
          </a:prstGeom>
        </p:spPr>
        <p:txBody>
          <a:bodyPr lIns="0" tIns="0" rIns="0" bIns="0" anchor="b" anchorCtr="0">
            <a:noAutofit/>
          </a:bodyPr>
          <a:lstStyle>
            <a:lvl1pPr marL="0" indent="0">
              <a:buNone/>
              <a:defRPr sz="600"/>
            </a:lvl1pPr>
          </a:lstStyle>
          <a:p>
            <a:pPr lvl="0"/>
            <a:r>
              <a:rPr lang="en-US" dirty="0" smtClean="0"/>
              <a:t>Click to add office location</a:t>
            </a:r>
            <a:endParaRPr lang="en-US" dirty="0"/>
          </a:p>
        </p:txBody>
      </p:sp>
      <p:cxnSp>
        <p:nvCxnSpPr>
          <p:cNvPr id="95" name="Line 33"/>
          <p:cNvCxnSpPr/>
          <p:nvPr userDrawn="1"/>
        </p:nvCxnSpPr>
        <p:spPr>
          <a:xfrm>
            <a:off x="4956302" y="2446655"/>
            <a:ext cx="1395984" cy="1905"/>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sp>
        <p:nvSpPr>
          <p:cNvPr id="101" name="Text Placeholder 34"/>
          <p:cNvSpPr>
            <a:spLocks noGrp="1"/>
          </p:cNvSpPr>
          <p:nvPr>
            <p:ph type="body" sz="quarter" idx="50" hasCustomPrompt="1"/>
          </p:nvPr>
        </p:nvSpPr>
        <p:spPr>
          <a:xfrm>
            <a:off x="4956302" y="2457450"/>
            <a:ext cx="1395984" cy="209550"/>
          </a:xfrm>
          <a:prstGeom prst="rect">
            <a:avLst/>
          </a:prstGeom>
        </p:spPr>
        <p:txBody>
          <a:bodyPr lIns="0" tIns="0" rIns="0" bIns="0" anchor="b" anchorCtr="0">
            <a:noAutofit/>
          </a:bodyPr>
          <a:lstStyle>
            <a:lvl1pPr marL="0" indent="0">
              <a:buNone/>
              <a:defRPr sz="600"/>
            </a:lvl1pPr>
          </a:lstStyle>
          <a:p>
            <a:pPr lvl="0"/>
            <a:r>
              <a:rPr lang="en-US" dirty="0" smtClean="0"/>
              <a:t>Click to add phone number</a:t>
            </a:r>
            <a:endParaRPr lang="en-US" dirty="0"/>
          </a:p>
        </p:txBody>
      </p:sp>
      <p:sp>
        <p:nvSpPr>
          <p:cNvPr id="102" name="Text Placeholder 35"/>
          <p:cNvSpPr>
            <a:spLocks noGrp="1"/>
          </p:cNvSpPr>
          <p:nvPr>
            <p:ph type="body" sz="quarter" idx="51" hasCustomPrompt="1"/>
          </p:nvPr>
        </p:nvSpPr>
        <p:spPr>
          <a:xfrm>
            <a:off x="4956302" y="2667000"/>
            <a:ext cx="1395984" cy="209550"/>
          </a:xfrm>
          <a:prstGeom prst="rect">
            <a:avLst/>
          </a:prstGeom>
        </p:spPr>
        <p:txBody>
          <a:bodyPr lIns="0" tIns="0" rIns="0" bIns="0" anchor="b" anchorCtr="0">
            <a:noAutofit/>
          </a:bodyPr>
          <a:lstStyle>
            <a:lvl1pPr marL="0" indent="0">
              <a:buNone/>
              <a:defRPr sz="600"/>
            </a:lvl1pPr>
          </a:lstStyle>
          <a:p>
            <a:pPr lvl="0"/>
            <a:r>
              <a:rPr lang="en-US" dirty="0" smtClean="0"/>
              <a:t>Click to add email address</a:t>
            </a:r>
          </a:p>
        </p:txBody>
      </p:sp>
      <p:cxnSp>
        <p:nvCxnSpPr>
          <p:cNvPr id="134" name="Line 36"/>
          <p:cNvCxnSpPr/>
          <p:nvPr userDrawn="1"/>
        </p:nvCxnSpPr>
        <p:spPr>
          <a:xfrm>
            <a:off x="4956302" y="2908300"/>
            <a:ext cx="1395984" cy="1905"/>
          </a:xfrm>
          <a:prstGeom prst="line">
            <a:avLst/>
          </a:prstGeom>
          <a:ln w="15875">
            <a:solidFill>
              <a:srgbClr val="908E8F"/>
            </a:solidFill>
          </a:ln>
        </p:spPr>
        <p:style>
          <a:lnRef idx="1">
            <a:schemeClr val="accent1"/>
          </a:lnRef>
          <a:fillRef idx="0">
            <a:schemeClr val="accent1"/>
          </a:fillRef>
          <a:effectRef idx="0">
            <a:schemeClr val="accent1"/>
          </a:effectRef>
          <a:fontRef idx="minor">
            <a:schemeClr val="tx1"/>
          </a:fontRef>
        </p:style>
      </p:cxnSp>
      <p:sp>
        <p:nvSpPr>
          <p:cNvPr id="135" name="Text Placeholder 37"/>
          <p:cNvSpPr>
            <a:spLocks noGrp="1"/>
          </p:cNvSpPr>
          <p:nvPr>
            <p:ph type="body" sz="quarter" idx="52" hasCustomPrompt="1"/>
          </p:nvPr>
        </p:nvSpPr>
        <p:spPr>
          <a:xfrm>
            <a:off x="4956302" y="2940050"/>
            <a:ext cx="1395984" cy="3790950"/>
          </a:xfrm>
          <a:prstGeom prst="rect">
            <a:avLst/>
          </a:prstGeom>
        </p:spPr>
        <p:txBody>
          <a:bodyPr lIns="0" tIns="0" rIns="0" bIns="0">
            <a:noAutofit/>
          </a:bodyPr>
          <a:lstStyle>
            <a:lvl1pPr marL="0" marR="0" indent="0" algn="l" defTabSz="128016" rtl="0" eaLnBrk="1" fontAlgn="auto" latinLnBrk="0" hangingPunct="1">
              <a:lnSpc>
                <a:spcPct val="100000"/>
              </a:lnSpc>
              <a:spcBef>
                <a:spcPct val="20000"/>
              </a:spcBef>
              <a:spcAft>
                <a:spcPts val="0"/>
              </a:spcAft>
              <a:buClrTx/>
              <a:buSzTx/>
              <a:buFontTx/>
              <a:buNone/>
              <a:tabLst/>
              <a:defRPr sz="700"/>
            </a:lvl1pPr>
          </a:lstStyle>
          <a:p>
            <a:pPr marL="0" marR="0" lvl="0" indent="0" algn="l" defTabSz="128016" rtl="0" eaLnBrk="1" fontAlgn="auto" latinLnBrk="0" hangingPunct="1">
              <a:lnSpc>
                <a:spcPct val="100000"/>
              </a:lnSpc>
              <a:spcBef>
                <a:spcPct val="20000"/>
              </a:spcBef>
              <a:spcAft>
                <a:spcPts val="0"/>
              </a:spcAft>
              <a:buClrTx/>
              <a:buSzTx/>
              <a:buFontTx/>
              <a:buNone/>
              <a:tabLst/>
              <a:defRPr/>
            </a:pPr>
            <a:r>
              <a:rPr lang="en-US" dirty="0" smtClean="0"/>
              <a:t>Click to add bio text</a:t>
            </a:r>
          </a:p>
          <a:p>
            <a:pPr lvl="0"/>
            <a:endParaRPr lang="en-US" dirty="0" smtClean="0"/>
          </a:p>
        </p:txBody>
      </p:sp>
      <p:sp>
        <p:nvSpPr>
          <p:cNvPr id="108" name="Text Placeholder 38"/>
          <p:cNvSpPr>
            <a:spLocks noGrp="1"/>
          </p:cNvSpPr>
          <p:nvPr>
            <p:ph type="body" sz="quarter" idx="54" hasCustomPrompt="1"/>
          </p:nvPr>
        </p:nvSpPr>
        <p:spPr>
          <a:xfrm>
            <a:off x="6441186" y="1409700"/>
            <a:ext cx="1395984" cy="254000"/>
          </a:xfrm>
          <a:prstGeom prst="rect">
            <a:avLst/>
          </a:prstGeom>
        </p:spPr>
        <p:txBody>
          <a:bodyPr lIns="0" tIns="0" rIns="0" bIns="0" anchor="t" anchorCtr="0">
            <a:noAutofit/>
          </a:bodyPr>
          <a:lstStyle>
            <a:lvl1pPr marL="0" indent="0">
              <a:buNone/>
              <a:defRPr sz="1200">
                <a:solidFill>
                  <a:srgbClr val="003763"/>
                </a:solidFill>
              </a:defRPr>
            </a:lvl1pPr>
          </a:lstStyle>
          <a:p>
            <a:pPr lvl="0"/>
            <a:r>
              <a:rPr lang="en-US" dirty="0" smtClean="0"/>
              <a:t>Click to add name</a:t>
            </a:r>
            <a:endParaRPr lang="en-US" dirty="0"/>
          </a:p>
        </p:txBody>
      </p:sp>
      <p:sp>
        <p:nvSpPr>
          <p:cNvPr id="115" name="Text Placeholder 39"/>
          <p:cNvSpPr>
            <a:spLocks noGrp="1"/>
          </p:cNvSpPr>
          <p:nvPr>
            <p:ph type="body" sz="quarter" idx="61" hasCustomPrompt="1"/>
          </p:nvPr>
        </p:nvSpPr>
        <p:spPr>
          <a:xfrm>
            <a:off x="6441186" y="1727200"/>
            <a:ext cx="533400" cy="654050"/>
          </a:xfrm>
          <a:prstGeom prst="rect">
            <a:avLst/>
          </a:prstGeom>
        </p:spPr>
        <p:txBody>
          <a:bodyPr lIns="0" tIns="0" rIns="0" bIns="0"/>
          <a:lstStyle>
            <a:lvl1pPr marL="0" indent="0" algn="ctr">
              <a:spcBef>
                <a:spcPts val="0"/>
              </a:spcBef>
              <a:buNone/>
              <a:defRPr/>
            </a:lvl1pPr>
          </a:lstStyle>
          <a:p>
            <a:r>
              <a:rPr lang="en-US" dirty="0" smtClean="0"/>
              <a:t>Picture</a:t>
            </a:r>
          </a:p>
        </p:txBody>
      </p:sp>
      <p:sp>
        <p:nvSpPr>
          <p:cNvPr id="93" name="Text Placeholder 40"/>
          <p:cNvSpPr>
            <a:spLocks noGrp="1"/>
          </p:cNvSpPr>
          <p:nvPr>
            <p:ph type="body" sz="quarter" idx="55" hasCustomPrompt="1"/>
          </p:nvPr>
        </p:nvSpPr>
        <p:spPr>
          <a:xfrm>
            <a:off x="7025386" y="1727199"/>
            <a:ext cx="811784" cy="501650"/>
          </a:xfrm>
          <a:prstGeom prst="rect">
            <a:avLst/>
          </a:prstGeom>
        </p:spPr>
        <p:txBody>
          <a:bodyPr lIns="0" tIns="0" rIns="0" bIns="0" anchor="b" anchorCtr="0">
            <a:noAutofit/>
          </a:bodyPr>
          <a:lstStyle>
            <a:lvl1pPr marL="0" marR="0" indent="0" algn="l" defTabSz="128016" rtl="0" eaLnBrk="1" fontAlgn="auto" latinLnBrk="0" hangingPunct="1">
              <a:lnSpc>
                <a:spcPct val="100000"/>
              </a:lnSpc>
              <a:spcBef>
                <a:spcPct val="20000"/>
              </a:spcBef>
              <a:spcAft>
                <a:spcPts val="0"/>
              </a:spcAft>
              <a:buClrTx/>
              <a:buSzTx/>
              <a:buFontTx/>
              <a:buNone/>
              <a:tabLst/>
              <a:defRPr sz="700"/>
            </a:lvl1pPr>
          </a:lstStyle>
          <a:p>
            <a:pPr lvl="0"/>
            <a:r>
              <a:rPr lang="en-US" dirty="0" smtClean="0"/>
              <a:t>Click to add official title</a:t>
            </a:r>
          </a:p>
          <a:p>
            <a:pPr lvl="0"/>
            <a:endParaRPr lang="en-US" dirty="0"/>
          </a:p>
        </p:txBody>
      </p:sp>
      <p:sp>
        <p:nvSpPr>
          <p:cNvPr id="94" name="Text Placeholder 41"/>
          <p:cNvSpPr>
            <a:spLocks noGrp="1"/>
          </p:cNvSpPr>
          <p:nvPr>
            <p:ph type="body" sz="quarter" idx="57" hasCustomPrompt="1"/>
          </p:nvPr>
        </p:nvSpPr>
        <p:spPr>
          <a:xfrm>
            <a:off x="7025386" y="2241550"/>
            <a:ext cx="811784" cy="177800"/>
          </a:xfrm>
          <a:prstGeom prst="rect">
            <a:avLst/>
          </a:prstGeom>
        </p:spPr>
        <p:txBody>
          <a:bodyPr lIns="0" tIns="0" rIns="0" bIns="0" anchor="b" anchorCtr="0">
            <a:noAutofit/>
          </a:bodyPr>
          <a:lstStyle>
            <a:lvl1pPr marL="0" indent="0">
              <a:buNone/>
              <a:defRPr sz="600"/>
            </a:lvl1pPr>
          </a:lstStyle>
          <a:p>
            <a:pPr lvl="0"/>
            <a:r>
              <a:rPr lang="en-US" dirty="0" smtClean="0"/>
              <a:t>Click to add office location</a:t>
            </a:r>
            <a:endParaRPr lang="en-US" dirty="0"/>
          </a:p>
        </p:txBody>
      </p:sp>
      <p:cxnSp>
        <p:nvCxnSpPr>
          <p:cNvPr id="106" name="Line 42"/>
          <p:cNvCxnSpPr/>
          <p:nvPr userDrawn="1"/>
        </p:nvCxnSpPr>
        <p:spPr>
          <a:xfrm>
            <a:off x="6441186" y="2446655"/>
            <a:ext cx="1395984" cy="1905"/>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sp>
        <p:nvSpPr>
          <p:cNvPr id="112" name="Text Placeholder 43"/>
          <p:cNvSpPr>
            <a:spLocks noGrp="1"/>
          </p:cNvSpPr>
          <p:nvPr>
            <p:ph type="body" sz="quarter" idx="58" hasCustomPrompt="1"/>
          </p:nvPr>
        </p:nvSpPr>
        <p:spPr>
          <a:xfrm>
            <a:off x="6441186" y="2447925"/>
            <a:ext cx="1395984" cy="209550"/>
          </a:xfrm>
          <a:prstGeom prst="rect">
            <a:avLst/>
          </a:prstGeom>
        </p:spPr>
        <p:txBody>
          <a:bodyPr lIns="0" tIns="0" rIns="0" bIns="0" anchor="b" anchorCtr="0">
            <a:noAutofit/>
          </a:bodyPr>
          <a:lstStyle>
            <a:lvl1pPr marL="0" indent="0">
              <a:buNone/>
              <a:defRPr sz="600"/>
            </a:lvl1pPr>
          </a:lstStyle>
          <a:p>
            <a:pPr lvl="0"/>
            <a:r>
              <a:rPr lang="en-US" dirty="0" smtClean="0"/>
              <a:t>Click to add phone number</a:t>
            </a:r>
            <a:endParaRPr lang="en-US" dirty="0"/>
          </a:p>
        </p:txBody>
      </p:sp>
      <p:sp>
        <p:nvSpPr>
          <p:cNvPr id="113" name="Text Placeholder 44"/>
          <p:cNvSpPr>
            <a:spLocks noGrp="1"/>
          </p:cNvSpPr>
          <p:nvPr>
            <p:ph type="body" sz="quarter" idx="59" hasCustomPrompt="1"/>
          </p:nvPr>
        </p:nvSpPr>
        <p:spPr>
          <a:xfrm>
            <a:off x="6441186" y="2667000"/>
            <a:ext cx="1395984" cy="209550"/>
          </a:xfrm>
          <a:prstGeom prst="rect">
            <a:avLst/>
          </a:prstGeom>
        </p:spPr>
        <p:txBody>
          <a:bodyPr lIns="0" tIns="0" rIns="0" bIns="0" anchor="b" anchorCtr="0">
            <a:noAutofit/>
          </a:bodyPr>
          <a:lstStyle>
            <a:lvl1pPr marL="0" indent="0">
              <a:buNone/>
              <a:defRPr sz="600"/>
            </a:lvl1pPr>
          </a:lstStyle>
          <a:p>
            <a:pPr lvl="0"/>
            <a:r>
              <a:rPr lang="en-US" dirty="0" smtClean="0"/>
              <a:t>Click to add email address</a:t>
            </a:r>
          </a:p>
        </p:txBody>
      </p:sp>
      <p:cxnSp>
        <p:nvCxnSpPr>
          <p:cNvPr id="136" name="Line 45"/>
          <p:cNvCxnSpPr/>
          <p:nvPr userDrawn="1"/>
        </p:nvCxnSpPr>
        <p:spPr>
          <a:xfrm>
            <a:off x="6441186" y="2908300"/>
            <a:ext cx="1395984" cy="1905"/>
          </a:xfrm>
          <a:prstGeom prst="line">
            <a:avLst/>
          </a:prstGeom>
          <a:ln w="15875">
            <a:solidFill>
              <a:srgbClr val="908E8F"/>
            </a:solidFill>
          </a:ln>
        </p:spPr>
        <p:style>
          <a:lnRef idx="1">
            <a:schemeClr val="accent1"/>
          </a:lnRef>
          <a:fillRef idx="0">
            <a:schemeClr val="accent1"/>
          </a:fillRef>
          <a:effectRef idx="0">
            <a:schemeClr val="accent1"/>
          </a:effectRef>
          <a:fontRef idx="minor">
            <a:schemeClr val="tx1"/>
          </a:fontRef>
        </p:style>
      </p:cxnSp>
      <p:sp>
        <p:nvSpPr>
          <p:cNvPr id="137" name="Text Placeholder 46"/>
          <p:cNvSpPr>
            <a:spLocks noGrp="1"/>
          </p:cNvSpPr>
          <p:nvPr>
            <p:ph type="body" sz="quarter" idx="60" hasCustomPrompt="1"/>
          </p:nvPr>
        </p:nvSpPr>
        <p:spPr>
          <a:xfrm>
            <a:off x="6441186" y="2940050"/>
            <a:ext cx="1395984" cy="3790950"/>
          </a:xfrm>
          <a:prstGeom prst="rect">
            <a:avLst/>
          </a:prstGeom>
        </p:spPr>
        <p:txBody>
          <a:bodyPr lIns="0" tIns="0" rIns="0" bIns="0">
            <a:noAutofit/>
          </a:bodyPr>
          <a:lstStyle>
            <a:lvl1pPr marL="0" marR="0" indent="0" algn="l" defTabSz="128016" rtl="0" eaLnBrk="1" fontAlgn="auto" latinLnBrk="0" hangingPunct="1">
              <a:lnSpc>
                <a:spcPct val="100000"/>
              </a:lnSpc>
              <a:spcBef>
                <a:spcPct val="20000"/>
              </a:spcBef>
              <a:spcAft>
                <a:spcPts val="0"/>
              </a:spcAft>
              <a:buClrTx/>
              <a:buSzTx/>
              <a:buFontTx/>
              <a:buNone/>
              <a:tabLst/>
              <a:defRPr sz="700"/>
            </a:lvl1pPr>
          </a:lstStyle>
          <a:p>
            <a:pPr marL="0" marR="0" lvl="0" indent="0" algn="l" defTabSz="128016" rtl="0" eaLnBrk="1" fontAlgn="auto" latinLnBrk="0" hangingPunct="1">
              <a:lnSpc>
                <a:spcPct val="100000"/>
              </a:lnSpc>
              <a:spcBef>
                <a:spcPct val="20000"/>
              </a:spcBef>
              <a:spcAft>
                <a:spcPts val="0"/>
              </a:spcAft>
              <a:buClrTx/>
              <a:buSzTx/>
              <a:buFontTx/>
              <a:buNone/>
              <a:tabLst/>
              <a:defRPr/>
            </a:pPr>
            <a:r>
              <a:rPr lang="en-US" dirty="0" smtClean="0"/>
              <a:t>Click to add bio text</a:t>
            </a:r>
          </a:p>
          <a:p>
            <a:pPr lvl="0"/>
            <a:endParaRPr lang="en-US" dirty="0" smtClean="0"/>
          </a:p>
        </p:txBody>
      </p:sp>
      <p:sp>
        <p:nvSpPr>
          <p:cNvPr id="119" name="Text Placeholder 47"/>
          <p:cNvSpPr>
            <a:spLocks noGrp="1"/>
          </p:cNvSpPr>
          <p:nvPr>
            <p:ph type="body" sz="quarter" idx="62" hasCustomPrompt="1"/>
          </p:nvPr>
        </p:nvSpPr>
        <p:spPr>
          <a:xfrm>
            <a:off x="7925816" y="1409700"/>
            <a:ext cx="1395984" cy="254000"/>
          </a:xfrm>
          <a:prstGeom prst="rect">
            <a:avLst/>
          </a:prstGeom>
        </p:spPr>
        <p:txBody>
          <a:bodyPr lIns="0" tIns="0" rIns="0" bIns="0" anchor="t" anchorCtr="0">
            <a:noAutofit/>
          </a:bodyPr>
          <a:lstStyle>
            <a:lvl1pPr marL="0" indent="0">
              <a:buNone/>
              <a:defRPr sz="1200">
                <a:solidFill>
                  <a:srgbClr val="003763"/>
                </a:solidFill>
              </a:defRPr>
            </a:lvl1pPr>
          </a:lstStyle>
          <a:p>
            <a:pPr lvl="0"/>
            <a:r>
              <a:rPr lang="en-US" dirty="0" smtClean="0"/>
              <a:t>Click to add name</a:t>
            </a:r>
            <a:endParaRPr lang="en-US" dirty="0"/>
          </a:p>
        </p:txBody>
      </p:sp>
      <p:sp>
        <p:nvSpPr>
          <p:cNvPr id="126" name="Text Placeholder 48"/>
          <p:cNvSpPr>
            <a:spLocks noGrp="1"/>
          </p:cNvSpPr>
          <p:nvPr>
            <p:ph type="body" sz="quarter" idx="69" hasCustomPrompt="1"/>
          </p:nvPr>
        </p:nvSpPr>
        <p:spPr>
          <a:xfrm>
            <a:off x="7925816" y="1727200"/>
            <a:ext cx="533400" cy="654050"/>
          </a:xfrm>
          <a:prstGeom prst="rect">
            <a:avLst/>
          </a:prstGeom>
        </p:spPr>
        <p:txBody>
          <a:bodyPr lIns="0" tIns="0" rIns="0" bIns="0"/>
          <a:lstStyle>
            <a:lvl1pPr marL="0" indent="0" algn="ctr">
              <a:spcBef>
                <a:spcPts val="0"/>
              </a:spcBef>
              <a:buNone/>
              <a:defRPr/>
            </a:lvl1pPr>
          </a:lstStyle>
          <a:p>
            <a:r>
              <a:rPr lang="en-US" dirty="0" smtClean="0"/>
              <a:t>Picture</a:t>
            </a:r>
          </a:p>
        </p:txBody>
      </p:sp>
      <p:sp>
        <p:nvSpPr>
          <p:cNvPr id="105" name="Text Placeholder 49"/>
          <p:cNvSpPr>
            <a:spLocks noGrp="1"/>
          </p:cNvSpPr>
          <p:nvPr>
            <p:ph type="body" sz="quarter" idx="63" hasCustomPrompt="1"/>
          </p:nvPr>
        </p:nvSpPr>
        <p:spPr>
          <a:xfrm>
            <a:off x="8510016" y="1727199"/>
            <a:ext cx="811784" cy="501650"/>
          </a:xfrm>
          <a:prstGeom prst="rect">
            <a:avLst/>
          </a:prstGeom>
        </p:spPr>
        <p:txBody>
          <a:bodyPr lIns="0" tIns="0" rIns="0" bIns="0" anchor="b" anchorCtr="0">
            <a:noAutofit/>
          </a:bodyPr>
          <a:lstStyle>
            <a:lvl1pPr marL="0" marR="0" indent="0" algn="l" defTabSz="128016" rtl="0" eaLnBrk="1" fontAlgn="auto" latinLnBrk="0" hangingPunct="1">
              <a:lnSpc>
                <a:spcPct val="100000"/>
              </a:lnSpc>
              <a:spcBef>
                <a:spcPct val="20000"/>
              </a:spcBef>
              <a:spcAft>
                <a:spcPts val="0"/>
              </a:spcAft>
              <a:buClrTx/>
              <a:buSzTx/>
              <a:buFontTx/>
              <a:buNone/>
              <a:tabLst/>
              <a:defRPr sz="700"/>
            </a:lvl1pPr>
          </a:lstStyle>
          <a:p>
            <a:pPr lvl="0"/>
            <a:r>
              <a:rPr lang="en-US" dirty="0" smtClean="0"/>
              <a:t>Click to add official title</a:t>
            </a:r>
          </a:p>
          <a:p>
            <a:pPr lvl="0"/>
            <a:endParaRPr lang="en-US" dirty="0"/>
          </a:p>
        </p:txBody>
      </p:sp>
      <p:sp>
        <p:nvSpPr>
          <p:cNvPr id="116" name="Text Placeholder 50"/>
          <p:cNvSpPr>
            <a:spLocks noGrp="1"/>
          </p:cNvSpPr>
          <p:nvPr>
            <p:ph type="body" sz="quarter" idx="65" hasCustomPrompt="1"/>
          </p:nvPr>
        </p:nvSpPr>
        <p:spPr>
          <a:xfrm>
            <a:off x="8510015" y="2241550"/>
            <a:ext cx="811784" cy="177800"/>
          </a:xfrm>
          <a:prstGeom prst="rect">
            <a:avLst/>
          </a:prstGeom>
        </p:spPr>
        <p:txBody>
          <a:bodyPr lIns="0" tIns="0" rIns="0" bIns="0" anchor="b" anchorCtr="0">
            <a:noAutofit/>
          </a:bodyPr>
          <a:lstStyle>
            <a:lvl1pPr marL="0" indent="0">
              <a:buNone/>
              <a:defRPr sz="600"/>
            </a:lvl1pPr>
          </a:lstStyle>
          <a:p>
            <a:pPr lvl="0"/>
            <a:r>
              <a:rPr lang="en-US" dirty="0" smtClean="0"/>
              <a:t>Click to add office location</a:t>
            </a:r>
            <a:endParaRPr lang="en-US" dirty="0"/>
          </a:p>
        </p:txBody>
      </p:sp>
      <p:cxnSp>
        <p:nvCxnSpPr>
          <p:cNvPr id="117" name="Line 51"/>
          <p:cNvCxnSpPr/>
          <p:nvPr userDrawn="1"/>
        </p:nvCxnSpPr>
        <p:spPr>
          <a:xfrm>
            <a:off x="7925816" y="2446655"/>
            <a:ext cx="1395984" cy="1905"/>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sp>
        <p:nvSpPr>
          <p:cNvPr id="123" name="Text Placeholder 52"/>
          <p:cNvSpPr>
            <a:spLocks noGrp="1"/>
          </p:cNvSpPr>
          <p:nvPr>
            <p:ph type="body" sz="quarter" idx="66" hasCustomPrompt="1"/>
          </p:nvPr>
        </p:nvSpPr>
        <p:spPr>
          <a:xfrm>
            <a:off x="7925816" y="2457450"/>
            <a:ext cx="1395984" cy="209550"/>
          </a:xfrm>
          <a:prstGeom prst="rect">
            <a:avLst/>
          </a:prstGeom>
        </p:spPr>
        <p:txBody>
          <a:bodyPr lIns="0" tIns="0" rIns="0" bIns="0" anchor="b" anchorCtr="0">
            <a:noAutofit/>
          </a:bodyPr>
          <a:lstStyle>
            <a:lvl1pPr marL="0" indent="0">
              <a:buNone/>
              <a:defRPr sz="600"/>
            </a:lvl1pPr>
          </a:lstStyle>
          <a:p>
            <a:pPr lvl="0"/>
            <a:r>
              <a:rPr lang="en-US" dirty="0" smtClean="0"/>
              <a:t>Click to add phone number</a:t>
            </a:r>
            <a:endParaRPr lang="en-US" dirty="0"/>
          </a:p>
        </p:txBody>
      </p:sp>
      <p:sp>
        <p:nvSpPr>
          <p:cNvPr id="124" name="Text Placeholder 53"/>
          <p:cNvSpPr>
            <a:spLocks noGrp="1"/>
          </p:cNvSpPr>
          <p:nvPr>
            <p:ph type="body" sz="quarter" idx="67" hasCustomPrompt="1"/>
          </p:nvPr>
        </p:nvSpPr>
        <p:spPr>
          <a:xfrm>
            <a:off x="7925816" y="2667000"/>
            <a:ext cx="1395984" cy="209550"/>
          </a:xfrm>
          <a:prstGeom prst="rect">
            <a:avLst/>
          </a:prstGeom>
        </p:spPr>
        <p:txBody>
          <a:bodyPr lIns="0" tIns="0" rIns="0" bIns="0" anchor="b" anchorCtr="0">
            <a:noAutofit/>
          </a:bodyPr>
          <a:lstStyle>
            <a:lvl1pPr marL="0" indent="0">
              <a:buNone/>
              <a:defRPr sz="600"/>
            </a:lvl1pPr>
          </a:lstStyle>
          <a:p>
            <a:pPr lvl="0"/>
            <a:r>
              <a:rPr lang="en-US" dirty="0" smtClean="0"/>
              <a:t>Click to add email address</a:t>
            </a:r>
          </a:p>
        </p:txBody>
      </p:sp>
      <p:cxnSp>
        <p:nvCxnSpPr>
          <p:cNvPr id="138" name="Line 54"/>
          <p:cNvCxnSpPr/>
          <p:nvPr userDrawn="1"/>
        </p:nvCxnSpPr>
        <p:spPr>
          <a:xfrm>
            <a:off x="7925816" y="2908300"/>
            <a:ext cx="1395984" cy="1905"/>
          </a:xfrm>
          <a:prstGeom prst="line">
            <a:avLst/>
          </a:prstGeom>
          <a:ln w="15875">
            <a:solidFill>
              <a:srgbClr val="908E8F"/>
            </a:solidFill>
          </a:ln>
        </p:spPr>
        <p:style>
          <a:lnRef idx="1">
            <a:schemeClr val="accent1"/>
          </a:lnRef>
          <a:fillRef idx="0">
            <a:schemeClr val="accent1"/>
          </a:fillRef>
          <a:effectRef idx="0">
            <a:schemeClr val="accent1"/>
          </a:effectRef>
          <a:fontRef idx="minor">
            <a:schemeClr val="tx1"/>
          </a:fontRef>
        </p:style>
      </p:cxnSp>
      <p:sp>
        <p:nvSpPr>
          <p:cNvPr id="139" name="Text Placeholder 55"/>
          <p:cNvSpPr>
            <a:spLocks noGrp="1"/>
          </p:cNvSpPr>
          <p:nvPr>
            <p:ph type="body" sz="quarter" idx="68" hasCustomPrompt="1"/>
          </p:nvPr>
        </p:nvSpPr>
        <p:spPr>
          <a:xfrm>
            <a:off x="7925816" y="2940050"/>
            <a:ext cx="1395984" cy="3790950"/>
          </a:xfrm>
          <a:prstGeom prst="rect">
            <a:avLst/>
          </a:prstGeom>
        </p:spPr>
        <p:txBody>
          <a:bodyPr lIns="0" tIns="0" rIns="0" bIns="0">
            <a:noAutofit/>
          </a:bodyPr>
          <a:lstStyle>
            <a:lvl1pPr marL="0" marR="0" indent="0" algn="l" defTabSz="128016" rtl="0" eaLnBrk="1" fontAlgn="auto" latinLnBrk="0" hangingPunct="1">
              <a:lnSpc>
                <a:spcPct val="100000"/>
              </a:lnSpc>
              <a:spcBef>
                <a:spcPct val="20000"/>
              </a:spcBef>
              <a:spcAft>
                <a:spcPts val="0"/>
              </a:spcAft>
              <a:buClrTx/>
              <a:buSzTx/>
              <a:buFontTx/>
              <a:buNone/>
              <a:tabLst/>
              <a:defRPr sz="700"/>
            </a:lvl1pPr>
          </a:lstStyle>
          <a:p>
            <a:pPr marL="0" marR="0" lvl="0" indent="0" algn="l" defTabSz="128016" rtl="0" eaLnBrk="1" fontAlgn="auto" latinLnBrk="0" hangingPunct="1">
              <a:lnSpc>
                <a:spcPct val="100000"/>
              </a:lnSpc>
              <a:spcBef>
                <a:spcPct val="20000"/>
              </a:spcBef>
              <a:spcAft>
                <a:spcPts val="0"/>
              </a:spcAft>
              <a:buClrTx/>
              <a:buSzTx/>
              <a:buFontTx/>
              <a:buNone/>
              <a:tabLst/>
              <a:defRPr/>
            </a:pPr>
            <a:r>
              <a:rPr lang="en-US" dirty="0" smtClean="0"/>
              <a:t>Click to add bio text</a:t>
            </a:r>
          </a:p>
          <a:p>
            <a:pPr lvl="0"/>
            <a:endParaRPr lang="en-US" dirty="0" smtClean="0"/>
          </a:p>
        </p:txBody>
      </p:sp>
      <p:sp>
        <p:nvSpPr>
          <p:cNvPr id="64" name="Footer Placeholder 56"/>
          <p:cNvSpPr>
            <a:spLocks noGrp="1"/>
          </p:cNvSpPr>
          <p:nvPr>
            <p:ph type="ftr" sz="quarter" idx="3"/>
          </p:nvPr>
        </p:nvSpPr>
        <p:spPr>
          <a:xfrm>
            <a:off x="7490826" y="7083277"/>
            <a:ext cx="1836053" cy="244038"/>
          </a:xfrm>
          <a:prstGeom prst="rect">
            <a:avLst/>
          </a:prstGeom>
        </p:spPr>
        <p:txBody>
          <a:bodyPr vert="horz" lIns="0" tIns="0" rIns="0" bIns="0" rtlCol="0" anchor="ctr"/>
          <a:lstStyle>
            <a:lvl1pPr marL="0" indent="0" algn="r">
              <a:buNone/>
              <a:defRPr sz="800" baseline="0">
                <a:solidFill>
                  <a:schemeClr val="tx1"/>
                </a:solidFill>
                <a:latin typeface="+mj-lt"/>
              </a:defRPr>
            </a:lvl1pPr>
          </a:lstStyle>
          <a:p>
            <a:r>
              <a:rPr lang="en-US" smtClean="0"/>
              <a:t>Click to add footer</a:t>
            </a:r>
            <a:endParaRPr lang="en-US" dirty="0"/>
          </a:p>
        </p:txBody>
      </p:sp>
      <p:sp>
        <p:nvSpPr>
          <p:cNvPr id="63" name="Slide Number Placeholder 57"/>
          <p:cNvSpPr>
            <a:spLocks noGrp="1"/>
          </p:cNvSpPr>
          <p:nvPr>
            <p:ph type="sldNum" sz="quarter" idx="4"/>
          </p:nvPr>
        </p:nvSpPr>
        <p:spPr>
          <a:xfrm>
            <a:off x="9326880" y="7083277"/>
            <a:ext cx="384427" cy="244038"/>
          </a:xfrm>
          <a:prstGeom prst="rect">
            <a:avLst/>
          </a:prstGeom>
        </p:spPr>
        <p:txBody>
          <a:bodyPr vert="horz" lIns="0" tIns="0" rIns="0" bIns="27432" rtlCol="0" anchor="ctr"/>
          <a:lstStyle>
            <a:lvl1pPr marL="0" indent="0" algn="r">
              <a:buNone/>
              <a:defRPr sz="1100">
                <a:solidFill>
                  <a:schemeClr val="tx1"/>
                </a:solidFill>
              </a:defRPr>
            </a:lvl1pPr>
          </a:lstStyle>
          <a:p>
            <a:fld id="{0AF8A4B7-68D6-47C7-8DF0-E856C990106D}" type="slidenum">
              <a:rPr lang="en-US" smtClean="0"/>
              <a:pPr/>
              <a:t>‹#›</a:t>
            </a:fld>
            <a:endParaRPr lang="en-US" dirty="0"/>
          </a:p>
        </p:txBody>
      </p:sp>
      <p:pic>
        <p:nvPicPr>
          <p:cNvPr id="62" name="Picture 61"/>
          <p:cNvPicPr/>
          <p:nvPr userDrawn="1"/>
        </p:nvPicPr>
        <p:blipFill>
          <a:blip r:embed="rId3" cstate="print">
            <a:extLst>
              <a:ext uri="{28A0092B-C50C-407E-A947-70E740481C1C}">
                <a14:useLocalDpi xmlns:a14="http://schemas.microsoft.com/office/drawing/2010/main" val="0"/>
              </a:ext>
            </a:extLst>
          </a:blip>
          <a:stretch>
            <a:fillRect/>
          </a:stretch>
        </p:blipFill>
        <p:spPr>
          <a:xfrm>
            <a:off x="86625" y="6942250"/>
            <a:ext cx="2330450" cy="533400"/>
          </a:xfrm>
          <a:prstGeom prst="rect">
            <a:avLst/>
          </a:prstGeom>
        </p:spPr>
      </p:pic>
    </p:spTree>
    <p:custDataLst>
      <p:custData r:id="rId1"/>
    </p:custDataLst>
    <p:extLst>
      <p:ext uri="{BB962C8B-B14F-4D97-AF65-F5344CB8AC3E}">
        <p14:creationId xmlns:p14="http://schemas.microsoft.com/office/powerpoint/2010/main" val="2757462196"/>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Six Bios w/o Photos">
    <p:spTree>
      <p:nvGrpSpPr>
        <p:cNvPr id="1" name=""/>
        <p:cNvGrpSpPr/>
        <p:nvPr/>
      </p:nvGrpSpPr>
      <p:grpSpPr>
        <a:xfrm>
          <a:off x="0" y="0"/>
          <a:ext cx="0" cy="0"/>
          <a:chOff x="0" y="0"/>
          <a:chExt cx="0" cy="0"/>
        </a:xfrm>
      </p:grpSpPr>
      <p:sp>
        <p:nvSpPr>
          <p:cNvPr id="53" name="Title 1"/>
          <p:cNvSpPr>
            <a:spLocks noGrp="1" noChangeAspect="1"/>
          </p:cNvSpPr>
          <p:nvPr>
            <p:ph type="title"/>
          </p:nvPr>
        </p:nvSpPr>
        <p:spPr>
          <a:xfrm>
            <a:off x="1609724" y="117249"/>
            <a:ext cx="8101584" cy="1077265"/>
          </a:xfrm>
          <a:prstGeom prst="rect">
            <a:avLst/>
          </a:prstGeom>
        </p:spPr>
        <p:txBody>
          <a:bodyPr vert="horz" lIns="0" tIns="49629" rIns="0" bIns="49629" rtlCol="0" anchor="b">
            <a:noAutofit/>
          </a:bodyPr>
          <a:lstStyle/>
          <a:p>
            <a:r>
              <a:rPr lang="en-US" dirty="0" smtClean="0"/>
              <a:t>Click to add title</a:t>
            </a:r>
            <a:endParaRPr lang="en-US" dirty="0"/>
          </a:p>
        </p:txBody>
      </p:sp>
      <p:sp>
        <p:nvSpPr>
          <p:cNvPr id="159" name="Text Placeholder 2"/>
          <p:cNvSpPr>
            <a:spLocks noGrp="1"/>
          </p:cNvSpPr>
          <p:nvPr>
            <p:ph type="body" sz="quarter" idx="15" hasCustomPrompt="1"/>
          </p:nvPr>
        </p:nvSpPr>
        <p:spPr>
          <a:xfrm>
            <a:off x="501650" y="1409700"/>
            <a:ext cx="1395984" cy="254000"/>
          </a:xfrm>
          <a:prstGeom prst="rect">
            <a:avLst/>
          </a:prstGeom>
        </p:spPr>
        <p:txBody>
          <a:bodyPr lIns="0" tIns="0" rIns="0" bIns="0" anchor="t" anchorCtr="0">
            <a:noAutofit/>
          </a:bodyPr>
          <a:lstStyle>
            <a:lvl1pPr marL="0" indent="0">
              <a:buNone/>
              <a:defRPr sz="1200">
                <a:solidFill>
                  <a:srgbClr val="003763"/>
                </a:solidFill>
              </a:defRPr>
            </a:lvl1pPr>
          </a:lstStyle>
          <a:p>
            <a:pPr lvl="0"/>
            <a:r>
              <a:rPr lang="en-US" dirty="0" smtClean="0"/>
              <a:t>Click to add name</a:t>
            </a:r>
            <a:endParaRPr lang="en-US" dirty="0"/>
          </a:p>
        </p:txBody>
      </p:sp>
      <p:sp>
        <p:nvSpPr>
          <p:cNvPr id="188" name="Text Placeholder 3"/>
          <p:cNvSpPr>
            <a:spLocks noGrp="1"/>
          </p:cNvSpPr>
          <p:nvPr>
            <p:ph type="body" sz="quarter" idx="16" hasCustomPrompt="1"/>
          </p:nvPr>
        </p:nvSpPr>
        <p:spPr>
          <a:xfrm>
            <a:off x="501650" y="1727199"/>
            <a:ext cx="1395984" cy="501650"/>
          </a:xfrm>
          <a:prstGeom prst="rect">
            <a:avLst/>
          </a:prstGeom>
        </p:spPr>
        <p:txBody>
          <a:bodyPr lIns="0" tIns="0" rIns="0" bIns="0" anchor="b" anchorCtr="0">
            <a:noAutofit/>
          </a:bodyPr>
          <a:lstStyle>
            <a:lvl1pPr marL="0" indent="0">
              <a:buNone/>
              <a:defRPr sz="800"/>
            </a:lvl1pPr>
          </a:lstStyle>
          <a:p>
            <a:pPr lvl="0"/>
            <a:r>
              <a:rPr lang="en-US" dirty="0" smtClean="0"/>
              <a:t>Click to add official title</a:t>
            </a:r>
          </a:p>
          <a:p>
            <a:pPr lvl="0"/>
            <a:endParaRPr lang="en-US" dirty="0"/>
          </a:p>
        </p:txBody>
      </p:sp>
      <p:sp>
        <p:nvSpPr>
          <p:cNvPr id="189" name="Text Placeholder 4"/>
          <p:cNvSpPr>
            <a:spLocks noGrp="1"/>
          </p:cNvSpPr>
          <p:nvPr>
            <p:ph type="body" sz="quarter" idx="21" hasCustomPrompt="1"/>
          </p:nvPr>
        </p:nvSpPr>
        <p:spPr>
          <a:xfrm>
            <a:off x="501650" y="2241550"/>
            <a:ext cx="1395984" cy="177800"/>
          </a:xfrm>
          <a:prstGeom prst="rect">
            <a:avLst/>
          </a:prstGeom>
        </p:spPr>
        <p:txBody>
          <a:bodyPr lIns="0" tIns="0" rIns="0" bIns="0" anchor="b" anchorCtr="0">
            <a:noAutofit/>
          </a:bodyPr>
          <a:lstStyle>
            <a:lvl1pPr marL="0" indent="0">
              <a:buNone/>
              <a:defRPr sz="700"/>
            </a:lvl1pPr>
          </a:lstStyle>
          <a:p>
            <a:pPr lvl="0"/>
            <a:r>
              <a:rPr lang="en-US" dirty="0" smtClean="0"/>
              <a:t>Click to add office location</a:t>
            </a:r>
            <a:endParaRPr lang="en-US" dirty="0"/>
          </a:p>
        </p:txBody>
      </p:sp>
      <p:cxnSp>
        <p:nvCxnSpPr>
          <p:cNvPr id="158" name="Line 5"/>
          <p:cNvCxnSpPr/>
          <p:nvPr userDrawn="1"/>
        </p:nvCxnSpPr>
        <p:spPr>
          <a:xfrm>
            <a:off x="501650" y="2446655"/>
            <a:ext cx="1395984" cy="1905"/>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sp>
        <p:nvSpPr>
          <p:cNvPr id="160" name="Text Placeholder 6"/>
          <p:cNvSpPr>
            <a:spLocks noGrp="1"/>
          </p:cNvSpPr>
          <p:nvPr>
            <p:ph type="body" sz="quarter" idx="22" hasCustomPrompt="1"/>
          </p:nvPr>
        </p:nvSpPr>
        <p:spPr>
          <a:xfrm>
            <a:off x="501650" y="2457450"/>
            <a:ext cx="1395984" cy="209550"/>
          </a:xfrm>
          <a:prstGeom prst="rect">
            <a:avLst/>
          </a:prstGeom>
        </p:spPr>
        <p:txBody>
          <a:bodyPr lIns="0" tIns="0" rIns="0" bIns="0" anchor="b" anchorCtr="0">
            <a:noAutofit/>
          </a:bodyPr>
          <a:lstStyle>
            <a:lvl1pPr marL="0" indent="0">
              <a:buNone/>
              <a:defRPr sz="700"/>
            </a:lvl1pPr>
          </a:lstStyle>
          <a:p>
            <a:pPr lvl="0"/>
            <a:r>
              <a:rPr lang="en-US" dirty="0" smtClean="0"/>
              <a:t>Click to add phone number</a:t>
            </a:r>
            <a:endParaRPr lang="en-US" dirty="0"/>
          </a:p>
        </p:txBody>
      </p:sp>
      <p:sp>
        <p:nvSpPr>
          <p:cNvPr id="161" name="Text Placeholder 7"/>
          <p:cNvSpPr>
            <a:spLocks noGrp="1"/>
          </p:cNvSpPr>
          <p:nvPr>
            <p:ph type="body" sz="quarter" idx="23" hasCustomPrompt="1"/>
          </p:nvPr>
        </p:nvSpPr>
        <p:spPr>
          <a:xfrm>
            <a:off x="501650" y="2667000"/>
            <a:ext cx="1395984" cy="209550"/>
          </a:xfrm>
          <a:prstGeom prst="rect">
            <a:avLst/>
          </a:prstGeom>
        </p:spPr>
        <p:txBody>
          <a:bodyPr lIns="0" tIns="0" rIns="0" bIns="0" anchor="b" anchorCtr="0">
            <a:noAutofit/>
          </a:bodyPr>
          <a:lstStyle>
            <a:lvl1pPr marL="0" indent="0">
              <a:buNone/>
              <a:defRPr sz="700"/>
            </a:lvl1pPr>
          </a:lstStyle>
          <a:p>
            <a:pPr lvl="0"/>
            <a:r>
              <a:rPr lang="en-US" dirty="0" smtClean="0"/>
              <a:t>Click to add email address</a:t>
            </a:r>
          </a:p>
        </p:txBody>
      </p:sp>
      <p:cxnSp>
        <p:nvCxnSpPr>
          <p:cNvPr id="200" name="Line 8"/>
          <p:cNvCxnSpPr/>
          <p:nvPr userDrawn="1"/>
        </p:nvCxnSpPr>
        <p:spPr>
          <a:xfrm>
            <a:off x="501650" y="2908300"/>
            <a:ext cx="1395984" cy="1905"/>
          </a:xfrm>
          <a:prstGeom prst="line">
            <a:avLst/>
          </a:prstGeom>
          <a:ln w="15875">
            <a:solidFill>
              <a:srgbClr val="908E8F"/>
            </a:solidFill>
          </a:ln>
        </p:spPr>
        <p:style>
          <a:lnRef idx="1">
            <a:schemeClr val="accent1"/>
          </a:lnRef>
          <a:fillRef idx="0">
            <a:schemeClr val="accent1"/>
          </a:fillRef>
          <a:effectRef idx="0">
            <a:schemeClr val="accent1"/>
          </a:effectRef>
          <a:fontRef idx="minor">
            <a:schemeClr val="tx1"/>
          </a:fontRef>
        </p:style>
      </p:cxnSp>
      <p:sp>
        <p:nvSpPr>
          <p:cNvPr id="201" name="Text Placeholder 9"/>
          <p:cNvSpPr>
            <a:spLocks noGrp="1"/>
          </p:cNvSpPr>
          <p:nvPr>
            <p:ph type="body" sz="quarter" idx="27" hasCustomPrompt="1"/>
          </p:nvPr>
        </p:nvSpPr>
        <p:spPr>
          <a:xfrm>
            <a:off x="501650" y="2940050"/>
            <a:ext cx="1395984" cy="3790950"/>
          </a:xfrm>
          <a:prstGeom prst="rect">
            <a:avLst/>
          </a:prstGeom>
        </p:spPr>
        <p:txBody>
          <a:bodyPr lIns="0" tIns="0" rIns="0" bIns="0">
            <a:noAutofit/>
          </a:bodyPr>
          <a:lstStyle>
            <a:lvl1pPr marL="0" marR="0" indent="0" algn="l" defTabSz="128016" rtl="0" eaLnBrk="1" fontAlgn="auto" latinLnBrk="0" hangingPunct="1">
              <a:lnSpc>
                <a:spcPct val="100000"/>
              </a:lnSpc>
              <a:spcBef>
                <a:spcPct val="20000"/>
              </a:spcBef>
              <a:spcAft>
                <a:spcPts val="0"/>
              </a:spcAft>
              <a:buClrTx/>
              <a:buSzTx/>
              <a:buFontTx/>
              <a:buNone/>
              <a:tabLst/>
              <a:defRPr sz="700"/>
            </a:lvl1pPr>
          </a:lstStyle>
          <a:p>
            <a:pPr marL="0" marR="0" lvl="0" indent="0" algn="l" defTabSz="128016" rtl="0" eaLnBrk="1" fontAlgn="auto" latinLnBrk="0" hangingPunct="1">
              <a:lnSpc>
                <a:spcPct val="100000"/>
              </a:lnSpc>
              <a:spcBef>
                <a:spcPct val="20000"/>
              </a:spcBef>
              <a:spcAft>
                <a:spcPts val="0"/>
              </a:spcAft>
              <a:buClrTx/>
              <a:buSzTx/>
              <a:buFontTx/>
              <a:buNone/>
              <a:tabLst/>
              <a:defRPr/>
            </a:pPr>
            <a:r>
              <a:rPr lang="en-US" dirty="0" smtClean="0"/>
              <a:t>Click to add bio text</a:t>
            </a:r>
          </a:p>
        </p:txBody>
      </p:sp>
      <p:sp>
        <p:nvSpPr>
          <p:cNvPr id="164" name="Text Placeholder 10"/>
          <p:cNvSpPr>
            <a:spLocks noGrp="1"/>
          </p:cNvSpPr>
          <p:nvPr>
            <p:ph type="body" sz="quarter" idx="30" hasCustomPrompt="1"/>
          </p:nvPr>
        </p:nvSpPr>
        <p:spPr>
          <a:xfrm>
            <a:off x="1986534" y="1409700"/>
            <a:ext cx="1395984" cy="254000"/>
          </a:xfrm>
          <a:prstGeom prst="rect">
            <a:avLst/>
          </a:prstGeom>
        </p:spPr>
        <p:txBody>
          <a:bodyPr lIns="0" tIns="0" rIns="0" bIns="0" anchor="t" anchorCtr="0">
            <a:noAutofit/>
          </a:bodyPr>
          <a:lstStyle>
            <a:lvl1pPr marL="0" indent="0">
              <a:buNone/>
              <a:defRPr sz="1200">
                <a:solidFill>
                  <a:srgbClr val="003763"/>
                </a:solidFill>
              </a:defRPr>
            </a:lvl1pPr>
          </a:lstStyle>
          <a:p>
            <a:pPr lvl="0"/>
            <a:r>
              <a:rPr lang="en-US" dirty="0" smtClean="0"/>
              <a:t>Click to add name</a:t>
            </a:r>
            <a:endParaRPr lang="en-US" dirty="0"/>
          </a:p>
        </p:txBody>
      </p:sp>
      <p:sp>
        <p:nvSpPr>
          <p:cNvPr id="190" name="Text Placeholder 11"/>
          <p:cNvSpPr>
            <a:spLocks noGrp="1"/>
          </p:cNvSpPr>
          <p:nvPr>
            <p:ph type="body" sz="quarter" idx="31" hasCustomPrompt="1"/>
          </p:nvPr>
        </p:nvSpPr>
        <p:spPr>
          <a:xfrm>
            <a:off x="1986533" y="1727199"/>
            <a:ext cx="1395984" cy="501650"/>
          </a:xfrm>
          <a:prstGeom prst="rect">
            <a:avLst/>
          </a:prstGeom>
        </p:spPr>
        <p:txBody>
          <a:bodyPr lIns="0" tIns="0" rIns="0" bIns="0" anchor="b" anchorCtr="0">
            <a:noAutofit/>
          </a:bodyPr>
          <a:lstStyle>
            <a:lvl1pPr marL="0" marR="0" indent="0" algn="l" defTabSz="128016" rtl="0" eaLnBrk="1" fontAlgn="auto" latinLnBrk="0" hangingPunct="1">
              <a:lnSpc>
                <a:spcPct val="100000"/>
              </a:lnSpc>
              <a:spcBef>
                <a:spcPct val="20000"/>
              </a:spcBef>
              <a:spcAft>
                <a:spcPts val="0"/>
              </a:spcAft>
              <a:buClrTx/>
              <a:buSzTx/>
              <a:buFontTx/>
              <a:buNone/>
              <a:tabLst/>
              <a:defRPr sz="800"/>
            </a:lvl1pPr>
          </a:lstStyle>
          <a:p>
            <a:pPr lvl="0"/>
            <a:r>
              <a:rPr lang="en-US" dirty="0" smtClean="0"/>
              <a:t>Click to add official title</a:t>
            </a:r>
          </a:p>
          <a:p>
            <a:pPr lvl="0"/>
            <a:endParaRPr lang="en-US" dirty="0"/>
          </a:p>
        </p:txBody>
      </p:sp>
      <p:sp>
        <p:nvSpPr>
          <p:cNvPr id="191" name="Text Placeholder 12"/>
          <p:cNvSpPr>
            <a:spLocks noGrp="1"/>
          </p:cNvSpPr>
          <p:nvPr>
            <p:ph type="body" sz="quarter" idx="33" hasCustomPrompt="1"/>
          </p:nvPr>
        </p:nvSpPr>
        <p:spPr>
          <a:xfrm>
            <a:off x="1986533" y="2241550"/>
            <a:ext cx="1395984" cy="177800"/>
          </a:xfrm>
          <a:prstGeom prst="rect">
            <a:avLst/>
          </a:prstGeom>
        </p:spPr>
        <p:txBody>
          <a:bodyPr lIns="0" tIns="0" rIns="0" bIns="0" anchor="b" anchorCtr="0">
            <a:noAutofit/>
          </a:bodyPr>
          <a:lstStyle>
            <a:lvl1pPr marL="0" indent="0">
              <a:buNone/>
              <a:defRPr sz="700"/>
            </a:lvl1pPr>
          </a:lstStyle>
          <a:p>
            <a:pPr lvl="0"/>
            <a:r>
              <a:rPr lang="en-US" dirty="0" smtClean="0"/>
              <a:t>Click to add office location</a:t>
            </a:r>
            <a:endParaRPr lang="en-US" dirty="0"/>
          </a:p>
        </p:txBody>
      </p:sp>
      <p:cxnSp>
        <p:nvCxnSpPr>
          <p:cNvPr id="163" name="Line 13"/>
          <p:cNvCxnSpPr/>
          <p:nvPr userDrawn="1"/>
        </p:nvCxnSpPr>
        <p:spPr>
          <a:xfrm>
            <a:off x="1986534" y="2446655"/>
            <a:ext cx="1395984" cy="1905"/>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sp>
        <p:nvSpPr>
          <p:cNvPr id="165" name="Text Placeholder 14"/>
          <p:cNvSpPr>
            <a:spLocks noGrp="1"/>
          </p:cNvSpPr>
          <p:nvPr>
            <p:ph type="body" sz="quarter" idx="34" hasCustomPrompt="1"/>
          </p:nvPr>
        </p:nvSpPr>
        <p:spPr>
          <a:xfrm>
            <a:off x="1986534" y="2457450"/>
            <a:ext cx="1395984" cy="209550"/>
          </a:xfrm>
          <a:prstGeom prst="rect">
            <a:avLst/>
          </a:prstGeom>
        </p:spPr>
        <p:txBody>
          <a:bodyPr lIns="0" tIns="0" rIns="0" bIns="0" anchor="b" anchorCtr="0">
            <a:noAutofit/>
          </a:bodyPr>
          <a:lstStyle>
            <a:lvl1pPr marL="0" indent="0">
              <a:buNone/>
              <a:defRPr sz="700"/>
            </a:lvl1pPr>
          </a:lstStyle>
          <a:p>
            <a:pPr lvl="0"/>
            <a:r>
              <a:rPr lang="en-US" dirty="0" smtClean="0"/>
              <a:t>Click to add phone number</a:t>
            </a:r>
            <a:endParaRPr lang="en-US" dirty="0"/>
          </a:p>
        </p:txBody>
      </p:sp>
      <p:sp>
        <p:nvSpPr>
          <p:cNvPr id="166" name="Text Placeholder 15"/>
          <p:cNvSpPr>
            <a:spLocks noGrp="1"/>
          </p:cNvSpPr>
          <p:nvPr>
            <p:ph type="body" sz="quarter" idx="35" hasCustomPrompt="1"/>
          </p:nvPr>
        </p:nvSpPr>
        <p:spPr>
          <a:xfrm>
            <a:off x="1986534" y="2667000"/>
            <a:ext cx="1395984" cy="209550"/>
          </a:xfrm>
          <a:prstGeom prst="rect">
            <a:avLst/>
          </a:prstGeom>
        </p:spPr>
        <p:txBody>
          <a:bodyPr lIns="0" tIns="0" rIns="0" bIns="0" anchor="b" anchorCtr="0">
            <a:noAutofit/>
          </a:bodyPr>
          <a:lstStyle>
            <a:lvl1pPr marL="0" indent="0">
              <a:buNone/>
              <a:defRPr sz="700"/>
            </a:lvl1pPr>
          </a:lstStyle>
          <a:p>
            <a:pPr lvl="0"/>
            <a:r>
              <a:rPr lang="en-US" dirty="0" smtClean="0"/>
              <a:t>Click to add email address</a:t>
            </a:r>
          </a:p>
        </p:txBody>
      </p:sp>
      <p:cxnSp>
        <p:nvCxnSpPr>
          <p:cNvPr id="202" name="Line 16"/>
          <p:cNvCxnSpPr/>
          <p:nvPr userDrawn="1"/>
        </p:nvCxnSpPr>
        <p:spPr>
          <a:xfrm>
            <a:off x="1986534" y="2908300"/>
            <a:ext cx="1395984" cy="1905"/>
          </a:xfrm>
          <a:prstGeom prst="line">
            <a:avLst/>
          </a:prstGeom>
          <a:ln w="15875">
            <a:solidFill>
              <a:srgbClr val="908E8F"/>
            </a:solidFill>
          </a:ln>
        </p:spPr>
        <p:style>
          <a:lnRef idx="1">
            <a:schemeClr val="accent1"/>
          </a:lnRef>
          <a:fillRef idx="0">
            <a:schemeClr val="accent1"/>
          </a:fillRef>
          <a:effectRef idx="0">
            <a:schemeClr val="accent1"/>
          </a:effectRef>
          <a:fontRef idx="minor">
            <a:schemeClr val="tx1"/>
          </a:fontRef>
        </p:style>
      </p:cxnSp>
      <p:sp>
        <p:nvSpPr>
          <p:cNvPr id="203" name="Text Placeholder 17"/>
          <p:cNvSpPr>
            <a:spLocks noGrp="1"/>
          </p:cNvSpPr>
          <p:nvPr>
            <p:ph type="body" sz="quarter" idx="36" hasCustomPrompt="1"/>
          </p:nvPr>
        </p:nvSpPr>
        <p:spPr>
          <a:xfrm>
            <a:off x="1986534" y="2940050"/>
            <a:ext cx="1395984" cy="3790950"/>
          </a:xfrm>
          <a:prstGeom prst="rect">
            <a:avLst/>
          </a:prstGeom>
        </p:spPr>
        <p:txBody>
          <a:bodyPr lIns="0" tIns="0" rIns="0" bIns="0">
            <a:noAutofit/>
          </a:bodyPr>
          <a:lstStyle>
            <a:lvl1pPr marL="0" marR="0" indent="0" algn="l" defTabSz="128016" rtl="0" eaLnBrk="1" fontAlgn="auto" latinLnBrk="0" hangingPunct="1">
              <a:lnSpc>
                <a:spcPct val="100000"/>
              </a:lnSpc>
              <a:spcBef>
                <a:spcPct val="20000"/>
              </a:spcBef>
              <a:spcAft>
                <a:spcPts val="0"/>
              </a:spcAft>
              <a:buClrTx/>
              <a:buSzTx/>
              <a:buFontTx/>
              <a:buNone/>
              <a:tabLst/>
              <a:defRPr sz="700"/>
            </a:lvl1pPr>
          </a:lstStyle>
          <a:p>
            <a:pPr marL="0" marR="0" lvl="0" indent="0" algn="l" defTabSz="128016" rtl="0" eaLnBrk="1" fontAlgn="auto" latinLnBrk="0" hangingPunct="1">
              <a:lnSpc>
                <a:spcPct val="100000"/>
              </a:lnSpc>
              <a:spcBef>
                <a:spcPct val="20000"/>
              </a:spcBef>
              <a:spcAft>
                <a:spcPts val="0"/>
              </a:spcAft>
              <a:buClrTx/>
              <a:buSzTx/>
              <a:buFontTx/>
              <a:buNone/>
              <a:tabLst/>
              <a:defRPr/>
            </a:pPr>
            <a:r>
              <a:rPr lang="en-US" dirty="0" smtClean="0"/>
              <a:t>Click to add bio text</a:t>
            </a:r>
          </a:p>
        </p:txBody>
      </p:sp>
      <p:sp>
        <p:nvSpPr>
          <p:cNvPr id="169" name="Text Placeholder 18"/>
          <p:cNvSpPr>
            <a:spLocks noGrp="1"/>
          </p:cNvSpPr>
          <p:nvPr>
            <p:ph type="body" sz="quarter" idx="38" hasCustomPrompt="1"/>
          </p:nvPr>
        </p:nvSpPr>
        <p:spPr>
          <a:xfrm>
            <a:off x="3471418" y="1409700"/>
            <a:ext cx="1395984" cy="254000"/>
          </a:xfrm>
          <a:prstGeom prst="rect">
            <a:avLst/>
          </a:prstGeom>
        </p:spPr>
        <p:txBody>
          <a:bodyPr lIns="0" tIns="0" rIns="0" bIns="0" anchor="t" anchorCtr="0">
            <a:noAutofit/>
          </a:bodyPr>
          <a:lstStyle>
            <a:lvl1pPr marL="0" indent="0">
              <a:buNone/>
              <a:defRPr sz="1200">
                <a:solidFill>
                  <a:srgbClr val="003763"/>
                </a:solidFill>
              </a:defRPr>
            </a:lvl1pPr>
          </a:lstStyle>
          <a:p>
            <a:pPr lvl="0"/>
            <a:r>
              <a:rPr lang="en-US" dirty="0" smtClean="0"/>
              <a:t>Click to add name</a:t>
            </a:r>
            <a:endParaRPr lang="en-US" dirty="0"/>
          </a:p>
        </p:txBody>
      </p:sp>
      <p:sp>
        <p:nvSpPr>
          <p:cNvPr id="192" name="Text Placeholder 19"/>
          <p:cNvSpPr>
            <a:spLocks noGrp="1"/>
          </p:cNvSpPr>
          <p:nvPr>
            <p:ph type="body" sz="quarter" idx="39" hasCustomPrompt="1"/>
          </p:nvPr>
        </p:nvSpPr>
        <p:spPr>
          <a:xfrm>
            <a:off x="3471418" y="1727199"/>
            <a:ext cx="1395984" cy="501650"/>
          </a:xfrm>
          <a:prstGeom prst="rect">
            <a:avLst/>
          </a:prstGeom>
        </p:spPr>
        <p:txBody>
          <a:bodyPr lIns="0" tIns="0" rIns="0" bIns="0" anchor="b" anchorCtr="0">
            <a:noAutofit/>
          </a:bodyPr>
          <a:lstStyle>
            <a:lvl1pPr marL="0" marR="0" indent="0" algn="l" defTabSz="128016" rtl="0" eaLnBrk="1" fontAlgn="auto" latinLnBrk="0" hangingPunct="1">
              <a:lnSpc>
                <a:spcPct val="100000"/>
              </a:lnSpc>
              <a:spcBef>
                <a:spcPct val="20000"/>
              </a:spcBef>
              <a:spcAft>
                <a:spcPts val="0"/>
              </a:spcAft>
              <a:buClrTx/>
              <a:buSzTx/>
              <a:buFontTx/>
              <a:buNone/>
              <a:tabLst/>
              <a:defRPr sz="800"/>
            </a:lvl1pPr>
          </a:lstStyle>
          <a:p>
            <a:pPr lvl="0"/>
            <a:r>
              <a:rPr lang="en-US" dirty="0" smtClean="0"/>
              <a:t>Click to add official title</a:t>
            </a:r>
          </a:p>
          <a:p>
            <a:pPr lvl="0"/>
            <a:endParaRPr lang="en-US" dirty="0"/>
          </a:p>
        </p:txBody>
      </p:sp>
      <p:sp>
        <p:nvSpPr>
          <p:cNvPr id="193" name="Text Placeholder 20"/>
          <p:cNvSpPr>
            <a:spLocks noGrp="1"/>
          </p:cNvSpPr>
          <p:nvPr>
            <p:ph type="body" sz="quarter" idx="41" hasCustomPrompt="1"/>
          </p:nvPr>
        </p:nvSpPr>
        <p:spPr>
          <a:xfrm>
            <a:off x="3471418" y="2241550"/>
            <a:ext cx="1395984" cy="177800"/>
          </a:xfrm>
          <a:prstGeom prst="rect">
            <a:avLst/>
          </a:prstGeom>
        </p:spPr>
        <p:txBody>
          <a:bodyPr lIns="0" tIns="0" rIns="0" bIns="0" anchor="b" anchorCtr="0">
            <a:noAutofit/>
          </a:bodyPr>
          <a:lstStyle>
            <a:lvl1pPr marL="0" indent="0">
              <a:buNone/>
              <a:defRPr sz="700"/>
            </a:lvl1pPr>
          </a:lstStyle>
          <a:p>
            <a:pPr lvl="0"/>
            <a:r>
              <a:rPr lang="en-US" dirty="0" smtClean="0"/>
              <a:t>Click to add office location</a:t>
            </a:r>
            <a:endParaRPr lang="en-US" dirty="0"/>
          </a:p>
        </p:txBody>
      </p:sp>
      <p:cxnSp>
        <p:nvCxnSpPr>
          <p:cNvPr id="168" name="Line 21"/>
          <p:cNvCxnSpPr/>
          <p:nvPr userDrawn="1"/>
        </p:nvCxnSpPr>
        <p:spPr>
          <a:xfrm>
            <a:off x="3471418" y="2446655"/>
            <a:ext cx="1395984" cy="1905"/>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sp>
        <p:nvSpPr>
          <p:cNvPr id="170" name="Text Placeholder 22"/>
          <p:cNvSpPr>
            <a:spLocks noGrp="1"/>
          </p:cNvSpPr>
          <p:nvPr>
            <p:ph type="body" sz="quarter" idx="42" hasCustomPrompt="1"/>
          </p:nvPr>
        </p:nvSpPr>
        <p:spPr>
          <a:xfrm>
            <a:off x="3471418" y="2457450"/>
            <a:ext cx="1395984" cy="209550"/>
          </a:xfrm>
          <a:prstGeom prst="rect">
            <a:avLst/>
          </a:prstGeom>
        </p:spPr>
        <p:txBody>
          <a:bodyPr lIns="0" tIns="0" rIns="0" bIns="0" anchor="b" anchorCtr="0">
            <a:noAutofit/>
          </a:bodyPr>
          <a:lstStyle>
            <a:lvl1pPr marL="0" indent="0">
              <a:buNone/>
              <a:defRPr sz="700"/>
            </a:lvl1pPr>
          </a:lstStyle>
          <a:p>
            <a:pPr lvl="0"/>
            <a:r>
              <a:rPr lang="en-US" dirty="0" smtClean="0"/>
              <a:t>Click to add phone number</a:t>
            </a:r>
            <a:endParaRPr lang="en-US" dirty="0"/>
          </a:p>
        </p:txBody>
      </p:sp>
      <p:sp>
        <p:nvSpPr>
          <p:cNvPr id="171" name="Text Placeholder 23"/>
          <p:cNvSpPr>
            <a:spLocks noGrp="1"/>
          </p:cNvSpPr>
          <p:nvPr>
            <p:ph type="body" sz="quarter" idx="43" hasCustomPrompt="1"/>
          </p:nvPr>
        </p:nvSpPr>
        <p:spPr>
          <a:xfrm>
            <a:off x="3471418" y="2667000"/>
            <a:ext cx="1395984" cy="209550"/>
          </a:xfrm>
          <a:prstGeom prst="rect">
            <a:avLst/>
          </a:prstGeom>
        </p:spPr>
        <p:txBody>
          <a:bodyPr lIns="0" tIns="0" rIns="0" bIns="0" anchor="b" anchorCtr="0">
            <a:noAutofit/>
          </a:bodyPr>
          <a:lstStyle>
            <a:lvl1pPr marL="0" indent="0">
              <a:buNone/>
              <a:defRPr sz="700"/>
            </a:lvl1pPr>
          </a:lstStyle>
          <a:p>
            <a:pPr lvl="0"/>
            <a:r>
              <a:rPr lang="en-US" dirty="0" smtClean="0"/>
              <a:t>Click to add email address</a:t>
            </a:r>
          </a:p>
        </p:txBody>
      </p:sp>
      <p:cxnSp>
        <p:nvCxnSpPr>
          <p:cNvPr id="204" name="Line 24"/>
          <p:cNvCxnSpPr/>
          <p:nvPr userDrawn="1"/>
        </p:nvCxnSpPr>
        <p:spPr>
          <a:xfrm>
            <a:off x="3471418" y="2908300"/>
            <a:ext cx="1395984" cy="1905"/>
          </a:xfrm>
          <a:prstGeom prst="line">
            <a:avLst/>
          </a:prstGeom>
          <a:ln w="15875">
            <a:solidFill>
              <a:srgbClr val="908E8F"/>
            </a:solidFill>
          </a:ln>
        </p:spPr>
        <p:style>
          <a:lnRef idx="1">
            <a:schemeClr val="accent1"/>
          </a:lnRef>
          <a:fillRef idx="0">
            <a:schemeClr val="accent1"/>
          </a:fillRef>
          <a:effectRef idx="0">
            <a:schemeClr val="accent1"/>
          </a:effectRef>
          <a:fontRef idx="minor">
            <a:schemeClr val="tx1"/>
          </a:fontRef>
        </p:style>
      </p:cxnSp>
      <p:sp>
        <p:nvSpPr>
          <p:cNvPr id="205" name="Text Placeholder 25"/>
          <p:cNvSpPr>
            <a:spLocks noGrp="1"/>
          </p:cNvSpPr>
          <p:nvPr>
            <p:ph type="body" sz="quarter" idx="44" hasCustomPrompt="1"/>
          </p:nvPr>
        </p:nvSpPr>
        <p:spPr>
          <a:xfrm>
            <a:off x="3471418" y="2940050"/>
            <a:ext cx="1395984" cy="3790950"/>
          </a:xfrm>
          <a:prstGeom prst="rect">
            <a:avLst/>
          </a:prstGeom>
        </p:spPr>
        <p:txBody>
          <a:bodyPr lIns="0" tIns="0" rIns="0" bIns="0">
            <a:noAutofit/>
          </a:bodyPr>
          <a:lstStyle>
            <a:lvl1pPr marL="0" marR="0" indent="0" algn="l" defTabSz="128016" rtl="0" eaLnBrk="1" fontAlgn="auto" latinLnBrk="0" hangingPunct="1">
              <a:lnSpc>
                <a:spcPct val="100000"/>
              </a:lnSpc>
              <a:spcBef>
                <a:spcPct val="20000"/>
              </a:spcBef>
              <a:spcAft>
                <a:spcPts val="0"/>
              </a:spcAft>
              <a:buClrTx/>
              <a:buSzTx/>
              <a:buFontTx/>
              <a:buNone/>
              <a:tabLst/>
              <a:defRPr sz="700"/>
            </a:lvl1pPr>
          </a:lstStyle>
          <a:p>
            <a:pPr marL="0" marR="0" lvl="0" indent="0" algn="l" defTabSz="128016" rtl="0" eaLnBrk="1" fontAlgn="auto" latinLnBrk="0" hangingPunct="1">
              <a:lnSpc>
                <a:spcPct val="100000"/>
              </a:lnSpc>
              <a:spcBef>
                <a:spcPct val="20000"/>
              </a:spcBef>
              <a:spcAft>
                <a:spcPts val="0"/>
              </a:spcAft>
              <a:buClrTx/>
              <a:buSzTx/>
              <a:buFontTx/>
              <a:buNone/>
              <a:tabLst/>
              <a:defRPr/>
            </a:pPr>
            <a:r>
              <a:rPr lang="en-US" dirty="0" smtClean="0"/>
              <a:t>Click to add bio text</a:t>
            </a:r>
          </a:p>
          <a:p>
            <a:pPr lvl="0"/>
            <a:endParaRPr lang="en-US" dirty="0" smtClean="0"/>
          </a:p>
        </p:txBody>
      </p:sp>
      <p:sp>
        <p:nvSpPr>
          <p:cNvPr id="174" name="Text Placeholder 26"/>
          <p:cNvSpPr>
            <a:spLocks noGrp="1"/>
          </p:cNvSpPr>
          <p:nvPr>
            <p:ph type="body" sz="quarter" idx="46" hasCustomPrompt="1"/>
          </p:nvPr>
        </p:nvSpPr>
        <p:spPr>
          <a:xfrm>
            <a:off x="4956302" y="1409700"/>
            <a:ext cx="1395984" cy="254000"/>
          </a:xfrm>
          <a:prstGeom prst="rect">
            <a:avLst/>
          </a:prstGeom>
        </p:spPr>
        <p:txBody>
          <a:bodyPr lIns="0" tIns="0" rIns="0" bIns="0" anchor="t" anchorCtr="0">
            <a:noAutofit/>
          </a:bodyPr>
          <a:lstStyle>
            <a:lvl1pPr marL="0" indent="0">
              <a:buNone/>
              <a:defRPr sz="1200">
                <a:solidFill>
                  <a:srgbClr val="003763"/>
                </a:solidFill>
              </a:defRPr>
            </a:lvl1pPr>
          </a:lstStyle>
          <a:p>
            <a:pPr lvl="0"/>
            <a:r>
              <a:rPr lang="en-US" dirty="0" smtClean="0"/>
              <a:t>Click to add name</a:t>
            </a:r>
            <a:endParaRPr lang="en-US" dirty="0"/>
          </a:p>
        </p:txBody>
      </p:sp>
      <p:sp>
        <p:nvSpPr>
          <p:cNvPr id="194" name="Text Placeholder 27"/>
          <p:cNvSpPr>
            <a:spLocks noGrp="1"/>
          </p:cNvSpPr>
          <p:nvPr>
            <p:ph type="body" sz="quarter" idx="47" hasCustomPrompt="1"/>
          </p:nvPr>
        </p:nvSpPr>
        <p:spPr>
          <a:xfrm>
            <a:off x="4956302" y="1727200"/>
            <a:ext cx="1395984" cy="501650"/>
          </a:xfrm>
          <a:prstGeom prst="rect">
            <a:avLst/>
          </a:prstGeom>
        </p:spPr>
        <p:txBody>
          <a:bodyPr lIns="0" tIns="0" rIns="0" bIns="0" anchor="b" anchorCtr="0">
            <a:noAutofit/>
          </a:bodyPr>
          <a:lstStyle>
            <a:lvl1pPr marL="0" marR="0" indent="0" algn="l" defTabSz="128016" rtl="0" eaLnBrk="1" fontAlgn="auto" latinLnBrk="0" hangingPunct="1">
              <a:lnSpc>
                <a:spcPct val="100000"/>
              </a:lnSpc>
              <a:spcBef>
                <a:spcPct val="20000"/>
              </a:spcBef>
              <a:spcAft>
                <a:spcPts val="0"/>
              </a:spcAft>
              <a:buClrTx/>
              <a:buSzTx/>
              <a:buFontTx/>
              <a:buNone/>
              <a:tabLst/>
              <a:defRPr sz="800"/>
            </a:lvl1pPr>
          </a:lstStyle>
          <a:p>
            <a:pPr lvl="0"/>
            <a:r>
              <a:rPr lang="en-US" dirty="0" smtClean="0"/>
              <a:t>Click to add official title</a:t>
            </a:r>
          </a:p>
          <a:p>
            <a:pPr lvl="0"/>
            <a:endParaRPr lang="en-US" dirty="0"/>
          </a:p>
        </p:txBody>
      </p:sp>
      <p:sp>
        <p:nvSpPr>
          <p:cNvPr id="195" name="Text Placeholder 28"/>
          <p:cNvSpPr>
            <a:spLocks noGrp="1"/>
          </p:cNvSpPr>
          <p:nvPr>
            <p:ph type="body" sz="quarter" idx="49" hasCustomPrompt="1"/>
          </p:nvPr>
        </p:nvSpPr>
        <p:spPr>
          <a:xfrm>
            <a:off x="4956301" y="2241550"/>
            <a:ext cx="1395984" cy="177800"/>
          </a:xfrm>
          <a:prstGeom prst="rect">
            <a:avLst/>
          </a:prstGeom>
        </p:spPr>
        <p:txBody>
          <a:bodyPr lIns="0" tIns="0" rIns="0" bIns="0" anchor="b" anchorCtr="0">
            <a:noAutofit/>
          </a:bodyPr>
          <a:lstStyle>
            <a:lvl1pPr marL="0" indent="0">
              <a:buNone/>
              <a:defRPr sz="700"/>
            </a:lvl1pPr>
          </a:lstStyle>
          <a:p>
            <a:pPr lvl="0"/>
            <a:r>
              <a:rPr lang="en-US" dirty="0" smtClean="0"/>
              <a:t>Click to add office location</a:t>
            </a:r>
            <a:endParaRPr lang="en-US" dirty="0"/>
          </a:p>
        </p:txBody>
      </p:sp>
      <p:cxnSp>
        <p:nvCxnSpPr>
          <p:cNvPr id="173" name="Line 29"/>
          <p:cNvCxnSpPr/>
          <p:nvPr userDrawn="1"/>
        </p:nvCxnSpPr>
        <p:spPr>
          <a:xfrm>
            <a:off x="4956302" y="2446655"/>
            <a:ext cx="1395984" cy="1905"/>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sp>
        <p:nvSpPr>
          <p:cNvPr id="175" name="Text Placeholder 30"/>
          <p:cNvSpPr>
            <a:spLocks noGrp="1"/>
          </p:cNvSpPr>
          <p:nvPr>
            <p:ph type="body" sz="quarter" idx="50" hasCustomPrompt="1"/>
          </p:nvPr>
        </p:nvSpPr>
        <p:spPr>
          <a:xfrm>
            <a:off x="4956302" y="2457450"/>
            <a:ext cx="1395984" cy="209550"/>
          </a:xfrm>
          <a:prstGeom prst="rect">
            <a:avLst/>
          </a:prstGeom>
        </p:spPr>
        <p:txBody>
          <a:bodyPr lIns="0" tIns="0" rIns="0" bIns="0" anchor="b" anchorCtr="0">
            <a:noAutofit/>
          </a:bodyPr>
          <a:lstStyle>
            <a:lvl1pPr marL="0" indent="0">
              <a:buNone/>
              <a:defRPr sz="700"/>
            </a:lvl1pPr>
          </a:lstStyle>
          <a:p>
            <a:pPr lvl="0"/>
            <a:r>
              <a:rPr lang="en-US" dirty="0" smtClean="0"/>
              <a:t>Click to add phone number</a:t>
            </a:r>
            <a:endParaRPr lang="en-US" dirty="0"/>
          </a:p>
        </p:txBody>
      </p:sp>
      <p:sp>
        <p:nvSpPr>
          <p:cNvPr id="176" name="Text Placeholder 31"/>
          <p:cNvSpPr>
            <a:spLocks noGrp="1"/>
          </p:cNvSpPr>
          <p:nvPr>
            <p:ph type="body" sz="quarter" idx="51" hasCustomPrompt="1"/>
          </p:nvPr>
        </p:nvSpPr>
        <p:spPr>
          <a:xfrm>
            <a:off x="4956302" y="2667000"/>
            <a:ext cx="1395984" cy="209550"/>
          </a:xfrm>
          <a:prstGeom prst="rect">
            <a:avLst/>
          </a:prstGeom>
        </p:spPr>
        <p:txBody>
          <a:bodyPr lIns="0" tIns="0" rIns="0" bIns="0" anchor="b" anchorCtr="0">
            <a:noAutofit/>
          </a:bodyPr>
          <a:lstStyle>
            <a:lvl1pPr marL="0" indent="0">
              <a:buNone/>
              <a:defRPr sz="700"/>
            </a:lvl1pPr>
          </a:lstStyle>
          <a:p>
            <a:pPr lvl="0"/>
            <a:r>
              <a:rPr lang="en-US" dirty="0" smtClean="0"/>
              <a:t>Click to add email address</a:t>
            </a:r>
          </a:p>
        </p:txBody>
      </p:sp>
      <p:cxnSp>
        <p:nvCxnSpPr>
          <p:cNvPr id="206" name="Line 32"/>
          <p:cNvCxnSpPr/>
          <p:nvPr userDrawn="1"/>
        </p:nvCxnSpPr>
        <p:spPr>
          <a:xfrm>
            <a:off x="4956302" y="2908300"/>
            <a:ext cx="1395984" cy="1905"/>
          </a:xfrm>
          <a:prstGeom prst="line">
            <a:avLst/>
          </a:prstGeom>
          <a:ln w="15875">
            <a:solidFill>
              <a:srgbClr val="908E8F"/>
            </a:solidFill>
          </a:ln>
        </p:spPr>
        <p:style>
          <a:lnRef idx="1">
            <a:schemeClr val="accent1"/>
          </a:lnRef>
          <a:fillRef idx="0">
            <a:schemeClr val="accent1"/>
          </a:fillRef>
          <a:effectRef idx="0">
            <a:schemeClr val="accent1"/>
          </a:effectRef>
          <a:fontRef idx="minor">
            <a:schemeClr val="tx1"/>
          </a:fontRef>
        </p:style>
      </p:cxnSp>
      <p:sp>
        <p:nvSpPr>
          <p:cNvPr id="207" name="Text Placeholder 33"/>
          <p:cNvSpPr>
            <a:spLocks noGrp="1"/>
          </p:cNvSpPr>
          <p:nvPr>
            <p:ph type="body" sz="quarter" idx="52" hasCustomPrompt="1"/>
          </p:nvPr>
        </p:nvSpPr>
        <p:spPr>
          <a:xfrm>
            <a:off x="4956302" y="2940050"/>
            <a:ext cx="1395984" cy="3790950"/>
          </a:xfrm>
          <a:prstGeom prst="rect">
            <a:avLst/>
          </a:prstGeom>
        </p:spPr>
        <p:txBody>
          <a:bodyPr lIns="0" tIns="0" rIns="0" bIns="0">
            <a:noAutofit/>
          </a:bodyPr>
          <a:lstStyle>
            <a:lvl1pPr marL="0" marR="0" indent="0" algn="l" defTabSz="128016" rtl="0" eaLnBrk="1" fontAlgn="auto" latinLnBrk="0" hangingPunct="1">
              <a:lnSpc>
                <a:spcPct val="100000"/>
              </a:lnSpc>
              <a:spcBef>
                <a:spcPct val="20000"/>
              </a:spcBef>
              <a:spcAft>
                <a:spcPts val="0"/>
              </a:spcAft>
              <a:buClrTx/>
              <a:buSzTx/>
              <a:buFontTx/>
              <a:buNone/>
              <a:tabLst/>
              <a:defRPr sz="700"/>
            </a:lvl1pPr>
          </a:lstStyle>
          <a:p>
            <a:pPr marL="0" marR="0" lvl="0" indent="0" algn="l" defTabSz="128016" rtl="0" eaLnBrk="1" fontAlgn="auto" latinLnBrk="0" hangingPunct="1">
              <a:lnSpc>
                <a:spcPct val="100000"/>
              </a:lnSpc>
              <a:spcBef>
                <a:spcPct val="20000"/>
              </a:spcBef>
              <a:spcAft>
                <a:spcPts val="0"/>
              </a:spcAft>
              <a:buClrTx/>
              <a:buSzTx/>
              <a:buFontTx/>
              <a:buNone/>
              <a:tabLst/>
              <a:defRPr/>
            </a:pPr>
            <a:r>
              <a:rPr lang="en-US" dirty="0" smtClean="0"/>
              <a:t>Click to add bio text</a:t>
            </a:r>
          </a:p>
          <a:p>
            <a:pPr lvl="0"/>
            <a:endParaRPr lang="en-US" dirty="0" smtClean="0"/>
          </a:p>
        </p:txBody>
      </p:sp>
      <p:sp>
        <p:nvSpPr>
          <p:cNvPr id="179" name="Text Placeholder 34"/>
          <p:cNvSpPr>
            <a:spLocks noGrp="1"/>
          </p:cNvSpPr>
          <p:nvPr>
            <p:ph type="body" sz="quarter" idx="54" hasCustomPrompt="1"/>
          </p:nvPr>
        </p:nvSpPr>
        <p:spPr>
          <a:xfrm>
            <a:off x="6441186" y="1409700"/>
            <a:ext cx="1395984" cy="254000"/>
          </a:xfrm>
          <a:prstGeom prst="rect">
            <a:avLst/>
          </a:prstGeom>
        </p:spPr>
        <p:txBody>
          <a:bodyPr lIns="0" tIns="0" rIns="0" bIns="0" anchor="t" anchorCtr="0">
            <a:noAutofit/>
          </a:bodyPr>
          <a:lstStyle>
            <a:lvl1pPr marL="0" indent="0">
              <a:buNone/>
              <a:defRPr sz="1200">
                <a:solidFill>
                  <a:srgbClr val="003763"/>
                </a:solidFill>
              </a:defRPr>
            </a:lvl1pPr>
          </a:lstStyle>
          <a:p>
            <a:pPr lvl="0"/>
            <a:r>
              <a:rPr lang="en-US" dirty="0" smtClean="0"/>
              <a:t>Click to add name</a:t>
            </a:r>
            <a:endParaRPr lang="en-US" dirty="0"/>
          </a:p>
        </p:txBody>
      </p:sp>
      <p:sp>
        <p:nvSpPr>
          <p:cNvPr id="196" name="Text Placeholder 35"/>
          <p:cNvSpPr>
            <a:spLocks noGrp="1"/>
          </p:cNvSpPr>
          <p:nvPr>
            <p:ph type="body" sz="quarter" idx="55" hasCustomPrompt="1"/>
          </p:nvPr>
        </p:nvSpPr>
        <p:spPr>
          <a:xfrm>
            <a:off x="6441186" y="1727200"/>
            <a:ext cx="1395984" cy="501650"/>
          </a:xfrm>
          <a:prstGeom prst="rect">
            <a:avLst/>
          </a:prstGeom>
        </p:spPr>
        <p:txBody>
          <a:bodyPr lIns="0" tIns="0" rIns="0" bIns="0" anchor="b" anchorCtr="0">
            <a:noAutofit/>
          </a:bodyPr>
          <a:lstStyle>
            <a:lvl1pPr marL="0" marR="0" indent="0" algn="l" defTabSz="128016" rtl="0" eaLnBrk="1" fontAlgn="auto" latinLnBrk="0" hangingPunct="1">
              <a:lnSpc>
                <a:spcPct val="100000"/>
              </a:lnSpc>
              <a:spcBef>
                <a:spcPct val="20000"/>
              </a:spcBef>
              <a:spcAft>
                <a:spcPts val="0"/>
              </a:spcAft>
              <a:buClrTx/>
              <a:buSzTx/>
              <a:buFontTx/>
              <a:buNone/>
              <a:tabLst/>
              <a:defRPr sz="800"/>
            </a:lvl1pPr>
          </a:lstStyle>
          <a:p>
            <a:pPr lvl="0"/>
            <a:r>
              <a:rPr lang="en-US" dirty="0" smtClean="0"/>
              <a:t>Click to add official title</a:t>
            </a:r>
          </a:p>
          <a:p>
            <a:pPr lvl="0"/>
            <a:endParaRPr lang="en-US" dirty="0"/>
          </a:p>
        </p:txBody>
      </p:sp>
      <p:sp>
        <p:nvSpPr>
          <p:cNvPr id="197" name="Text Placeholder 36"/>
          <p:cNvSpPr>
            <a:spLocks noGrp="1"/>
          </p:cNvSpPr>
          <p:nvPr>
            <p:ph type="body" sz="quarter" idx="57" hasCustomPrompt="1"/>
          </p:nvPr>
        </p:nvSpPr>
        <p:spPr>
          <a:xfrm>
            <a:off x="6441185" y="2241550"/>
            <a:ext cx="1395984" cy="177800"/>
          </a:xfrm>
          <a:prstGeom prst="rect">
            <a:avLst/>
          </a:prstGeom>
        </p:spPr>
        <p:txBody>
          <a:bodyPr lIns="0" tIns="0" rIns="0" bIns="0" anchor="b" anchorCtr="0">
            <a:noAutofit/>
          </a:bodyPr>
          <a:lstStyle>
            <a:lvl1pPr marL="0" indent="0">
              <a:buNone/>
              <a:defRPr sz="700"/>
            </a:lvl1pPr>
          </a:lstStyle>
          <a:p>
            <a:pPr lvl="0"/>
            <a:r>
              <a:rPr lang="en-US" dirty="0" smtClean="0"/>
              <a:t>Click to add office location</a:t>
            </a:r>
            <a:endParaRPr lang="en-US" dirty="0"/>
          </a:p>
        </p:txBody>
      </p:sp>
      <p:cxnSp>
        <p:nvCxnSpPr>
          <p:cNvPr id="178" name="Line 37"/>
          <p:cNvCxnSpPr/>
          <p:nvPr userDrawn="1"/>
        </p:nvCxnSpPr>
        <p:spPr>
          <a:xfrm>
            <a:off x="6441186" y="2446655"/>
            <a:ext cx="1395984" cy="1905"/>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sp>
        <p:nvSpPr>
          <p:cNvPr id="180" name="Text Placeholder 38"/>
          <p:cNvSpPr>
            <a:spLocks noGrp="1"/>
          </p:cNvSpPr>
          <p:nvPr>
            <p:ph type="body" sz="quarter" idx="58" hasCustomPrompt="1"/>
          </p:nvPr>
        </p:nvSpPr>
        <p:spPr>
          <a:xfrm>
            <a:off x="6441186" y="2457450"/>
            <a:ext cx="1395984" cy="209550"/>
          </a:xfrm>
          <a:prstGeom prst="rect">
            <a:avLst/>
          </a:prstGeom>
        </p:spPr>
        <p:txBody>
          <a:bodyPr lIns="0" tIns="0" rIns="0" bIns="0" anchor="b" anchorCtr="0">
            <a:noAutofit/>
          </a:bodyPr>
          <a:lstStyle>
            <a:lvl1pPr marL="0" indent="0">
              <a:buNone/>
              <a:defRPr sz="700"/>
            </a:lvl1pPr>
          </a:lstStyle>
          <a:p>
            <a:pPr lvl="0"/>
            <a:r>
              <a:rPr lang="en-US" dirty="0" smtClean="0"/>
              <a:t>Click to add phone number</a:t>
            </a:r>
            <a:endParaRPr lang="en-US" dirty="0"/>
          </a:p>
        </p:txBody>
      </p:sp>
      <p:sp>
        <p:nvSpPr>
          <p:cNvPr id="181" name="Text Placeholder 39"/>
          <p:cNvSpPr>
            <a:spLocks noGrp="1"/>
          </p:cNvSpPr>
          <p:nvPr>
            <p:ph type="body" sz="quarter" idx="59" hasCustomPrompt="1"/>
          </p:nvPr>
        </p:nvSpPr>
        <p:spPr>
          <a:xfrm>
            <a:off x="6441186" y="2667000"/>
            <a:ext cx="1395984" cy="209550"/>
          </a:xfrm>
          <a:prstGeom prst="rect">
            <a:avLst/>
          </a:prstGeom>
        </p:spPr>
        <p:txBody>
          <a:bodyPr lIns="0" tIns="0" rIns="0" bIns="0" anchor="b" anchorCtr="0">
            <a:noAutofit/>
          </a:bodyPr>
          <a:lstStyle>
            <a:lvl1pPr marL="0" indent="0">
              <a:buNone/>
              <a:defRPr sz="700"/>
            </a:lvl1pPr>
          </a:lstStyle>
          <a:p>
            <a:pPr lvl="0"/>
            <a:r>
              <a:rPr lang="en-US" dirty="0" smtClean="0"/>
              <a:t>Click to add email address</a:t>
            </a:r>
          </a:p>
        </p:txBody>
      </p:sp>
      <p:cxnSp>
        <p:nvCxnSpPr>
          <p:cNvPr id="208" name="Line 40"/>
          <p:cNvCxnSpPr/>
          <p:nvPr userDrawn="1"/>
        </p:nvCxnSpPr>
        <p:spPr>
          <a:xfrm>
            <a:off x="6441186" y="2908300"/>
            <a:ext cx="1395984" cy="1905"/>
          </a:xfrm>
          <a:prstGeom prst="line">
            <a:avLst/>
          </a:prstGeom>
          <a:ln w="15875">
            <a:solidFill>
              <a:srgbClr val="908E8F"/>
            </a:solidFill>
          </a:ln>
        </p:spPr>
        <p:style>
          <a:lnRef idx="1">
            <a:schemeClr val="accent1"/>
          </a:lnRef>
          <a:fillRef idx="0">
            <a:schemeClr val="accent1"/>
          </a:fillRef>
          <a:effectRef idx="0">
            <a:schemeClr val="accent1"/>
          </a:effectRef>
          <a:fontRef idx="minor">
            <a:schemeClr val="tx1"/>
          </a:fontRef>
        </p:style>
      </p:cxnSp>
      <p:sp>
        <p:nvSpPr>
          <p:cNvPr id="209" name="Text Placeholder 41"/>
          <p:cNvSpPr>
            <a:spLocks noGrp="1"/>
          </p:cNvSpPr>
          <p:nvPr>
            <p:ph type="body" sz="quarter" idx="60" hasCustomPrompt="1"/>
          </p:nvPr>
        </p:nvSpPr>
        <p:spPr>
          <a:xfrm>
            <a:off x="6441186" y="2940050"/>
            <a:ext cx="1395984" cy="3790950"/>
          </a:xfrm>
          <a:prstGeom prst="rect">
            <a:avLst/>
          </a:prstGeom>
        </p:spPr>
        <p:txBody>
          <a:bodyPr lIns="0" tIns="0" rIns="0" bIns="0">
            <a:noAutofit/>
          </a:bodyPr>
          <a:lstStyle>
            <a:lvl1pPr marL="0" marR="0" indent="0" algn="l" defTabSz="128016" rtl="0" eaLnBrk="1" fontAlgn="auto" latinLnBrk="0" hangingPunct="1">
              <a:lnSpc>
                <a:spcPct val="100000"/>
              </a:lnSpc>
              <a:spcBef>
                <a:spcPct val="20000"/>
              </a:spcBef>
              <a:spcAft>
                <a:spcPts val="0"/>
              </a:spcAft>
              <a:buClrTx/>
              <a:buSzTx/>
              <a:buFontTx/>
              <a:buNone/>
              <a:tabLst/>
              <a:defRPr sz="700"/>
            </a:lvl1pPr>
          </a:lstStyle>
          <a:p>
            <a:pPr marL="0" marR="0" lvl="0" indent="0" algn="l" defTabSz="128016" rtl="0" eaLnBrk="1" fontAlgn="auto" latinLnBrk="0" hangingPunct="1">
              <a:lnSpc>
                <a:spcPct val="100000"/>
              </a:lnSpc>
              <a:spcBef>
                <a:spcPct val="20000"/>
              </a:spcBef>
              <a:spcAft>
                <a:spcPts val="0"/>
              </a:spcAft>
              <a:buClrTx/>
              <a:buSzTx/>
              <a:buFontTx/>
              <a:buNone/>
              <a:tabLst/>
              <a:defRPr/>
            </a:pPr>
            <a:r>
              <a:rPr lang="en-US" dirty="0" smtClean="0"/>
              <a:t>Click to add bio text</a:t>
            </a:r>
          </a:p>
          <a:p>
            <a:pPr lvl="0"/>
            <a:endParaRPr lang="en-US" dirty="0" smtClean="0"/>
          </a:p>
        </p:txBody>
      </p:sp>
      <p:sp>
        <p:nvSpPr>
          <p:cNvPr id="184" name="Text Placeholder 42"/>
          <p:cNvSpPr>
            <a:spLocks noGrp="1"/>
          </p:cNvSpPr>
          <p:nvPr>
            <p:ph type="body" sz="quarter" idx="62" hasCustomPrompt="1"/>
          </p:nvPr>
        </p:nvSpPr>
        <p:spPr>
          <a:xfrm>
            <a:off x="7925816" y="1409700"/>
            <a:ext cx="1395984" cy="254000"/>
          </a:xfrm>
          <a:prstGeom prst="rect">
            <a:avLst/>
          </a:prstGeom>
        </p:spPr>
        <p:txBody>
          <a:bodyPr lIns="0" tIns="0" rIns="0" bIns="0" anchor="t" anchorCtr="0">
            <a:noAutofit/>
          </a:bodyPr>
          <a:lstStyle>
            <a:lvl1pPr marL="0" indent="0">
              <a:buNone/>
              <a:defRPr sz="1200">
                <a:solidFill>
                  <a:srgbClr val="003763"/>
                </a:solidFill>
              </a:defRPr>
            </a:lvl1pPr>
          </a:lstStyle>
          <a:p>
            <a:pPr lvl="0"/>
            <a:r>
              <a:rPr lang="en-US" dirty="0" smtClean="0"/>
              <a:t>Click to add name</a:t>
            </a:r>
            <a:endParaRPr lang="en-US" dirty="0"/>
          </a:p>
        </p:txBody>
      </p:sp>
      <p:sp>
        <p:nvSpPr>
          <p:cNvPr id="198" name="Text Placeholder 43"/>
          <p:cNvSpPr>
            <a:spLocks noGrp="1"/>
          </p:cNvSpPr>
          <p:nvPr>
            <p:ph type="body" sz="quarter" idx="63" hasCustomPrompt="1"/>
          </p:nvPr>
        </p:nvSpPr>
        <p:spPr>
          <a:xfrm>
            <a:off x="7925816" y="1727199"/>
            <a:ext cx="1395984" cy="501650"/>
          </a:xfrm>
          <a:prstGeom prst="rect">
            <a:avLst/>
          </a:prstGeom>
        </p:spPr>
        <p:txBody>
          <a:bodyPr lIns="0" tIns="0" rIns="0" bIns="0" anchor="b" anchorCtr="0">
            <a:noAutofit/>
          </a:bodyPr>
          <a:lstStyle>
            <a:lvl1pPr marL="0" marR="0" indent="0" algn="l" defTabSz="128016" rtl="0" eaLnBrk="1" fontAlgn="auto" latinLnBrk="0" hangingPunct="1">
              <a:lnSpc>
                <a:spcPct val="100000"/>
              </a:lnSpc>
              <a:spcBef>
                <a:spcPct val="20000"/>
              </a:spcBef>
              <a:spcAft>
                <a:spcPts val="0"/>
              </a:spcAft>
              <a:buClrTx/>
              <a:buSzTx/>
              <a:buFontTx/>
              <a:buNone/>
              <a:tabLst/>
              <a:defRPr sz="800"/>
            </a:lvl1pPr>
          </a:lstStyle>
          <a:p>
            <a:pPr lvl="0"/>
            <a:r>
              <a:rPr lang="en-US" dirty="0" smtClean="0"/>
              <a:t>Click to add official title</a:t>
            </a:r>
          </a:p>
          <a:p>
            <a:pPr lvl="0"/>
            <a:endParaRPr lang="en-US" dirty="0"/>
          </a:p>
        </p:txBody>
      </p:sp>
      <p:sp>
        <p:nvSpPr>
          <p:cNvPr id="199" name="Text Placeholder 44"/>
          <p:cNvSpPr>
            <a:spLocks noGrp="1"/>
          </p:cNvSpPr>
          <p:nvPr>
            <p:ph type="body" sz="quarter" idx="65" hasCustomPrompt="1"/>
          </p:nvPr>
        </p:nvSpPr>
        <p:spPr>
          <a:xfrm>
            <a:off x="7925816" y="2241550"/>
            <a:ext cx="1395984" cy="177800"/>
          </a:xfrm>
          <a:prstGeom prst="rect">
            <a:avLst/>
          </a:prstGeom>
        </p:spPr>
        <p:txBody>
          <a:bodyPr lIns="0" tIns="0" rIns="0" bIns="0" anchor="b" anchorCtr="0">
            <a:noAutofit/>
          </a:bodyPr>
          <a:lstStyle>
            <a:lvl1pPr marL="0" indent="0">
              <a:buNone/>
              <a:defRPr sz="700"/>
            </a:lvl1pPr>
          </a:lstStyle>
          <a:p>
            <a:pPr lvl="0"/>
            <a:r>
              <a:rPr lang="en-US" dirty="0" smtClean="0"/>
              <a:t>Click to add office location</a:t>
            </a:r>
            <a:endParaRPr lang="en-US" dirty="0"/>
          </a:p>
        </p:txBody>
      </p:sp>
      <p:cxnSp>
        <p:nvCxnSpPr>
          <p:cNvPr id="183" name="Line 45"/>
          <p:cNvCxnSpPr/>
          <p:nvPr userDrawn="1"/>
        </p:nvCxnSpPr>
        <p:spPr>
          <a:xfrm>
            <a:off x="7930896" y="2446655"/>
            <a:ext cx="1395984" cy="1905"/>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sp>
        <p:nvSpPr>
          <p:cNvPr id="185" name="Text Placeholder 46"/>
          <p:cNvSpPr>
            <a:spLocks noGrp="1"/>
          </p:cNvSpPr>
          <p:nvPr>
            <p:ph type="body" sz="quarter" idx="66" hasCustomPrompt="1"/>
          </p:nvPr>
        </p:nvSpPr>
        <p:spPr>
          <a:xfrm>
            <a:off x="7925816" y="2457450"/>
            <a:ext cx="1395984" cy="209550"/>
          </a:xfrm>
          <a:prstGeom prst="rect">
            <a:avLst/>
          </a:prstGeom>
        </p:spPr>
        <p:txBody>
          <a:bodyPr lIns="0" tIns="0" rIns="0" bIns="0" anchor="b" anchorCtr="0">
            <a:noAutofit/>
          </a:bodyPr>
          <a:lstStyle>
            <a:lvl1pPr marL="0" indent="0">
              <a:buNone/>
              <a:defRPr sz="700"/>
            </a:lvl1pPr>
          </a:lstStyle>
          <a:p>
            <a:pPr lvl="0"/>
            <a:r>
              <a:rPr lang="en-US" dirty="0" smtClean="0"/>
              <a:t>Click to add phone number</a:t>
            </a:r>
            <a:endParaRPr lang="en-US" dirty="0"/>
          </a:p>
        </p:txBody>
      </p:sp>
      <p:sp>
        <p:nvSpPr>
          <p:cNvPr id="186" name="Text Placeholder 47"/>
          <p:cNvSpPr>
            <a:spLocks noGrp="1"/>
          </p:cNvSpPr>
          <p:nvPr>
            <p:ph type="body" sz="quarter" idx="67" hasCustomPrompt="1"/>
          </p:nvPr>
        </p:nvSpPr>
        <p:spPr>
          <a:xfrm>
            <a:off x="7925816" y="2667000"/>
            <a:ext cx="1395984" cy="209550"/>
          </a:xfrm>
          <a:prstGeom prst="rect">
            <a:avLst/>
          </a:prstGeom>
        </p:spPr>
        <p:txBody>
          <a:bodyPr lIns="0" tIns="0" rIns="0" bIns="0" anchor="b" anchorCtr="0">
            <a:noAutofit/>
          </a:bodyPr>
          <a:lstStyle>
            <a:lvl1pPr marL="0" indent="0">
              <a:buNone/>
              <a:defRPr sz="700"/>
            </a:lvl1pPr>
          </a:lstStyle>
          <a:p>
            <a:pPr lvl="0"/>
            <a:r>
              <a:rPr lang="en-US" dirty="0" smtClean="0"/>
              <a:t>Click to add email address</a:t>
            </a:r>
          </a:p>
        </p:txBody>
      </p:sp>
      <p:cxnSp>
        <p:nvCxnSpPr>
          <p:cNvPr id="210" name="Line 48"/>
          <p:cNvCxnSpPr/>
          <p:nvPr userDrawn="1"/>
        </p:nvCxnSpPr>
        <p:spPr>
          <a:xfrm>
            <a:off x="7925816" y="2908300"/>
            <a:ext cx="1395984" cy="1905"/>
          </a:xfrm>
          <a:prstGeom prst="line">
            <a:avLst/>
          </a:prstGeom>
          <a:ln w="15875">
            <a:solidFill>
              <a:srgbClr val="908E8F"/>
            </a:solidFill>
          </a:ln>
        </p:spPr>
        <p:style>
          <a:lnRef idx="1">
            <a:schemeClr val="accent1"/>
          </a:lnRef>
          <a:fillRef idx="0">
            <a:schemeClr val="accent1"/>
          </a:fillRef>
          <a:effectRef idx="0">
            <a:schemeClr val="accent1"/>
          </a:effectRef>
          <a:fontRef idx="minor">
            <a:schemeClr val="tx1"/>
          </a:fontRef>
        </p:style>
      </p:cxnSp>
      <p:sp>
        <p:nvSpPr>
          <p:cNvPr id="211" name="Text Placeholder 49"/>
          <p:cNvSpPr>
            <a:spLocks noGrp="1"/>
          </p:cNvSpPr>
          <p:nvPr>
            <p:ph type="body" sz="quarter" idx="68" hasCustomPrompt="1"/>
          </p:nvPr>
        </p:nvSpPr>
        <p:spPr>
          <a:xfrm>
            <a:off x="7925816" y="2940050"/>
            <a:ext cx="1395984" cy="3790950"/>
          </a:xfrm>
          <a:prstGeom prst="rect">
            <a:avLst/>
          </a:prstGeom>
        </p:spPr>
        <p:txBody>
          <a:bodyPr lIns="0" tIns="0" rIns="0" bIns="0">
            <a:noAutofit/>
          </a:bodyPr>
          <a:lstStyle>
            <a:lvl1pPr marL="0" marR="0" indent="0" algn="l" defTabSz="128016" rtl="0" eaLnBrk="1" fontAlgn="auto" latinLnBrk="0" hangingPunct="1">
              <a:lnSpc>
                <a:spcPct val="100000"/>
              </a:lnSpc>
              <a:spcBef>
                <a:spcPct val="20000"/>
              </a:spcBef>
              <a:spcAft>
                <a:spcPts val="0"/>
              </a:spcAft>
              <a:buClrTx/>
              <a:buSzTx/>
              <a:buFontTx/>
              <a:buNone/>
              <a:tabLst/>
              <a:defRPr sz="700"/>
            </a:lvl1pPr>
          </a:lstStyle>
          <a:p>
            <a:pPr marL="0" marR="0" lvl="0" indent="0" algn="l" defTabSz="128016" rtl="0" eaLnBrk="1" fontAlgn="auto" latinLnBrk="0" hangingPunct="1">
              <a:lnSpc>
                <a:spcPct val="100000"/>
              </a:lnSpc>
              <a:spcBef>
                <a:spcPct val="20000"/>
              </a:spcBef>
              <a:spcAft>
                <a:spcPts val="0"/>
              </a:spcAft>
              <a:buClrTx/>
              <a:buSzTx/>
              <a:buFontTx/>
              <a:buNone/>
              <a:tabLst/>
              <a:defRPr/>
            </a:pPr>
            <a:r>
              <a:rPr lang="en-US" dirty="0" smtClean="0"/>
              <a:t>Click to add bio text</a:t>
            </a:r>
          </a:p>
          <a:p>
            <a:pPr lvl="0"/>
            <a:endParaRPr lang="en-US" dirty="0" smtClean="0"/>
          </a:p>
        </p:txBody>
      </p:sp>
      <p:sp>
        <p:nvSpPr>
          <p:cNvPr id="68" name="Footer Placeholder 50"/>
          <p:cNvSpPr>
            <a:spLocks noGrp="1"/>
          </p:cNvSpPr>
          <p:nvPr>
            <p:ph type="ftr" sz="quarter" idx="3"/>
          </p:nvPr>
        </p:nvSpPr>
        <p:spPr>
          <a:xfrm>
            <a:off x="7490826" y="7083277"/>
            <a:ext cx="1836053" cy="244038"/>
          </a:xfrm>
          <a:prstGeom prst="rect">
            <a:avLst/>
          </a:prstGeom>
        </p:spPr>
        <p:txBody>
          <a:bodyPr vert="horz" lIns="0" tIns="0" rIns="0" bIns="0" rtlCol="0" anchor="ctr"/>
          <a:lstStyle>
            <a:lvl1pPr marL="0" indent="0" algn="r">
              <a:buNone/>
              <a:defRPr sz="800" baseline="0">
                <a:solidFill>
                  <a:schemeClr val="tx1"/>
                </a:solidFill>
                <a:latin typeface="+mj-lt"/>
              </a:defRPr>
            </a:lvl1pPr>
          </a:lstStyle>
          <a:p>
            <a:r>
              <a:rPr lang="en-US" smtClean="0"/>
              <a:t>Click to add footer</a:t>
            </a:r>
            <a:endParaRPr lang="en-US" dirty="0"/>
          </a:p>
        </p:txBody>
      </p:sp>
      <p:sp>
        <p:nvSpPr>
          <p:cNvPr id="61" name="Slide Number Placeholder 51"/>
          <p:cNvSpPr>
            <a:spLocks noGrp="1"/>
          </p:cNvSpPr>
          <p:nvPr>
            <p:ph type="sldNum" sz="quarter" idx="4"/>
          </p:nvPr>
        </p:nvSpPr>
        <p:spPr>
          <a:xfrm>
            <a:off x="9326880" y="7083277"/>
            <a:ext cx="384427" cy="244038"/>
          </a:xfrm>
          <a:prstGeom prst="rect">
            <a:avLst/>
          </a:prstGeom>
        </p:spPr>
        <p:txBody>
          <a:bodyPr vert="horz" lIns="0" tIns="0" rIns="0" bIns="27432" rtlCol="0" anchor="ctr"/>
          <a:lstStyle>
            <a:lvl1pPr marL="0" indent="0" algn="r">
              <a:buNone/>
              <a:defRPr sz="1100">
                <a:solidFill>
                  <a:schemeClr val="tx1"/>
                </a:solidFill>
              </a:defRPr>
            </a:lvl1pPr>
          </a:lstStyle>
          <a:p>
            <a:fld id="{0AF8A4B7-68D6-47C7-8DF0-E856C990106D}" type="slidenum">
              <a:rPr lang="en-US" smtClean="0"/>
              <a:pPr/>
              <a:t>‹#›</a:t>
            </a:fld>
            <a:endParaRPr lang="en-US" dirty="0"/>
          </a:p>
        </p:txBody>
      </p:sp>
      <p:pic>
        <p:nvPicPr>
          <p:cNvPr id="55" name="Picture 54"/>
          <p:cNvPicPr/>
          <p:nvPr userDrawn="1"/>
        </p:nvPicPr>
        <p:blipFill>
          <a:blip r:embed="rId3" cstate="print">
            <a:extLst>
              <a:ext uri="{28A0092B-C50C-407E-A947-70E740481C1C}">
                <a14:useLocalDpi xmlns:a14="http://schemas.microsoft.com/office/drawing/2010/main" val="0"/>
              </a:ext>
            </a:extLst>
          </a:blip>
          <a:stretch>
            <a:fillRect/>
          </a:stretch>
        </p:blipFill>
        <p:spPr>
          <a:xfrm>
            <a:off x="86625" y="6942250"/>
            <a:ext cx="2330450" cy="533400"/>
          </a:xfrm>
          <a:prstGeom prst="rect">
            <a:avLst/>
          </a:prstGeom>
        </p:spPr>
      </p:pic>
    </p:spTree>
    <p:custDataLst>
      <p:custData r:id="rId1"/>
    </p:custDataLst>
    <p:extLst>
      <p:ext uri="{BB962C8B-B14F-4D97-AF65-F5344CB8AC3E}">
        <p14:creationId xmlns:p14="http://schemas.microsoft.com/office/powerpoint/2010/main" val="3040063220"/>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eam Grid">
    <p:spTree>
      <p:nvGrpSpPr>
        <p:cNvPr id="1" name=""/>
        <p:cNvGrpSpPr/>
        <p:nvPr/>
      </p:nvGrpSpPr>
      <p:grpSpPr>
        <a:xfrm>
          <a:off x="0" y="0"/>
          <a:ext cx="0" cy="0"/>
          <a:chOff x="0" y="0"/>
          <a:chExt cx="0" cy="0"/>
        </a:xfrm>
      </p:grpSpPr>
      <p:sp>
        <p:nvSpPr>
          <p:cNvPr id="102" name="Title 1"/>
          <p:cNvSpPr>
            <a:spLocks noGrp="1" noChangeAspect="1"/>
          </p:cNvSpPr>
          <p:nvPr>
            <p:ph type="title"/>
          </p:nvPr>
        </p:nvSpPr>
        <p:spPr>
          <a:xfrm>
            <a:off x="1609724" y="117249"/>
            <a:ext cx="8101584" cy="1077265"/>
          </a:xfrm>
          <a:prstGeom prst="rect">
            <a:avLst/>
          </a:prstGeom>
        </p:spPr>
        <p:txBody>
          <a:bodyPr vert="horz" lIns="0" tIns="49629" rIns="0" bIns="49629" rtlCol="0" anchor="b">
            <a:noAutofit/>
          </a:bodyPr>
          <a:lstStyle/>
          <a:p>
            <a:r>
              <a:rPr lang="en-US" dirty="0" smtClean="0"/>
              <a:t>Click to add title</a:t>
            </a:r>
            <a:endParaRPr lang="en-US" dirty="0"/>
          </a:p>
        </p:txBody>
      </p:sp>
      <p:sp>
        <p:nvSpPr>
          <p:cNvPr id="34" name="Text Placeholder 2"/>
          <p:cNvSpPr>
            <a:spLocks noGrp="1"/>
          </p:cNvSpPr>
          <p:nvPr>
            <p:ph type="body" sz="quarter" idx="29" hasCustomPrompt="1"/>
          </p:nvPr>
        </p:nvSpPr>
        <p:spPr>
          <a:xfrm>
            <a:off x="501650" y="1409700"/>
            <a:ext cx="673100" cy="939800"/>
          </a:xfrm>
          <a:prstGeom prst="rect">
            <a:avLst/>
          </a:prstGeom>
        </p:spPr>
        <p:txBody>
          <a:bodyPr/>
          <a:lstStyle>
            <a:lvl1pPr marL="370494" indent="0">
              <a:buNone/>
              <a:defRPr sz="700"/>
            </a:lvl1pPr>
          </a:lstStyle>
          <a:p>
            <a:r>
              <a:rPr lang="en-US" dirty="0" smtClean="0"/>
              <a:t>Picture</a:t>
            </a:r>
            <a:endParaRPr lang="en-US" dirty="0"/>
          </a:p>
        </p:txBody>
      </p:sp>
      <p:sp>
        <p:nvSpPr>
          <p:cNvPr id="42" name="Text Placeholder 3"/>
          <p:cNvSpPr>
            <a:spLocks noGrp="1"/>
          </p:cNvSpPr>
          <p:nvPr>
            <p:ph type="body" sz="quarter" idx="15" hasCustomPrompt="1"/>
          </p:nvPr>
        </p:nvSpPr>
        <p:spPr>
          <a:xfrm>
            <a:off x="1263650" y="1409700"/>
            <a:ext cx="1376363" cy="254000"/>
          </a:xfrm>
          <a:prstGeom prst="rect">
            <a:avLst/>
          </a:prstGeom>
        </p:spPr>
        <p:txBody>
          <a:bodyPr lIns="0" tIns="0" rIns="0" bIns="0" anchor="t" anchorCtr="0">
            <a:noAutofit/>
          </a:bodyPr>
          <a:lstStyle>
            <a:lvl1pPr marL="0" indent="0">
              <a:buNone/>
              <a:defRPr sz="1100">
                <a:solidFill>
                  <a:srgbClr val="003763"/>
                </a:solidFill>
              </a:defRPr>
            </a:lvl1pPr>
          </a:lstStyle>
          <a:p>
            <a:pPr lvl="0"/>
            <a:r>
              <a:rPr lang="en-US" sz="1300" dirty="0" smtClean="0"/>
              <a:t>Click to add name</a:t>
            </a:r>
            <a:endParaRPr lang="en-US" dirty="0"/>
          </a:p>
        </p:txBody>
      </p:sp>
      <p:sp>
        <p:nvSpPr>
          <p:cNvPr id="44" name="Text Placeholder 4"/>
          <p:cNvSpPr>
            <a:spLocks noGrp="1"/>
          </p:cNvSpPr>
          <p:nvPr>
            <p:ph type="body" sz="quarter" idx="16" hasCustomPrompt="1"/>
          </p:nvPr>
        </p:nvSpPr>
        <p:spPr>
          <a:xfrm>
            <a:off x="1263650" y="1663700"/>
            <a:ext cx="1376363" cy="342900"/>
          </a:xfrm>
          <a:prstGeom prst="rect">
            <a:avLst/>
          </a:prstGeom>
        </p:spPr>
        <p:txBody>
          <a:bodyPr lIns="0" tIns="0" rIns="0" bIns="0">
            <a:noAutofit/>
          </a:bodyPr>
          <a:lstStyle>
            <a:lvl1pPr marL="0" indent="0">
              <a:buNone/>
              <a:defRPr sz="800"/>
            </a:lvl1pPr>
          </a:lstStyle>
          <a:p>
            <a:pPr lvl="0"/>
            <a:r>
              <a:rPr lang="en-US" dirty="0" smtClean="0"/>
              <a:t>Click to add official title</a:t>
            </a:r>
            <a:endParaRPr lang="en-US" dirty="0"/>
          </a:p>
        </p:txBody>
      </p:sp>
      <p:sp>
        <p:nvSpPr>
          <p:cNvPr id="50" name="Text Placeholder 5"/>
          <p:cNvSpPr>
            <a:spLocks noGrp="1"/>
          </p:cNvSpPr>
          <p:nvPr>
            <p:ph type="body" sz="quarter" idx="21" hasCustomPrompt="1"/>
          </p:nvPr>
        </p:nvSpPr>
        <p:spPr>
          <a:xfrm>
            <a:off x="1263650" y="2006600"/>
            <a:ext cx="1376363" cy="222250"/>
          </a:xfrm>
          <a:prstGeom prst="rect">
            <a:avLst/>
          </a:prstGeom>
        </p:spPr>
        <p:txBody>
          <a:bodyPr lIns="0" tIns="0" rIns="0" bIns="0" anchor="b" anchorCtr="0">
            <a:noAutofit/>
          </a:bodyPr>
          <a:lstStyle>
            <a:lvl1pPr marL="0" indent="0">
              <a:buNone/>
              <a:defRPr sz="700"/>
            </a:lvl1pPr>
          </a:lstStyle>
          <a:p>
            <a:pPr lvl="0"/>
            <a:r>
              <a:rPr lang="en-US" dirty="0" smtClean="0"/>
              <a:t>Click to add office location</a:t>
            </a:r>
            <a:endParaRPr lang="en-US" dirty="0"/>
          </a:p>
        </p:txBody>
      </p:sp>
      <p:sp>
        <p:nvSpPr>
          <p:cNvPr id="96" name="Text Placeholder 6"/>
          <p:cNvSpPr>
            <a:spLocks noGrp="1"/>
          </p:cNvSpPr>
          <p:nvPr>
            <p:ph type="body" sz="quarter" idx="50" hasCustomPrompt="1"/>
          </p:nvPr>
        </p:nvSpPr>
        <p:spPr>
          <a:xfrm>
            <a:off x="1263650" y="2228850"/>
            <a:ext cx="1376363" cy="222250"/>
          </a:xfrm>
          <a:prstGeom prst="rect">
            <a:avLst/>
          </a:prstGeom>
        </p:spPr>
        <p:txBody>
          <a:bodyPr lIns="0" tIns="0" rIns="0" bIns="0" anchor="b" anchorCtr="0">
            <a:noAutofit/>
          </a:bodyPr>
          <a:lstStyle>
            <a:lvl1pPr marL="0" indent="0">
              <a:buNone/>
              <a:defRPr sz="700"/>
            </a:lvl1pPr>
          </a:lstStyle>
          <a:p>
            <a:pPr lvl="0"/>
            <a:r>
              <a:rPr lang="en-US" dirty="0" smtClean="0"/>
              <a:t>Click to add phone number</a:t>
            </a:r>
            <a:endParaRPr lang="en-US" dirty="0"/>
          </a:p>
        </p:txBody>
      </p:sp>
      <p:sp>
        <p:nvSpPr>
          <p:cNvPr id="56" name="Text Placeholder 7"/>
          <p:cNvSpPr>
            <a:spLocks noGrp="1"/>
          </p:cNvSpPr>
          <p:nvPr>
            <p:ph type="body" sz="quarter" idx="23" hasCustomPrompt="1"/>
          </p:nvPr>
        </p:nvSpPr>
        <p:spPr>
          <a:xfrm>
            <a:off x="501650" y="2451100"/>
            <a:ext cx="2138363" cy="222250"/>
          </a:xfrm>
          <a:prstGeom prst="rect">
            <a:avLst/>
          </a:prstGeom>
        </p:spPr>
        <p:txBody>
          <a:bodyPr lIns="0" tIns="0" rIns="0" bIns="0" anchor="b" anchorCtr="0">
            <a:noAutofit/>
          </a:bodyPr>
          <a:lstStyle>
            <a:lvl1pPr marL="0" indent="0">
              <a:buNone/>
              <a:defRPr sz="700"/>
            </a:lvl1pPr>
          </a:lstStyle>
          <a:p>
            <a:pPr lvl="0"/>
            <a:r>
              <a:rPr lang="en-US" dirty="0" smtClean="0"/>
              <a:t>Click to add email address</a:t>
            </a:r>
            <a:endParaRPr lang="en-US" dirty="0"/>
          </a:p>
        </p:txBody>
      </p:sp>
      <p:sp>
        <p:nvSpPr>
          <p:cNvPr id="481" name="Text Placeholder 8"/>
          <p:cNvSpPr>
            <a:spLocks noGrp="1"/>
          </p:cNvSpPr>
          <p:nvPr>
            <p:ph type="body" sz="quarter" idx="56" hasCustomPrompt="1"/>
          </p:nvPr>
        </p:nvSpPr>
        <p:spPr>
          <a:xfrm>
            <a:off x="501650" y="2762250"/>
            <a:ext cx="673100" cy="939800"/>
          </a:xfrm>
          <a:prstGeom prst="rect">
            <a:avLst/>
          </a:prstGeom>
        </p:spPr>
        <p:txBody>
          <a:bodyPr/>
          <a:lstStyle>
            <a:lvl1pPr marL="370494" indent="0">
              <a:buNone/>
              <a:defRPr sz="700"/>
            </a:lvl1pPr>
          </a:lstStyle>
          <a:p>
            <a:r>
              <a:rPr lang="en-US" dirty="0" smtClean="0"/>
              <a:t>Picture</a:t>
            </a:r>
            <a:endParaRPr lang="en-US" dirty="0"/>
          </a:p>
        </p:txBody>
      </p:sp>
      <p:sp>
        <p:nvSpPr>
          <p:cNvPr id="476" name="Text Placeholder 9"/>
          <p:cNvSpPr>
            <a:spLocks noGrp="1"/>
          </p:cNvSpPr>
          <p:nvPr>
            <p:ph type="body" sz="quarter" idx="51" hasCustomPrompt="1"/>
          </p:nvPr>
        </p:nvSpPr>
        <p:spPr>
          <a:xfrm>
            <a:off x="1263650" y="2762250"/>
            <a:ext cx="1376363" cy="254000"/>
          </a:xfrm>
          <a:prstGeom prst="rect">
            <a:avLst/>
          </a:prstGeom>
        </p:spPr>
        <p:txBody>
          <a:bodyPr lIns="0" tIns="0" rIns="0" bIns="0" anchor="t" anchorCtr="0">
            <a:noAutofit/>
          </a:bodyPr>
          <a:lstStyle>
            <a:lvl1pPr marL="0" indent="0">
              <a:buNone/>
              <a:defRPr sz="1100">
                <a:solidFill>
                  <a:srgbClr val="003763"/>
                </a:solidFill>
              </a:defRPr>
            </a:lvl1pPr>
          </a:lstStyle>
          <a:p>
            <a:pPr lvl="0"/>
            <a:r>
              <a:rPr lang="en-US" sz="1300" dirty="0" smtClean="0"/>
              <a:t>Click to add name</a:t>
            </a:r>
            <a:endParaRPr lang="en-US" dirty="0"/>
          </a:p>
        </p:txBody>
      </p:sp>
      <p:sp>
        <p:nvSpPr>
          <p:cNvPr id="477" name="Text Placeholder 10"/>
          <p:cNvSpPr>
            <a:spLocks noGrp="1"/>
          </p:cNvSpPr>
          <p:nvPr>
            <p:ph type="body" sz="quarter" idx="52" hasCustomPrompt="1"/>
          </p:nvPr>
        </p:nvSpPr>
        <p:spPr>
          <a:xfrm>
            <a:off x="1263650" y="3016250"/>
            <a:ext cx="1376363" cy="342900"/>
          </a:xfrm>
          <a:prstGeom prst="rect">
            <a:avLst/>
          </a:prstGeom>
        </p:spPr>
        <p:txBody>
          <a:bodyPr lIns="0" tIns="0" rIns="0" bIns="0">
            <a:noAutofit/>
          </a:bodyPr>
          <a:lstStyle>
            <a:lvl1pPr marL="0" indent="0">
              <a:buNone/>
              <a:defRPr sz="800"/>
            </a:lvl1pPr>
          </a:lstStyle>
          <a:p>
            <a:pPr lvl="0"/>
            <a:r>
              <a:rPr lang="en-US" dirty="0" smtClean="0"/>
              <a:t>Click to add official title</a:t>
            </a:r>
            <a:endParaRPr lang="en-US" dirty="0"/>
          </a:p>
        </p:txBody>
      </p:sp>
      <p:sp>
        <p:nvSpPr>
          <p:cNvPr id="479" name="Text Placeholder 11"/>
          <p:cNvSpPr>
            <a:spLocks noGrp="1"/>
          </p:cNvSpPr>
          <p:nvPr>
            <p:ph type="body" sz="quarter" idx="54" hasCustomPrompt="1"/>
          </p:nvPr>
        </p:nvSpPr>
        <p:spPr>
          <a:xfrm>
            <a:off x="1263650" y="3359150"/>
            <a:ext cx="1376363" cy="222250"/>
          </a:xfrm>
          <a:prstGeom prst="rect">
            <a:avLst/>
          </a:prstGeom>
        </p:spPr>
        <p:txBody>
          <a:bodyPr lIns="0" tIns="0" rIns="0" bIns="0" anchor="b" anchorCtr="0">
            <a:noAutofit/>
          </a:bodyPr>
          <a:lstStyle>
            <a:lvl1pPr marL="0" marR="0" indent="0" algn="l" defTabSz="128016" rtl="0" eaLnBrk="1" fontAlgn="auto" latinLnBrk="0" hangingPunct="1">
              <a:lnSpc>
                <a:spcPct val="100000"/>
              </a:lnSpc>
              <a:spcBef>
                <a:spcPct val="20000"/>
              </a:spcBef>
              <a:spcAft>
                <a:spcPts val="0"/>
              </a:spcAft>
              <a:buClrTx/>
              <a:buSzTx/>
              <a:buFontTx/>
              <a:buNone/>
              <a:tabLst/>
              <a:defRPr sz="700"/>
            </a:lvl1pPr>
          </a:lstStyle>
          <a:p>
            <a:pPr marL="0" marR="0" lvl="0" indent="0" algn="l" defTabSz="128016" rtl="0" eaLnBrk="1" fontAlgn="auto" latinLnBrk="0" hangingPunct="1">
              <a:lnSpc>
                <a:spcPct val="100000"/>
              </a:lnSpc>
              <a:spcBef>
                <a:spcPct val="20000"/>
              </a:spcBef>
              <a:spcAft>
                <a:spcPts val="0"/>
              </a:spcAft>
              <a:buClrTx/>
              <a:buSzTx/>
              <a:buFontTx/>
              <a:buNone/>
              <a:tabLst/>
              <a:defRPr/>
            </a:pPr>
            <a:r>
              <a:rPr lang="en-US" dirty="0" smtClean="0"/>
              <a:t>Click to add office location</a:t>
            </a:r>
          </a:p>
        </p:txBody>
      </p:sp>
      <p:sp>
        <p:nvSpPr>
          <p:cNvPr id="482" name="Text Placeholder 12"/>
          <p:cNvSpPr>
            <a:spLocks noGrp="1"/>
          </p:cNvSpPr>
          <p:nvPr>
            <p:ph type="body" sz="quarter" idx="57" hasCustomPrompt="1"/>
          </p:nvPr>
        </p:nvSpPr>
        <p:spPr>
          <a:xfrm>
            <a:off x="1263650" y="3581400"/>
            <a:ext cx="1376363" cy="222250"/>
          </a:xfrm>
          <a:prstGeom prst="rect">
            <a:avLst/>
          </a:prstGeom>
        </p:spPr>
        <p:txBody>
          <a:bodyPr lIns="0" tIns="0" rIns="0" bIns="0" anchor="b" anchorCtr="0">
            <a:noAutofit/>
          </a:bodyPr>
          <a:lstStyle>
            <a:lvl1pPr marL="0" indent="0">
              <a:buNone/>
              <a:defRPr sz="700"/>
            </a:lvl1pPr>
          </a:lstStyle>
          <a:p>
            <a:pPr lvl="0"/>
            <a:r>
              <a:rPr lang="en-US" dirty="0" smtClean="0"/>
              <a:t>Click to add phone number</a:t>
            </a:r>
            <a:endParaRPr lang="en-US" dirty="0"/>
          </a:p>
        </p:txBody>
      </p:sp>
      <p:sp>
        <p:nvSpPr>
          <p:cNvPr id="480" name="Text Placeholder 13"/>
          <p:cNvSpPr>
            <a:spLocks noGrp="1"/>
          </p:cNvSpPr>
          <p:nvPr>
            <p:ph type="body" sz="quarter" idx="55" hasCustomPrompt="1"/>
          </p:nvPr>
        </p:nvSpPr>
        <p:spPr>
          <a:xfrm>
            <a:off x="501650" y="3803650"/>
            <a:ext cx="2138363" cy="222250"/>
          </a:xfrm>
          <a:prstGeom prst="rect">
            <a:avLst/>
          </a:prstGeom>
        </p:spPr>
        <p:txBody>
          <a:bodyPr lIns="0" tIns="0" rIns="0" bIns="0" anchor="b" anchorCtr="0">
            <a:noAutofit/>
          </a:bodyPr>
          <a:lstStyle>
            <a:lvl1pPr marL="0" indent="0">
              <a:buNone/>
              <a:defRPr sz="700"/>
            </a:lvl1pPr>
          </a:lstStyle>
          <a:p>
            <a:pPr lvl="0"/>
            <a:r>
              <a:rPr lang="en-US" dirty="0" smtClean="0"/>
              <a:t>Click to add email address</a:t>
            </a:r>
            <a:endParaRPr lang="en-US" dirty="0"/>
          </a:p>
        </p:txBody>
      </p:sp>
      <p:sp>
        <p:nvSpPr>
          <p:cNvPr id="489" name="Text Placeholder 14"/>
          <p:cNvSpPr>
            <a:spLocks noGrp="1"/>
          </p:cNvSpPr>
          <p:nvPr>
            <p:ph type="body" sz="quarter" idx="63" hasCustomPrompt="1"/>
          </p:nvPr>
        </p:nvSpPr>
        <p:spPr>
          <a:xfrm>
            <a:off x="501650" y="4114800"/>
            <a:ext cx="673100" cy="939800"/>
          </a:xfrm>
          <a:prstGeom prst="rect">
            <a:avLst/>
          </a:prstGeom>
        </p:spPr>
        <p:txBody>
          <a:bodyPr/>
          <a:lstStyle>
            <a:lvl1pPr marL="370494" indent="0">
              <a:buNone/>
              <a:defRPr sz="700"/>
            </a:lvl1pPr>
          </a:lstStyle>
          <a:p>
            <a:r>
              <a:rPr lang="en-US" dirty="0" smtClean="0"/>
              <a:t>Picture</a:t>
            </a:r>
            <a:endParaRPr lang="en-US" dirty="0"/>
          </a:p>
        </p:txBody>
      </p:sp>
      <p:sp>
        <p:nvSpPr>
          <p:cNvPr id="484" name="Text Placeholder 15"/>
          <p:cNvSpPr>
            <a:spLocks noGrp="1"/>
          </p:cNvSpPr>
          <p:nvPr>
            <p:ph type="body" sz="quarter" idx="58" hasCustomPrompt="1"/>
          </p:nvPr>
        </p:nvSpPr>
        <p:spPr>
          <a:xfrm>
            <a:off x="1263650" y="4114800"/>
            <a:ext cx="1376363" cy="254000"/>
          </a:xfrm>
          <a:prstGeom prst="rect">
            <a:avLst/>
          </a:prstGeom>
        </p:spPr>
        <p:txBody>
          <a:bodyPr lIns="0" tIns="0" rIns="0" bIns="0" anchor="t" anchorCtr="0">
            <a:noAutofit/>
          </a:bodyPr>
          <a:lstStyle>
            <a:lvl1pPr marL="0" indent="0">
              <a:buNone/>
              <a:defRPr sz="1100">
                <a:solidFill>
                  <a:srgbClr val="003763"/>
                </a:solidFill>
              </a:defRPr>
            </a:lvl1pPr>
          </a:lstStyle>
          <a:p>
            <a:pPr lvl="0"/>
            <a:r>
              <a:rPr lang="en-US" sz="1300" dirty="0" smtClean="0"/>
              <a:t>Click to add name</a:t>
            </a:r>
            <a:endParaRPr lang="en-US" dirty="0"/>
          </a:p>
        </p:txBody>
      </p:sp>
      <p:sp>
        <p:nvSpPr>
          <p:cNvPr id="485" name="Text Placeholder 16"/>
          <p:cNvSpPr>
            <a:spLocks noGrp="1"/>
          </p:cNvSpPr>
          <p:nvPr>
            <p:ph type="body" sz="quarter" idx="59" hasCustomPrompt="1"/>
          </p:nvPr>
        </p:nvSpPr>
        <p:spPr>
          <a:xfrm>
            <a:off x="1263650" y="4368800"/>
            <a:ext cx="1376363" cy="342900"/>
          </a:xfrm>
          <a:prstGeom prst="rect">
            <a:avLst/>
          </a:prstGeom>
        </p:spPr>
        <p:txBody>
          <a:bodyPr lIns="0" tIns="0" rIns="0" bIns="0">
            <a:noAutofit/>
          </a:bodyPr>
          <a:lstStyle>
            <a:lvl1pPr marL="0" indent="0">
              <a:buNone/>
              <a:defRPr sz="800"/>
            </a:lvl1pPr>
          </a:lstStyle>
          <a:p>
            <a:pPr lvl="0"/>
            <a:r>
              <a:rPr lang="en-US" dirty="0" smtClean="0"/>
              <a:t>Click to add official title</a:t>
            </a:r>
            <a:endParaRPr lang="en-US" dirty="0"/>
          </a:p>
        </p:txBody>
      </p:sp>
      <p:sp>
        <p:nvSpPr>
          <p:cNvPr id="487" name="Text Placeholder 17"/>
          <p:cNvSpPr>
            <a:spLocks noGrp="1"/>
          </p:cNvSpPr>
          <p:nvPr>
            <p:ph type="body" sz="quarter" idx="61" hasCustomPrompt="1"/>
          </p:nvPr>
        </p:nvSpPr>
        <p:spPr>
          <a:xfrm>
            <a:off x="1263650" y="4711700"/>
            <a:ext cx="1376363" cy="222250"/>
          </a:xfrm>
          <a:prstGeom prst="rect">
            <a:avLst/>
          </a:prstGeom>
        </p:spPr>
        <p:txBody>
          <a:bodyPr lIns="0" tIns="0" rIns="0" bIns="0" anchor="b" anchorCtr="0">
            <a:noAutofit/>
          </a:bodyPr>
          <a:lstStyle>
            <a:lvl1pPr marL="0" marR="0" indent="0" algn="l" defTabSz="128016" rtl="0" eaLnBrk="1" fontAlgn="auto" latinLnBrk="0" hangingPunct="1">
              <a:lnSpc>
                <a:spcPct val="100000"/>
              </a:lnSpc>
              <a:spcBef>
                <a:spcPct val="20000"/>
              </a:spcBef>
              <a:spcAft>
                <a:spcPts val="0"/>
              </a:spcAft>
              <a:buClrTx/>
              <a:buSzTx/>
              <a:buFontTx/>
              <a:buNone/>
              <a:tabLst/>
              <a:defRPr sz="700"/>
            </a:lvl1pPr>
          </a:lstStyle>
          <a:p>
            <a:pPr marL="0" marR="0" lvl="0" indent="0" algn="l" defTabSz="128016" rtl="0" eaLnBrk="1" fontAlgn="auto" latinLnBrk="0" hangingPunct="1">
              <a:lnSpc>
                <a:spcPct val="100000"/>
              </a:lnSpc>
              <a:spcBef>
                <a:spcPct val="20000"/>
              </a:spcBef>
              <a:spcAft>
                <a:spcPts val="0"/>
              </a:spcAft>
              <a:buClrTx/>
              <a:buSzTx/>
              <a:buFontTx/>
              <a:buNone/>
              <a:tabLst/>
              <a:defRPr/>
            </a:pPr>
            <a:r>
              <a:rPr lang="en-US" dirty="0" smtClean="0"/>
              <a:t>Click to add office location</a:t>
            </a:r>
          </a:p>
        </p:txBody>
      </p:sp>
      <p:sp>
        <p:nvSpPr>
          <p:cNvPr id="490" name="Text Placeholder 18"/>
          <p:cNvSpPr>
            <a:spLocks noGrp="1"/>
          </p:cNvSpPr>
          <p:nvPr>
            <p:ph type="body" sz="quarter" idx="64" hasCustomPrompt="1"/>
          </p:nvPr>
        </p:nvSpPr>
        <p:spPr>
          <a:xfrm>
            <a:off x="1263650" y="4933950"/>
            <a:ext cx="1376363" cy="222250"/>
          </a:xfrm>
          <a:prstGeom prst="rect">
            <a:avLst/>
          </a:prstGeom>
        </p:spPr>
        <p:txBody>
          <a:bodyPr lIns="0" tIns="0" rIns="0" bIns="0" anchor="b" anchorCtr="0">
            <a:noAutofit/>
          </a:bodyPr>
          <a:lstStyle>
            <a:lvl1pPr marL="0" indent="0">
              <a:buNone/>
              <a:defRPr sz="700"/>
            </a:lvl1pPr>
          </a:lstStyle>
          <a:p>
            <a:pPr lvl="0"/>
            <a:r>
              <a:rPr lang="en-US" dirty="0" smtClean="0"/>
              <a:t>Click to add phone number</a:t>
            </a:r>
            <a:endParaRPr lang="en-US" dirty="0"/>
          </a:p>
        </p:txBody>
      </p:sp>
      <p:sp>
        <p:nvSpPr>
          <p:cNvPr id="488" name="Text Placeholder 19"/>
          <p:cNvSpPr>
            <a:spLocks noGrp="1"/>
          </p:cNvSpPr>
          <p:nvPr>
            <p:ph type="body" sz="quarter" idx="62" hasCustomPrompt="1"/>
          </p:nvPr>
        </p:nvSpPr>
        <p:spPr>
          <a:xfrm>
            <a:off x="501650" y="5156200"/>
            <a:ext cx="2138363" cy="222250"/>
          </a:xfrm>
          <a:prstGeom prst="rect">
            <a:avLst/>
          </a:prstGeom>
        </p:spPr>
        <p:txBody>
          <a:bodyPr lIns="0" tIns="0" rIns="0" bIns="0" anchor="b" anchorCtr="0">
            <a:noAutofit/>
          </a:bodyPr>
          <a:lstStyle>
            <a:lvl1pPr marL="0" indent="0">
              <a:buNone/>
              <a:defRPr sz="700"/>
            </a:lvl1pPr>
          </a:lstStyle>
          <a:p>
            <a:pPr lvl="0"/>
            <a:r>
              <a:rPr lang="en-US" dirty="0" smtClean="0"/>
              <a:t>Click to add email address</a:t>
            </a:r>
            <a:endParaRPr lang="en-US" dirty="0"/>
          </a:p>
        </p:txBody>
      </p:sp>
      <p:sp>
        <p:nvSpPr>
          <p:cNvPr id="497" name="Text Placeholder 20"/>
          <p:cNvSpPr>
            <a:spLocks noGrp="1"/>
          </p:cNvSpPr>
          <p:nvPr>
            <p:ph type="body" sz="quarter" idx="70" hasCustomPrompt="1"/>
          </p:nvPr>
        </p:nvSpPr>
        <p:spPr>
          <a:xfrm>
            <a:off x="501650" y="5467350"/>
            <a:ext cx="673100" cy="939800"/>
          </a:xfrm>
          <a:prstGeom prst="rect">
            <a:avLst/>
          </a:prstGeom>
        </p:spPr>
        <p:txBody>
          <a:bodyPr/>
          <a:lstStyle>
            <a:lvl1pPr marL="370494" indent="0">
              <a:buNone/>
              <a:defRPr sz="700"/>
            </a:lvl1pPr>
          </a:lstStyle>
          <a:p>
            <a:r>
              <a:rPr lang="en-US" dirty="0" smtClean="0"/>
              <a:t>Picture</a:t>
            </a:r>
            <a:endParaRPr lang="en-US" dirty="0"/>
          </a:p>
        </p:txBody>
      </p:sp>
      <p:sp>
        <p:nvSpPr>
          <p:cNvPr id="492" name="Text Placeholder 21"/>
          <p:cNvSpPr>
            <a:spLocks noGrp="1"/>
          </p:cNvSpPr>
          <p:nvPr>
            <p:ph type="body" sz="quarter" idx="65" hasCustomPrompt="1"/>
          </p:nvPr>
        </p:nvSpPr>
        <p:spPr>
          <a:xfrm>
            <a:off x="1263650" y="5467350"/>
            <a:ext cx="1376363" cy="254000"/>
          </a:xfrm>
          <a:prstGeom prst="rect">
            <a:avLst/>
          </a:prstGeom>
        </p:spPr>
        <p:txBody>
          <a:bodyPr lIns="0" tIns="0" rIns="0" bIns="0" anchor="t" anchorCtr="0">
            <a:noAutofit/>
          </a:bodyPr>
          <a:lstStyle>
            <a:lvl1pPr marL="0" indent="0">
              <a:buNone/>
              <a:defRPr sz="1100">
                <a:solidFill>
                  <a:srgbClr val="003763"/>
                </a:solidFill>
              </a:defRPr>
            </a:lvl1pPr>
          </a:lstStyle>
          <a:p>
            <a:pPr lvl="0"/>
            <a:r>
              <a:rPr lang="en-US" sz="1300" dirty="0" smtClean="0"/>
              <a:t>Click to add name</a:t>
            </a:r>
            <a:endParaRPr lang="en-US" dirty="0"/>
          </a:p>
        </p:txBody>
      </p:sp>
      <p:sp>
        <p:nvSpPr>
          <p:cNvPr id="493" name="Text Placeholder 22"/>
          <p:cNvSpPr>
            <a:spLocks noGrp="1"/>
          </p:cNvSpPr>
          <p:nvPr>
            <p:ph type="body" sz="quarter" idx="66" hasCustomPrompt="1"/>
          </p:nvPr>
        </p:nvSpPr>
        <p:spPr>
          <a:xfrm>
            <a:off x="1263650" y="5721350"/>
            <a:ext cx="1376363" cy="342900"/>
          </a:xfrm>
          <a:prstGeom prst="rect">
            <a:avLst/>
          </a:prstGeom>
        </p:spPr>
        <p:txBody>
          <a:bodyPr lIns="0" tIns="0" rIns="0" bIns="0">
            <a:noAutofit/>
          </a:bodyPr>
          <a:lstStyle>
            <a:lvl1pPr marL="0" indent="0">
              <a:buNone/>
              <a:defRPr sz="800"/>
            </a:lvl1pPr>
          </a:lstStyle>
          <a:p>
            <a:pPr lvl="0"/>
            <a:r>
              <a:rPr lang="en-US" dirty="0" smtClean="0"/>
              <a:t>Click to add official title</a:t>
            </a:r>
            <a:endParaRPr lang="en-US" dirty="0"/>
          </a:p>
        </p:txBody>
      </p:sp>
      <p:sp>
        <p:nvSpPr>
          <p:cNvPr id="495" name="Text Placeholder 23"/>
          <p:cNvSpPr>
            <a:spLocks noGrp="1"/>
          </p:cNvSpPr>
          <p:nvPr>
            <p:ph type="body" sz="quarter" idx="68" hasCustomPrompt="1"/>
          </p:nvPr>
        </p:nvSpPr>
        <p:spPr>
          <a:xfrm>
            <a:off x="1263650" y="6064250"/>
            <a:ext cx="1376363" cy="222250"/>
          </a:xfrm>
          <a:prstGeom prst="rect">
            <a:avLst/>
          </a:prstGeom>
        </p:spPr>
        <p:txBody>
          <a:bodyPr lIns="0" tIns="0" rIns="0" bIns="0" anchor="b" anchorCtr="0">
            <a:noAutofit/>
          </a:bodyPr>
          <a:lstStyle>
            <a:lvl1pPr marL="0" indent="0">
              <a:buNone/>
              <a:defRPr sz="700"/>
            </a:lvl1pPr>
          </a:lstStyle>
          <a:p>
            <a:pPr lvl="0"/>
            <a:r>
              <a:rPr lang="en-US" dirty="0" smtClean="0"/>
              <a:t>Click to add office location</a:t>
            </a:r>
            <a:endParaRPr lang="en-US" dirty="0"/>
          </a:p>
        </p:txBody>
      </p:sp>
      <p:sp>
        <p:nvSpPr>
          <p:cNvPr id="498" name="Text Placeholder 24"/>
          <p:cNvSpPr>
            <a:spLocks noGrp="1"/>
          </p:cNvSpPr>
          <p:nvPr>
            <p:ph type="body" sz="quarter" idx="71" hasCustomPrompt="1"/>
          </p:nvPr>
        </p:nvSpPr>
        <p:spPr>
          <a:xfrm>
            <a:off x="1263650" y="6286500"/>
            <a:ext cx="1376363" cy="222250"/>
          </a:xfrm>
          <a:prstGeom prst="rect">
            <a:avLst/>
          </a:prstGeom>
        </p:spPr>
        <p:txBody>
          <a:bodyPr lIns="0" tIns="0" rIns="0" bIns="0" anchor="b" anchorCtr="0">
            <a:noAutofit/>
          </a:bodyPr>
          <a:lstStyle>
            <a:lvl1pPr marL="0" indent="0">
              <a:buNone/>
              <a:defRPr sz="700"/>
            </a:lvl1pPr>
          </a:lstStyle>
          <a:p>
            <a:pPr lvl="0"/>
            <a:r>
              <a:rPr lang="en-US" dirty="0" smtClean="0"/>
              <a:t>Click to add phone number</a:t>
            </a:r>
            <a:endParaRPr lang="en-US" dirty="0"/>
          </a:p>
        </p:txBody>
      </p:sp>
      <p:sp>
        <p:nvSpPr>
          <p:cNvPr id="496" name="Text Placeholder 25"/>
          <p:cNvSpPr>
            <a:spLocks noGrp="1"/>
          </p:cNvSpPr>
          <p:nvPr>
            <p:ph type="body" sz="quarter" idx="69" hasCustomPrompt="1"/>
          </p:nvPr>
        </p:nvSpPr>
        <p:spPr>
          <a:xfrm>
            <a:off x="501650" y="6508750"/>
            <a:ext cx="2138363" cy="222250"/>
          </a:xfrm>
          <a:prstGeom prst="rect">
            <a:avLst/>
          </a:prstGeom>
        </p:spPr>
        <p:txBody>
          <a:bodyPr lIns="0" tIns="0" rIns="0" bIns="0" anchor="b" anchorCtr="0">
            <a:noAutofit/>
          </a:bodyPr>
          <a:lstStyle>
            <a:lvl1pPr marL="0" indent="0">
              <a:buNone/>
              <a:defRPr sz="700"/>
            </a:lvl1pPr>
          </a:lstStyle>
          <a:p>
            <a:pPr lvl="0"/>
            <a:r>
              <a:rPr lang="en-US" dirty="0" smtClean="0"/>
              <a:t>Click to add email address</a:t>
            </a:r>
            <a:endParaRPr lang="en-US" dirty="0"/>
          </a:p>
        </p:txBody>
      </p:sp>
      <p:sp>
        <p:nvSpPr>
          <p:cNvPr id="505" name="Text Placeholder 26"/>
          <p:cNvSpPr>
            <a:spLocks noGrp="1"/>
          </p:cNvSpPr>
          <p:nvPr>
            <p:ph type="body" sz="quarter" idx="77" hasCustomPrompt="1"/>
          </p:nvPr>
        </p:nvSpPr>
        <p:spPr>
          <a:xfrm>
            <a:off x="2728913" y="1405909"/>
            <a:ext cx="673100" cy="939800"/>
          </a:xfrm>
          <a:prstGeom prst="rect">
            <a:avLst/>
          </a:prstGeom>
        </p:spPr>
        <p:txBody>
          <a:bodyPr/>
          <a:lstStyle>
            <a:lvl1pPr marL="370494" indent="0">
              <a:buNone/>
              <a:defRPr sz="700"/>
            </a:lvl1pPr>
          </a:lstStyle>
          <a:p>
            <a:r>
              <a:rPr lang="en-US" dirty="0" smtClean="0"/>
              <a:t>Picture</a:t>
            </a:r>
            <a:endParaRPr lang="en-US" dirty="0"/>
          </a:p>
        </p:txBody>
      </p:sp>
      <p:sp>
        <p:nvSpPr>
          <p:cNvPr id="101" name="Text Placeholder 27"/>
          <p:cNvSpPr>
            <a:spLocks noGrp="1"/>
          </p:cNvSpPr>
          <p:nvPr>
            <p:ph type="body" sz="quarter" idx="156" hasCustomPrompt="1"/>
          </p:nvPr>
        </p:nvSpPr>
        <p:spPr>
          <a:xfrm>
            <a:off x="3490914" y="1409700"/>
            <a:ext cx="1376363" cy="254000"/>
          </a:xfrm>
          <a:prstGeom prst="rect">
            <a:avLst/>
          </a:prstGeom>
        </p:spPr>
        <p:txBody>
          <a:bodyPr lIns="0" tIns="0" rIns="0" bIns="0" anchor="t" anchorCtr="0">
            <a:noAutofit/>
          </a:bodyPr>
          <a:lstStyle>
            <a:lvl1pPr marL="0" indent="0">
              <a:buNone/>
              <a:defRPr sz="1100">
                <a:solidFill>
                  <a:srgbClr val="003763"/>
                </a:solidFill>
              </a:defRPr>
            </a:lvl1pPr>
          </a:lstStyle>
          <a:p>
            <a:pPr lvl="0"/>
            <a:r>
              <a:rPr lang="en-US" sz="1300" dirty="0" smtClean="0"/>
              <a:t>Click to add name</a:t>
            </a:r>
            <a:endParaRPr lang="en-US" dirty="0"/>
          </a:p>
        </p:txBody>
      </p:sp>
      <p:sp>
        <p:nvSpPr>
          <p:cNvPr id="501" name="Text Placeholder 28"/>
          <p:cNvSpPr>
            <a:spLocks noGrp="1"/>
          </p:cNvSpPr>
          <p:nvPr>
            <p:ph type="body" sz="quarter" idx="73" hasCustomPrompt="1"/>
          </p:nvPr>
        </p:nvSpPr>
        <p:spPr>
          <a:xfrm>
            <a:off x="3490914" y="1663700"/>
            <a:ext cx="1376363" cy="342900"/>
          </a:xfrm>
          <a:prstGeom prst="rect">
            <a:avLst/>
          </a:prstGeom>
        </p:spPr>
        <p:txBody>
          <a:bodyPr lIns="0" tIns="0" rIns="0" bIns="0">
            <a:noAutofit/>
          </a:bodyPr>
          <a:lstStyle>
            <a:lvl1pPr marL="0" indent="0">
              <a:buNone/>
              <a:defRPr sz="800"/>
            </a:lvl1pPr>
          </a:lstStyle>
          <a:p>
            <a:pPr lvl="0"/>
            <a:r>
              <a:rPr lang="en-US" dirty="0" smtClean="0"/>
              <a:t>Click to add official title</a:t>
            </a:r>
            <a:endParaRPr lang="en-US" dirty="0"/>
          </a:p>
        </p:txBody>
      </p:sp>
      <p:sp>
        <p:nvSpPr>
          <p:cNvPr id="503" name="Text Placeholder 29"/>
          <p:cNvSpPr>
            <a:spLocks noGrp="1"/>
          </p:cNvSpPr>
          <p:nvPr>
            <p:ph type="body" sz="quarter" idx="75" hasCustomPrompt="1"/>
          </p:nvPr>
        </p:nvSpPr>
        <p:spPr>
          <a:xfrm>
            <a:off x="3490914" y="2006600"/>
            <a:ext cx="1376363" cy="222250"/>
          </a:xfrm>
          <a:prstGeom prst="rect">
            <a:avLst/>
          </a:prstGeom>
        </p:spPr>
        <p:txBody>
          <a:bodyPr lIns="0" tIns="0" rIns="0" bIns="0" anchor="b" anchorCtr="0">
            <a:noAutofit/>
          </a:bodyPr>
          <a:lstStyle>
            <a:lvl1pPr marL="0" marR="0" indent="0" algn="l" defTabSz="128016" rtl="0" eaLnBrk="1" fontAlgn="auto" latinLnBrk="0" hangingPunct="1">
              <a:lnSpc>
                <a:spcPct val="100000"/>
              </a:lnSpc>
              <a:spcBef>
                <a:spcPct val="20000"/>
              </a:spcBef>
              <a:spcAft>
                <a:spcPts val="0"/>
              </a:spcAft>
              <a:buClrTx/>
              <a:buSzTx/>
              <a:buFontTx/>
              <a:buNone/>
              <a:tabLst/>
              <a:defRPr sz="700"/>
            </a:lvl1pPr>
          </a:lstStyle>
          <a:p>
            <a:pPr marL="0" marR="0" lvl="0" indent="0" algn="l" defTabSz="128016" rtl="0" eaLnBrk="1" fontAlgn="auto" latinLnBrk="0" hangingPunct="1">
              <a:lnSpc>
                <a:spcPct val="100000"/>
              </a:lnSpc>
              <a:spcBef>
                <a:spcPct val="20000"/>
              </a:spcBef>
              <a:spcAft>
                <a:spcPts val="0"/>
              </a:spcAft>
              <a:buClrTx/>
              <a:buSzTx/>
              <a:buFontTx/>
              <a:buNone/>
              <a:tabLst/>
              <a:defRPr/>
            </a:pPr>
            <a:r>
              <a:rPr lang="en-US" dirty="0" smtClean="0"/>
              <a:t>Click to add office location</a:t>
            </a:r>
          </a:p>
        </p:txBody>
      </p:sp>
      <p:sp>
        <p:nvSpPr>
          <p:cNvPr id="506" name="Text Placeholder 30"/>
          <p:cNvSpPr>
            <a:spLocks noGrp="1"/>
          </p:cNvSpPr>
          <p:nvPr>
            <p:ph type="body" sz="quarter" idx="78" hasCustomPrompt="1"/>
          </p:nvPr>
        </p:nvSpPr>
        <p:spPr>
          <a:xfrm>
            <a:off x="3490914" y="2228850"/>
            <a:ext cx="1376363" cy="222250"/>
          </a:xfrm>
          <a:prstGeom prst="rect">
            <a:avLst/>
          </a:prstGeom>
        </p:spPr>
        <p:txBody>
          <a:bodyPr lIns="0" tIns="0" rIns="0" bIns="0" anchor="b" anchorCtr="0">
            <a:noAutofit/>
          </a:bodyPr>
          <a:lstStyle>
            <a:lvl1pPr marL="0" indent="0">
              <a:buNone/>
              <a:defRPr sz="700"/>
            </a:lvl1pPr>
          </a:lstStyle>
          <a:p>
            <a:pPr lvl="0"/>
            <a:r>
              <a:rPr lang="en-US" dirty="0" smtClean="0"/>
              <a:t>Click to add phone number</a:t>
            </a:r>
            <a:endParaRPr lang="en-US" dirty="0"/>
          </a:p>
        </p:txBody>
      </p:sp>
      <p:sp>
        <p:nvSpPr>
          <p:cNvPr id="504" name="Text Placeholder 31"/>
          <p:cNvSpPr>
            <a:spLocks noGrp="1"/>
          </p:cNvSpPr>
          <p:nvPr>
            <p:ph type="body" sz="quarter" idx="76" hasCustomPrompt="1"/>
          </p:nvPr>
        </p:nvSpPr>
        <p:spPr>
          <a:xfrm>
            <a:off x="2728913" y="2451100"/>
            <a:ext cx="2138489" cy="222250"/>
          </a:xfrm>
          <a:prstGeom prst="rect">
            <a:avLst/>
          </a:prstGeom>
        </p:spPr>
        <p:txBody>
          <a:bodyPr lIns="0" tIns="0" rIns="0" bIns="0" anchor="b" anchorCtr="0">
            <a:noAutofit/>
          </a:bodyPr>
          <a:lstStyle>
            <a:lvl1pPr marL="0" indent="0">
              <a:buNone/>
              <a:defRPr sz="700"/>
            </a:lvl1pPr>
          </a:lstStyle>
          <a:p>
            <a:pPr lvl="0"/>
            <a:r>
              <a:rPr lang="en-US" dirty="0" smtClean="0"/>
              <a:t>Click to add email address</a:t>
            </a:r>
            <a:endParaRPr lang="en-US" dirty="0"/>
          </a:p>
        </p:txBody>
      </p:sp>
      <p:sp>
        <p:nvSpPr>
          <p:cNvPr id="513" name="Text Placeholder 32"/>
          <p:cNvSpPr>
            <a:spLocks noGrp="1"/>
          </p:cNvSpPr>
          <p:nvPr>
            <p:ph type="body" sz="quarter" idx="84" hasCustomPrompt="1"/>
          </p:nvPr>
        </p:nvSpPr>
        <p:spPr>
          <a:xfrm>
            <a:off x="2728913" y="2762250"/>
            <a:ext cx="682913" cy="916690"/>
          </a:xfrm>
          <a:prstGeom prst="rect">
            <a:avLst/>
          </a:prstGeom>
        </p:spPr>
        <p:txBody>
          <a:bodyPr/>
          <a:lstStyle>
            <a:lvl1pPr marL="370494" indent="0">
              <a:buNone/>
              <a:defRPr sz="700"/>
            </a:lvl1pPr>
          </a:lstStyle>
          <a:p>
            <a:r>
              <a:rPr lang="en-US" dirty="0" smtClean="0"/>
              <a:t>Picture</a:t>
            </a:r>
            <a:endParaRPr lang="en-US" dirty="0"/>
          </a:p>
        </p:txBody>
      </p:sp>
      <p:sp>
        <p:nvSpPr>
          <p:cNvPr id="508" name="Text Placeholder 33"/>
          <p:cNvSpPr>
            <a:spLocks noGrp="1"/>
          </p:cNvSpPr>
          <p:nvPr>
            <p:ph type="body" sz="quarter" idx="79" hasCustomPrompt="1"/>
          </p:nvPr>
        </p:nvSpPr>
        <p:spPr>
          <a:xfrm>
            <a:off x="3490914" y="2762250"/>
            <a:ext cx="1376363" cy="254000"/>
          </a:xfrm>
          <a:prstGeom prst="rect">
            <a:avLst/>
          </a:prstGeom>
        </p:spPr>
        <p:txBody>
          <a:bodyPr lIns="0" tIns="0" rIns="0" bIns="0" anchor="t" anchorCtr="0">
            <a:noAutofit/>
          </a:bodyPr>
          <a:lstStyle>
            <a:lvl1pPr marL="0" indent="0">
              <a:buNone/>
              <a:defRPr sz="1100">
                <a:solidFill>
                  <a:srgbClr val="003763"/>
                </a:solidFill>
              </a:defRPr>
            </a:lvl1pPr>
          </a:lstStyle>
          <a:p>
            <a:pPr lvl="0"/>
            <a:r>
              <a:rPr lang="en-US" sz="1300" dirty="0" smtClean="0"/>
              <a:t>Click to add name</a:t>
            </a:r>
            <a:endParaRPr lang="en-US" dirty="0"/>
          </a:p>
        </p:txBody>
      </p:sp>
      <p:sp>
        <p:nvSpPr>
          <p:cNvPr id="509" name="Text Placeholder 34"/>
          <p:cNvSpPr>
            <a:spLocks noGrp="1"/>
          </p:cNvSpPr>
          <p:nvPr>
            <p:ph type="body" sz="quarter" idx="80" hasCustomPrompt="1"/>
          </p:nvPr>
        </p:nvSpPr>
        <p:spPr>
          <a:xfrm>
            <a:off x="3490914" y="3016250"/>
            <a:ext cx="1376363" cy="342900"/>
          </a:xfrm>
          <a:prstGeom prst="rect">
            <a:avLst/>
          </a:prstGeom>
        </p:spPr>
        <p:txBody>
          <a:bodyPr lIns="0" tIns="0" rIns="0" bIns="0">
            <a:noAutofit/>
          </a:bodyPr>
          <a:lstStyle>
            <a:lvl1pPr marL="0" indent="0">
              <a:buNone/>
              <a:defRPr sz="800"/>
            </a:lvl1pPr>
          </a:lstStyle>
          <a:p>
            <a:pPr lvl="0"/>
            <a:r>
              <a:rPr lang="en-US" dirty="0" smtClean="0"/>
              <a:t>Click to add official title</a:t>
            </a:r>
            <a:endParaRPr lang="en-US" dirty="0"/>
          </a:p>
        </p:txBody>
      </p:sp>
      <p:sp>
        <p:nvSpPr>
          <p:cNvPr id="511" name="Text Placeholder 35"/>
          <p:cNvSpPr>
            <a:spLocks noGrp="1"/>
          </p:cNvSpPr>
          <p:nvPr>
            <p:ph type="body" sz="quarter" idx="82" hasCustomPrompt="1"/>
          </p:nvPr>
        </p:nvSpPr>
        <p:spPr>
          <a:xfrm>
            <a:off x="3490914" y="3359150"/>
            <a:ext cx="1376363" cy="222250"/>
          </a:xfrm>
          <a:prstGeom prst="rect">
            <a:avLst/>
          </a:prstGeom>
        </p:spPr>
        <p:txBody>
          <a:bodyPr lIns="0" tIns="0" rIns="0" bIns="0" anchor="b" anchorCtr="0">
            <a:noAutofit/>
          </a:bodyPr>
          <a:lstStyle>
            <a:lvl1pPr marL="0" marR="0" indent="0" algn="l" defTabSz="128016" rtl="0" eaLnBrk="1" fontAlgn="auto" latinLnBrk="0" hangingPunct="1">
              <a:lnSpc>
                <a:spcPct val="100000"/>
              </a:lnSpc>
              <a:spcBef>
                <a:spcPct val="20000"/>
              </a:spcBef>
              <a:spcAft>
                <a:spcPts val="0"/>
              </a:spcAft>
              <a:buClrTx/>
              <a:buSzTx/>
              <a:buFontTx/>
              <a:buNone/>
              <a:tabLst/>
              <a:defRPr sz="700"/>
            </a:lvl1pPr>
          </a:lstStyle>
          <a:p>
            <a:pPr marL="0" marR="0" lvl="0" indent="0" algn="l" defTabSz="128016" rtl="0" eaLnBrk="1" fontAlgn="auto" latinLnBrk="0" hangingPunct="1">
              <a:lnSpc>
                <a:spcPct val="100000"/>
              </a:lnSpc>
              <a:spcBef>
                <a:spcPct val="20000"/>
              </a:spcBef>
              <a:spcAft>
                <a:spcPts val="0"/>
              </a:spcAft>
              <a:buClrTx/>
              <a:buSzTx/>
              <a:buFontTx/>
              <a:buNone/>
              <a:tabLst/>
              <a:defRPr/>
            </a:pPr>
            <a:r>
              <a:rPr lang="en-US" dirty="0" smtClean="0"/>
              <a:t>Click to add office location</a:t>
            </a:r>
          </a:p>
        </p:txBody>
      </p:sp>
      <p:sp>
        <p:nvSpPr>
          <p:cNvPr id="514" name="Text Placeholder 36"/>
          <p:cNvSpPr>
            <a:spLocks noGrp="1"/>
          </p:cNvSpPr>
          <p:nvPr>
            <p:ph type="body" sz="quarter" idx="85" hasCustomPrompt="1"/>
          </p:nvPr>
        </p:nvSpPr>
        <p:spPr>
          <a:xfrm>
            <a:off x="3490914" y="3581400"/>
            <a:ext cx="1376363" cy="222250"/>
          </a:xfrm>
          <a:prstGeom prst="rect">
            <a:avLst/>
          </a:prstGeom>
        </p:spPr>
        <p:txBody>
          <a:bodyPr lIns="0" tIns="0" rIns="0" bIns="0" anchor="b" anchorCtr="0">
            <a:noAutofit/>
          </a:bodyPr>
          <a:lstStyle>
            <a:lvl1pPr marL="0" indent="0">
              <a:buNone/>
              <a:defRPr sz="700"/>
            </a:lvl1pPr>
          </a:lstStyle>
          <a:p>
            <a:pPr lvl="0"/>
            <a:r>
              <a:rPr lang="en-US" dirty="0" smtClean="0"/>
              <a:t>Click to add phone number</a:t>
            </a:r>
            <a:endParaRPr lang="en-US" dirty="0"/>
          </a:p>
        </p:txBody>
      </p:sp>
      <p:sp>
        <p:nvSpPr>
          <p:cNvPr id="512" name="Text Placeholder 37"/>
          <p:cNvSpPr>
            <a:spLocks noGrp="1"/>
          </p:cNvSpPr>
          <p:nvPr>
            <p:ph type="body" sz="quarter" idx="83" hasCustomPrompt="1"/>
          </p:nvPr>
        </p:nvSpPr>
        <p:spPr>
          <a:xfrm>
            <a:off x="2728913" y="3803650"/>
            <a:ext cx="2138363" cy="222250"/>
          </a:xfrm>
          <a:prstGeom prst="rect">
            <a:avLst/>
          </a:prstGeom>
        </p:spPr>
        <p:txBody>
          <a:bodyPr lIns="0" tIns="0" rIns="0" bIns="0" anchor="b" anchorCtr="0">
            <a:noAutofit/>
          </a:bodyPr>
          <a:lstStyle>
            <a:lvl1pPr marL="0" indent="0">
              <a:buNone/>
              <a:defRPr sz="700"/>
            </a:lvl1pPr>
          </a:lstStyle>
          <a:p>
            <a:pPr lvl="0"/>
            <a:r>
              <a:rPr lang="en-US" dirty="0" smtClean="0"/>
              <a:t>Click to add email address</a:t>
            </a:r>
            <a:endParaRPr lang="en-US" dirty="0"/>
          </a:p>
        </p:txBody>
      </p:sp>
      <p:sp>
        <p:nvSpPr>
          <p:cNvPr id="520" name="Text Placeholder 38"/>
          <p:cNvSpPr>
            <a:spLocks noGrp="1"/>
          </p:cNvSpPr>
          <p:nvPr>
            <p:ph type="body" sz="quarter" idx="91" hasCustomPrompt="1"/>
          </p:nvPr>
        </p:nvSpPr>
        <p:spPr>
          <a:xfrm>
            <a:off x="2728913" y="4114800"/>
            <a:ext cx="673100" cy="939800"/>
          </a:xfrm>
          <a:prstGeom prst="rect">
            <a:avLst/>
          </a:prstGeom>
        </p:spPr>
        <p:txBody>
          <a:bodyPr/>
          <a:lstStyle>
            <a:lvl1pPr marL="370494" indent="0">
              <a:buNone/>
              <a:defRPr sz="700"/>
            </a:lvl1pPr>
          </a:lstStyle>
          <a:p>
            <a:r>
              <a:rPr lang="en-US" dirty="0" smtClean="0"/>
              <a:t>Picture</a:t>
            </a:r>
            <a:endParaRPr lang="en-US" dirty="0"/>
          </a:p>
        </p:txBody>
      </p:sp>
      <p:sp>
        <p:nvSpPr>
          <p:cNvPr id="515" name="Text Placeholder 39"/>
          <p:cNvSpPr>
            <a:spLocks noGrp="1"/>
          </p:cNvSpPr>
          <p:nvPr>
            <p:ph type="body" sz="quarter" idx="86" hasCustomPrompt="1"/>
          </p:nvPr>
        </p:nvSpPr>
        <p:spPr>
          <a:xfrm>
            <a:off x="3490914" y="4114800"/>
            <a:ext cx="1376363" cy="254000"/>
          </a:xfrm>
          <a:prstGeom prst="rect">
            <a:avLst/>
          </a:prstGeom>
        </p:spPr>
        <p:txBody>
          <a:bodyPr lIns="0" tIns="0" rIns="0" bIns="0" anchor="t" anchorCtr="0">
            <a:noAutofit/>
          </a:bodyPr>
          <a:lstStyle>
            <a:lvl1pPr marL="0" indent="0">
              <a:buNone/>
              <a:defRPr sz="1100">
                <a:solidFill>
                  <a:srgbClr val="003763"/>
                </a:solidFill>
              </a:defRPr>
            </a:lvl1pPr>
          </a:lstStyle>
          <a:p>
            <a:pPr lvl="0"/>
            <a:r>
              <a:rPr lang="en-US" sz="1300" dirty="0" smtClean="0"/>
              <a:t>Click to add name</a:t>
            </a:r>
            <a:endParaRPr lang="en-US" dirty="0"/>
          </a:p>
        </p:txBody>
      </p:sp>
      <p:sp>
        <p:nvSpPr>
          <p:cNvPr id="516" name="Text Placeholder 40"/>
          <p:cNvSpPr>
            <a:spLocks noGrp="1"/>
          </p:cNvSpPr>
          <p:nvPr>
            <p:ph type="body" sz="quarter" idx="87" hasCustomPrompt="1"/>
          </p:nvPr>
        </p:nvSpPr>
        <p:spPr>
          <a:xfrm>
            <a:off x="3490914" y="4368800"/>
            <a:ext cx="1376363" cy="342900"/>
          </a:xfrm>
          <a:prstGeom prst="rect">
            <a:avLst/>
          </a:prstGeom>
        </p:spPr>
        <p:txBody>
          <a:bodyPr lIns="0" tIns="0" rIns="0" bIns="0">
            <a:noAutofit/>
          </a:bodyPr>
          <a:lstStyle>
            <a:lvl1pPr marL="0" indent="0">
              <a:buNone/>
              <a:defRPr sz="800"/>
            </a:lvl1pPr>
          </a:lstStyle>
          <a:p>
            <a:pPr lvl="0"/>
            <a:r>
              <a:rPr lang="en-US" dirty="0" smtClean="0"/>
              <a:t>Click to add official title</a:t>
            </a:r>
            <a:endParaRPr lang="en-US" dirty="0"/>
          </a:p>
        </p:txBody>
      </p:sp>
      <p:sp>
        <p:nvSpPr>
          <p:cNvPr id="518" name="Text Placeholder 41"/>
          <p:cNvSpPr>
            <a:spLocks noGrp="1"/>
          </p:cNvSpPr>
          <p:nvPr>
            <p:ph type="body" sz="quarter" idx="89" hasCustomPrompt="1"/>
          </p:nvPr>
        </p:nvSpPr>
        <p:spPr>
          <a:xfrm>
            <a:off x="3490914" y="4711700"/>
            <a:ext cx="1376363" cy="222250"/>
          </a:xfrm>
          <a:prstGeom prst="rect">
            <a:avLst/>
          </a:prstGeom>
        </p:spPr>
        <p:txBody>
          <a:bodyPr lIns="0" tIns="0" rIns="0" bIns="0" anchor="b" anchorCtr="0">
            <a:noAutofit/>
          </a:bodyPr>
          <a:lstStyle>
            <a:lvl1pPr marL="0" marR="0" indent="0" algn="l" defTabSz="128016" rtl="0" eaLnBrk="1" fontAlgn="auto" latinLnBrk="0" hangingPunct="1">
              <a:lnSpc>
                <a:spcPct val="100000"/>
              </a:lnSpc>
              <a:spcBef>
                <a:spcPct val="20000"/>
              </a:spcBef>
              <a:spcAft>
                <a:spcPts val="0"/>
              </a:spcAft>
              <a:buClrTx/>
              <a:buSzTx/>
              <a:buFontTx/>
              <a:buNone/>
              <a:tabLst/>
              <a:defRPr sz="700"/>
            </a:lvl1pPr>
          </a:lstStyle>
          <a:p>
            <a:pPr marL="0" marR="0" lvl="0" indent="0" algn="l" defTabSz="128016" rtl="0" eaLnBrk="1" fontAlgn="auto" latinLnBrk="0" hangingPunct="1">
              <a:lnSpc>
                <a:spcPct val="100000"/>
              </a:lnSpc>
              <a:spcBef>
                <a:spcPct val="20000"/>
              </a:spcBef>
              <a:spcAft>
                <a:spcPts val="0"/>
              </a:spcAft>
              <a:buClrTx/>
              <a:buSzTx/>
              <a:buFontTx/>
              <a:buNone/>
              <a:tabLst/>
              <a:defRPr/>
            </a:pPr>
            <a:r>
              <a:rPr lang="en-US" dirty="0" smtClean="0"/>
              <a:t>Click to add office location</a:t>
            </a:r>
          </a:p>
        </p:txBody>
      </p:sp>
      <p:sp>
        <p:nvSpPr>
          <p:cNvPr id="521" name="Text Placeholder 42"/>
          <p:cNvSpPr>
            <a:spLocks noGrp="1"/>
          </p:cNvSpPr>
          <p:nvPr>
            <p:ph type="body" sz="quarter" idx="92" hasCustomPrompt="1"/>
          </p:nvPr>
        </p:nvSpPr>
        <p:spPr>
          <a:xfrm>
            <a:off x="3490914" y="4933950"/>
            <a:ext cx="1376363" cy="222250"/>
          </a:xfrm>
          <a:prstGeom prst="rect">
            <a:avLst/>
          </a:prstGeom>
        </p:spPr>
        <p:txBody>
          <a:bodyPr lIns="0" tIns="0" rIns="0" bIns="0" anchor="b" anchorCtr="0">
            <a:noAutofit/>
          </a:bodyPr>
          <a:lstStyle>
            <a:lvl1pPr marL="0" indent="0">
              <a:buNone/>
              <a:defRPr sz="700"/>
            </a:lvl1pPr>
          </a:lstStyle>
          <a:p>
            <a:pPr lvl="0"/>
            <a:r>
              <a:rPr lang="en-US" dirty="0" smtClean="0"/>
              <a:t>Click to add phone number</a:t>
            </a:r>
            <a:endParaRPr lang="en-US" dirty="0"/>
          </a:p>
        </p:txBody>
      </p:sp>
      <p:sp>
        <p:nvSpPr>
          <p:cNvPr id="519" name="Text Placeholder 43"/>
          <p:cNvSpPr>
            <a:spLocks noGrp="1"/>
          </p:cNvSpPr>
          <p:nvPr>
            <p:ph type="body" sz="quarter" idx="90" hasCustomPrompt="1"/>
          </p:nvPr>
        </p:nvSpPr>
        <p:spPr>
          <a:xfrm>
            <a:off x="2728913" y="5156200"/>
            <a:ext cx="2138363" cy="222250"/>
          </a:xfrm>
          <a:prstGeom prst="rect">
            <a:avLst/>
          </a:prstGeom>
        </p:spPr>
        <p:txBody>
          <a:bodyPr lIns="0" tIns="0" rIns="0" bIns="0" anchor="b" anchorCtr="0">
            <a:noAutofit/>
          </a:bodyPr>
          <a:lstStyle>
            <a:lvl1pPr marL="0" indent="0">
              <a:buNone/>
              <a:defRPr sz="700"/>
            </a:lvl1pPr>
          </a:lstStyle>
          <a:p>
            <a:pPr lvl="0"/>
            <a:r>
              <a:rPr lang="en-US" dirty="0" smtClean="0"/>
              <a:t>Click to add email address</a:t>
            </a:r>
            <a:endParaRPr lang="en-US" dirty="0"/>
          </a:p>
        </p:txBody>
      </p:sp>
      <p:sp>
        <p:nvSpPr>
          <p:cNvPr id="527" name="Text Placeholder 44"/>
          <p:cNvSpPr>
            <a:spLocks noGrp="1"/>
          </p:cNvSpPr>
          <p:nvPr>
            <p:ph type="body" sz="quarter" idx="98" hasCustomPrompt="1"/>
          </p:nvPr>
        </p:nvSpPr>
        <p:spPr>
          <a:xfrm>
            <a:off x="2728913" y="5467350"/>
            <a:ext cx="673100" cy="939800"/>
          </a:xfrm>
          <a:prstGeom prst="rect">
            <a:avLst/>
          </a:prstGeom>
        </p:spPr>
        <p:txBody>
          <a:bodyPr/>
          <a:lstStyle>
            <a:lvl1pPr marL="370494" indent="0">
              <a:buNone/>
              <a:defRPr sz="700"/>
            </a:lvl1pPr>
          </a:lstStyle>
          <a:p>
            <a:r>
              <a:rPr lang="en-US" dirty="0" smtClean="0"/>
              <a:t>Picture</a:t>
            </a:r>
            <a:endParaRPr lang="en-US" dirty="0"/>
          </a:p>
        </p:txBody>
      </p:sp>
      <p:sp>
        <p:nvSpPr>
          <p:cNvPr id="522" name="Text Placeholder 45"/>
          <p:cNvSpPr>
            <a:spLocks noGrp="1"/>
          </p:cNvSpPr>
          <p:nvPr>
            <p:ph type="body" sz="quarter" idx="93" hasCustomPrompt="1"/>
          </p:nvPr>
        </p:nvSpPr>
        <p:spPr>
          <a:xfrm>
            <a:off x="3490914" y="5467350"/>
            <a:ext cx="1376363" cy="254000"/>
          </a:xfrm>
          <a:prstGeom prst="rect">
            <a:avLst/>
          </a:prstGeom>
        </p:spPr>
        <p:txBody>
          <a:bodyPr lIns="0" tIns="0" rIns="0" bIns="0" anchor="t" anchorCtr="0">
            <a:noAutofit/>
          </a:bodyPr>
          <a:lstStyle>
            <a:lvl1pPr marL="0" indent="0">
              <a:buNone/>
              <a:defRPr sz="1100">
                <a:solidFill>
                  <a:srgbClr val="003763"/>
                </a:solidFill>
              </a:defRPr>
            </a:lvl1pPr>
          </a:lstStyle>
          <a:p>
            <a:pPr lvl="0"/>
            <a:r>
              <a:rPr lang="en-US" sz="1300" dirty="0" smtClean="0"/>
              <a:t>Click to add name</a:t>
            </a:r>
            <a:endParaRPr lang="en-US" dirty="0"/>
          </a:p>
        </p:txBody>
      </p:sp>
      <p:sp>
        <p:nvSpPr>
          <p:cNvPr id="523" name="Text Placeholder 46"/>
          <p:cNvSpPr>
            <a:spLocks noGrp="1"/>
          </p:cNvSpPr>
          <p:nvPr>
            <p:ph type="body" sz="quarter" idx="94" hasCustomPrompt="1"/>
          </p:nvPr>
        </p:nvSpPr>
        <p:spPr>
          <a:xfrm>
            <a:off x="3490914" y="5721350"/>
            <a:ext cx="1376363" cy="342900"/>
          </a:xfrm>
          <a:prstGeom prst="rect">
            <a:avLst/>
          </a:prstGeom>
        </p:spPr>
        <p:txBody>
          <a:bodyPr lIns="0" tIns="0" rIns="0" bIns="0">
            <a:noAutofit/>
          </a:bodyPr>
          <a:lstStyle>
            <a:lvl1pPr marL="0" indent="0">
              <a:buNone/>
              <a:defRPr sz="800"/>
            </a:lvl1pPr>
          </a:lstStyle>
          <a:p>
            <a:pPr lvl="0"/>
            <a:r>
              <a:rPr lang="en-US" dirty="0" smtClean="0"/>
              <a:t>Click to add official title</a:t>
            </a:r>
            <a:endParaRPr lang="en-US" dirty="0"/>
          </a:p>
        </p:txBody>
      </p:sp>
      <p:sp>
        <p:nvSpPr>
          <p:cNvPr id="525" name="Text Placeholder 47"/>
          <p:cNvSpPr>
            <a:spLocks noGrp="1"/>
          </p:cNvSpPr>
          <p:nvPr>
            <p:ph type="body" sz="quarter" idx="96" hasCustomPrompt="1"/>
          </p:nvPr>
        </p:nvSpPr>
        <p:spPr>
          <a:xfrm>
            <a:off x="3490914" y="6064250"/>
            <a:ext cx="1376363" cy="222250"/>
          </a:xfrm>
          <a:prstGeom prst="rect">
            <a:avLst/>
          </a:prstGeom>
        </p:spPr>
        <p:txBody>
          <a:bodyPr lIns="0" tIns="0" rIns="0" bIns="0" anchor="b" anchorCtr="0">
            <a:noAutofit/>
          </a:bodyPr>
          <a:lstStyle>
            <a:lvl1pPr marL="0" indent="0">
              <a:buNone/>
              <a:defRPr sz="700"/>
            </a:lvl1pPr>
          </a:lstStyle>
          <a:p>
            <a:pPr lvl="0"/>
            <a:r>
              <a:rPr lang="en-US" dirty="0" smtClean="0"/>
              <a:t>Click to add office location</a:t>
            </a:r>
            <a:endParaRPr lang="en-US" dirty="0"/>
          </a:p>
        </p:txBody>
      </p:sp>
      <p:sp>
        <p:nvSpPr>
          <p:cNvPr id="528" name="Text Placeholder 48"/>
          <p:cNvSpPr>
            <a:spLocks noGrp="1"/>
          </p:cNvSpPr>
          <p:nvPr>
            <p:ph type="body" sz="quarter" idx="99" hasCustomPrompt="1"/>
          </p:nvPr>
        </p:nvSpPr>
        <p:spPr>
          <a:xfrm>
            <a:off x="3490914" y="6286500"/>
            <a:ext cx="1376363" cy="222250"/>
          </a:xfrm>
          <a:prstGeom prst="rect">
            <a:avLst/>
          </a:prstGeom>
        </p:spPr>
        <p:txBody>
          <a:bodyPr lIns="0" tIns="0" rIns="0" bIns="0" anchor="b" anchorCtr="0">
            <a:noAutofit/>
          </a:bodyPr>
          <a:lstStyle>
            <a:lvl1pPr marL="0" indent="0">
              <a:buNone/>
              <a:defRPr sz="700"/>
            </a:lvl1pPr>
          </a:lstStyle>
          <a:p>
            <a:pPr lvl="0"/>
            <a:r>
              <a:rPr lang="en-US" dirty="0" smtClean="0"/>
              <a:t>Click to add phone number</a:t>
            </a:r>
            <a:endParaRPr lang="en-US" dirty="0"/>
          </a:p>
        </p:txBody>
      </p:sp>
      <p:sp>
        <p:nvSpPr>
          <p:cNvPr id="526" name="Text Placeholder 49"/>
          <p:cNvSpPr>
            <a:spLocks noGrp="1"/>
          </p:cNvSpPr>
          <p:nvPr>
            <p:ph type="body" sz="quarter" idx="97" hasCustomPrompt="1"/>
          </p:nvPr>
        </p:nvSpPr>
        <p:spPr>
          <a:xfrm>
            <a:off x="2728913" y="6508750"/>
            <a:ext cx="2138363" cy="222250"/>
          </a:xfrm>
          <a:prstGeom prst="rect">
            <a:avLst/>
          </a:prstGeom>
        </p:spPr>
        <p:txBody>
          <a:bodyPr lIns="0" tIns="0" rIns="0" bIns="0" anchor="b" anchorCtr="0">
            <a:noAutofit/>
          </a:bodyPr>
          <a:lstStyle>
            <a:lvl1pPr marL="0" indent="0">
              <a:buNone/>
              <a:defRPr sz="700"/>
            </a:lvl1pPr>
          </a:lstStyle>
          <a:p>
            <a:pPr lvl="0"/>
            <a:r>
              <a:rPr lang="en-US" dirty="0" smtClean="0"/>
              <a:t>Click to add email address</a:t>
            </a:r>
            <a:endParaRPr lang="en-US" dirty="0"/>
          </a:p>
        </p:txBody>
      </p:sp>
      <p:sp>
        <p:nvSpPr>
          <p:cNvPr id="534" name="Text Placeholder 50"/>
          <p:cNvSpPr>
            <a:spLocks noGrp="1"/>
          </p:cNvSpPr>
          <p:nvPr>
            <p:ph type="body" sz="quarter" idx="105" hasCustomPrompt="1"/>
          </p:nvPr>
        </p:nvSpPr>
        <p:spPr>
          <a:xfrm>
            <a:off x="4956178" y="1409700"/>
            <a:ext cx="673100" cy="939800"/>
          </a:xfrm>
          <a:prstGeom prst="rect">
            <a:avLst/>
          </a:prstGeom>
        </p:spPr>
        <p:txBody>
          <a:bodyPr/>
          <a:lstStyle>
            <a:lvl1pPr marL="370494" indent="0">
              <a:buNone/>
              <a:defRPr sz="700"/>
            </a:lvl1pPr>
          </a:lstStyle>
          <a:p>
            <a:r>
              <a:rPr lang="en-US" dirty="0" smtClean="0"/>
              <a:t>Picture</a:t>
            </a:r>
            <a:endParaRPr lang="en-US" dirty="0"/>
          </a:p>
        </p:txBody>
      </p:sp>
      <p:sp>
        <p:nvSpPr>
          <p:cNvPr id="529" name="Text Placeholder 51"/>
          <p:cNvSpPr>
            <a:spLocks noGrp="1"/>
          </p:cNvSpPr>
          <p:nvPr>
            <p:ph type="body" sz="quarter" idx="100" hasCustomPrompt="1"/>
          </p:nvPr>
        </p:nvSpPr>
        <p:spPr>
          <a:xfrm>
            <a:off x="5718178" y="1409700"/>
            <a:ext cx="1376363" cy="254000"/>
          </a:xfrm>
          <a:prstGeom prst="rect">
            <a:avLst/>
          </a:prstGeom>
        </p:spPr>
        <p:txBody>
          <a:bodyPr lIns="0" tIns="0" rIns="0" bIns="0" anchor="t" anchorCtr="0">
            <a:noAutofit/>
          </a:bodyPr>
          <a:lstStyle>
            <a:lvl1pPr marL="0" indent="0">
              <a:buNone/>
              <a:defRPr sz="1100">
                <a:solidFill>
                  <a:srgbClr val="003763"/>
                </a:solidFill>
              </a:defRPr>
            </a:lvl1pPr>
          </a:lstStyle>
          <a:p>
            <a:pPr lvl="0"/>
            <a:r>
              <a:rPr lang="en-US" sz="1300" dirty="0" smtClean="0"/>
              <a:t>Click to add name</a:t>
            </a:r>
            <a:endParaRPr lang="en-US" dirty="0"/>
          </a:p>
        </p:txBody>
      </p:sp>
      <p:sp>
        <p:nvSpPr>
          <p:cNvPr id="530" name="Text Placeholder 52"/>
          <p:cNvSpPr>
            <a:spLocks noGrp="1"/>
          </p:cNvSpPr>
          <p:nvPr>
            <p:ph type="body" sz="quarter" idx="101" hasCustomPrompt="1"/>
          </p:nvPr>
        </p:nvSpPr>
        <p:spPr>
          <a:xfrm>
            <a:off x="5718178" y="1663700"/>
            <a:ext cx="1376363" cy="342900"/>
          </a:xfrm>
          <a:prstGeom prst="rect">
            <a:avLst/>
          </a:prstGeom>
        </p:spPr>
        <p:txBody>
          <a:bodyPr lIns="0" tIns="0" rIns="0" bIns="0">
            <a:noAutofit/>
          </a:bodyPr>
          <a:lstStyle>
            <a:lvl1pPr marL="0" indent="0">
              <a:buNone/>
              <a:defRPr sz="800"/>
            </a:lvl1pPr>
          </a:lstStyle>
          <a:p>
            <a:pPr lvl="0"/>
            <a:r>
              <a:rPr lang="en-US" dirty="0" smtClean="0"/>
              <a:t>Click to add official title</a:t>
            </a:r>
            <a:endParaRPr lang="en-US" dirty="0"/>
          </a:p>
        </p:txBody>
      </p:sp>
      <p:sp>
        <p:nvSpPr>
          <p:cNvPr id="532" name="Text Placeholder 53"/>
          <p:cNvSpPr>
            <a:spLocks noGrp="1"/>
          </p:cNvSpPr>
          <p:nvPr>
            <p:ph type="body" sz="quarter" idx="103" hasCustomPrompt="1"/>
          </p:nvPr>
        </p:nvSpPr>
        <p:spPr>
          <a:xfrm>
            <a:off x="5718178" y="2006600"/>
            <a:ext cx="1376363" cy="222250"/>
          </a:xfrm>
          <a:prstGeom prst="rect">
            <a:avLst/>
          </a:prstGeom>
        </p:spPr>
        <p:txBody>
          <a:bodyPr lIns="0" tIns="0" rIns="0" bIns="0" anchor="b" anchorCtr="0">
            <a:noAutofit/>
          </a:bodyPr>
          <a:lstStyle>
            <a:lvl1pPr marL="0" marR="0" indent="0" algn="l" defTabSz="128016" rtl="0" eaLnBrk="1" fontAlgn="auto" latinLnBrk="0" hangingPunct="1">
              <a:lnSpc>
                <a:spcPct val="100000"/>
              </a:lnSpc>
              <a:spcBef>
                <a:spcPct val="20000"/>
              </a:spcBef>
              <a:spcAft>
                <a:spcPts val="0"/>
              </a:spcAft>
              <a:buClrTx/>
              <a:buSzTx/>
              <a:buFontTx/>
              <a:buNone/>
              <a:tabLst/>
              <a:defRPr sz="700"/>
            </a:lvl1pPr>
          </a:lstStyle>
          <a:p>
            <a:pPr marL="0" marR="0" lvl="0" indent="0" algn="l" defTabSz="128016" rtl="0" eaLnBrk="1" fontAlgn="auto" latinLnBrk="0" hangingPunct="1">
              <a:lnSpc>
                <a:spcPct val="100000"/>
              </a:lnSpc>
              <a:spcBef>
                <a:spcPct val="20000"/>
              </a:spcBef>
              <a:spcAft>
                <a:spcPts val="0"/>
              </a:spcAft>
              <a:buClrTx/>
              <a:buSzTx/>
              <a:buFontTx/>
              <a:buNone/>
              <a:tabLst/>
              <a:defRPr/>
            </a:pPr>
            <a:r>
              <a:rPr lang="en-US" dirty="0" smtClean="0"/>
              <a:t>Click to add office location</a:t>
            </a:r>
          </a:p>
        </p:txBody>
      </p:sp>
      <p:sp>
        <p:nvSpPr>
          <p:cNvPr id="535" name="Text Placeholder 54"/>
          <p:cNvSpPr>
            <a:spLocks noGrp="1"/>
          </p:cNvSpPr>
          <p:nvPr>
            <p:ph type="body" sz="quarter" idx="106" hasCustomPrompt="1"/>
          </p:nvPr>
        </p:nvSpPr>
        <p:spPr>
          <a:xfrm>
            <a:off x="5718178" y="2228850"/>
            <a:ext cx="1376363" cy="222250"/>
          </a:xfrm>
          <a:prstGeom prst="rect">
            <a:avLst/>
          </a:prstGeom>
        </p:spPr>
        <p:txBody>
          <a:bodyPr lIns="0" tIns="0" rIns="0" bIns="0" anchor="b" anchorCtr="0">
            <a:noAutofit/>
          </a:bodyPr>
          <a:lstStyle>
            <a:lvl1pPr marL="0" indent="0">
              <a:buNone/>
              <a:defRPr sz="700"/>
            </a:lvl1pPr>
          </a:lstStyle>
          <a:p>
            <a:pPr lvl="0"/>
            <a:r>
              <a:rPr lang="en-US" dirty="0" smtClean="0"/>
              <a:t>Click to add phone number</a:t>
            </a:r>
            <a:endParaRPr lang="en-US" dirty="0"/>
          </a:p>
        </p:txBody>
      </p:sp>
      <p:sp>
        <p:nvSpPr>
          <p:cNvPr id="533" name="Text Placeholder 55"/>
          <p:cNvSpPr>
            <a:spLocks noGrp="1"/>
          </p:cNvSpPr>
          <p:nvPr>
            <p:ph type="body" sz="quarter" idx="104" hasCustomPrompt="1"/>
          </p:nvPr>
        </p:nvSpPr>
        <p:spPr>
          <a:xfrm>
            <a:off x="4956178" y="2451100"/>
            <a:ext cx="2138363" cy="222250"/>
          </a:xfrm>
          <a:prstGeom prst="rect">
            <a:avLst/>
          </a:prstGeom>
        </p:spPr>
        <p:txBody>
          <a:bodyPr lIns="0" tIns="0" rIns="0" bIns="0" anchor="b" anchorCtr="0">
            <a:noAutofit/>
          </a:bodyPr>
          <a:lstStyle>
            <a:lvl1pPr marL="0" indent="0">
              <a:buNone/>
              <a:defRPr sz="700"/>
            </a:lvl1pPr>
          </a:lstStyle>
          <a:p>
            <a:pPr lvl="0"/>
            <a:r>
              <a:rPr lang="en-US" dirty="0" smtClean="0"/>
              <a:t>Click to add email address</a:t>
            </a:r>
            <a:endParaRPr lang="en-US" dirty="0"/>
          </a:p>
        </p:txBody>
      </p:sp>
      <p:sp>
        <p:nvSpPr>
          <p:cNvPr id="542" name="Text Placeholder 56"/>
          <p:cNvSpPr>
            <a:spLocks noGrp="1"/>
          </p:cNvSpPr>
          <p:nvPr>
            <p:ph type="body" sz="quarter" idx="112" hasCustomPrompt="1"/>
          </p:nvPr>
        </p:nvSpPr>
        <p:spPr>
          <a:xfrm>
            <a:off x="4956178" y="2769956"/>
            <a:ext cx="682913" cy="916690"/>
          </a:xfrm>
          <a:prstGeom prst="rect">
            <a:avLst/>
          </a:prstGeom>
        </p:spPr>
        <p:txBody>
          <a:bodyPr/>
          <a:lstStyle>
            <a:lvl1pPr marL="370494" indent="0">
              <a:buNone/>
              <a:defRPr sz="700"/>
            </a:lvl1pPr>
          </a:lstStyle>
          <a:p>
            <a:r>
              <a:rPr lang="en-US" dirty="0" smtClean="0"/>
              <a:t>Picture</a:t>
            </a:r>
            <a:endParaRPr lang="en-US" dirty="0"/>
          </a:p>
        </p:txBody>
      </p:sp>
      <p:sp>
        <p:nvSpPr>
          <p:cNvPr id="537" name="Text Placeholder 57"/>
          <p:cNvSpPr>
            <a:spLocks noGrp="1"/>
          </p:cNvSpPr>
          <p:nvPr>
            <p:ph type="body" sz="quarter" idx="107" hasCustomPrompt="1"/>
          </p:nvPr>
        </p:nvSpPr>
        <p:spPr>
          <a:xfrm>
            <a:off x="5718178" y="2774718"/>
            <a:ext cx="1376363" cy="254000"/>
          </a:xfrm>
          <a:prstGeom prst="rect">
            <a:avLst/>
          </a:prstGeom>
        </p:spPr>
        <p:txBody>
          <a:bodyPr lIns="0" tIns="0" rIns="0" bIns="0" anchor="t" anchorCtr="0">
            <a:noAutofit/>
          </a:bodyPr>
          <a:lstStyle>
            <a:lvl1pPr marL="0" indent="0">
              <a:buNone/>
              <a:defRPr sz="1100">
                <a:solidFill>
                  <a:srgbClr val="003763"/>
                </a:solidFill>
              </a:defRPr>
            </a:lvl1pPr>
          </a:lstStyle>
          <a:p>
            <a:pPr lvl="0"/>
            <a:r>
              <a:rPr lang="en-US" sz="1300" dirty="0" smtClean="0"/>
              <a:t>Click to add name</a:t>
            </a:r>
            <a:endParaRPr lang="en-US" dirty="0"/>
          </a:p>
        </p:txBody>
      </p:sp>
      <p:sp>
        <p:nvSpPr>
          <p:cNvPr id="538" name="Text Placeholder 58"/>
          <p:cNvSpPr>
            <a:spLocks noGrp="1"/>
          </p:cNvSpPr>
          <p:nvPr>
            <p:ph type="body" sz="quarter" idx="108" hasCustomPrompt="1"/>
          </p:nvPr>
        </p:nvSpPr>
        <p:spPr>
          <a:xfrm>
            <a:off x="5718178" y="3028718"/>
            <a:ext cx="1376363" cy="342900"/>
          </a:xfrm>
          <a:prstGeom prst="rect">
            <a:avLst/>
          </a:prstGeom>
        </p:spPr>
        <p:txBody>
          <a:bodyPr lIns="0" tIns="0" rIns="0" bIns="0">
            <a:noAutofit/>
          </a:bodyPr>
          <a:lstStyle>
            <a:lvl1pPr marL="0" indent="0">
              <a:buNone/>
              <a:defRPr sz="800"/>
            </a:lvl1pPr>
          </a:lstStyle>
          <a:p>
            <a:pPr lvl="0"/>
            <a:r>
              <a:rPr lang="en-US" dirty="0" smtClean="0"/>
              <a:t>Click to add official title</a:t>
            </a:r>
            <a:endParaRPr lang="en-US" dirty="0"/>
          </a:p>
        </p:txBody>
      </p:sp>
      <p:sp>
        <p:nvSpPr>
          <p:cNvPr id="540" name="Text Placeholder 59"/>
          <p:cNvSpPr>
            <a:spLocks noGrp="1"/>
          </p:cNvSpPr>
          <p:nvPr>
            <p:ph type="body" sz="quarter" idx="110" hasCustomPrompt="1"/>
          </p:nvPr>
        </p:nvSpPr>
        <p:spPr>
          <a:xfrm>
            <a:off x="5718178" y="3371619"/>
            <a:ext cx="1376363" cy="222250"/>
          </a:xfrm>
          <a:prstGeom prst="rect">
            <a:avLst/>
          </a:prstGeom>
        </p:spPr>
        <p:txBody>
          <a:bodyPr lIns="0" tIns="0" rIns="0" bIns="0" anchor="b" anchorCtr="0">
            <a:noAutofit/>
          </a:bodyPr>
          <a:lstStyle>
            <a:lvl1pPr marL="0" marR="0" indent="0" algn="l" defTabSz="128016" rtl="0" eaLnBrk="1" fontAlgn="auto" latinLnBrk="0" hangingPunct="1">
              <a:lnSpc>
                <a:spcPct val="100000"/>
              </a:lnSpc>
              <a:spcBef>
                <a:spcPct val="20000"/>
              </a:spcBef>
              <a:spcAft>
                <a:spcPts val="0"/>
              </a:spcAft>
              <a:buClrTx/>
              <a:buSzTx/>
              <a:buFontTx/>
              <a:buNone/>
              <a:tabLst/>
              <a:defRPr sz="700"/>
            </a:lvl1pPr>
          </a:lstStyle>
          <a:p>
            <a:pPr marL="0" marR="0" lvl="0" indent="0" algn="l" defTabSz="128016" rtl="0" eaLnBrk="1" fontAlgn="auto" latinLnBrk="0" hangingPunct="1">
              <a:lnSpc>
                <a:spcPct val="100000"/>
              </a:lnSpc>
              <a:spcBef>
                <a:spcPct val="20000"/>
              </a:spcBef>
              <a:spcAft>
                <a:spcPts val="0"/>
              </a:spcAft>
              <a:buClrTx/>
              <a:buSzTx/>
              <a:buFontTx/>
              <a:buNone/>
              <a:tabLst/>
              <a:defRPr/>
            </a:pPr>
            <a:r>
              <a:rPr lang="en-US" dirty="0" smtClean="0"/>
              <a:t>Click to add office location</a:t>
            </a:r>
          </a:p>
        </p:txBody>
      </p:sp>
      <p:sp>
        <p:nvSpPr>
          <p:cNvPr id="543" name="Text Placeholder 60"/>
          <p:cNvSpPr>
            <a:spLocks noGrp="1"/>
          </p:cNvSpPr>
          <p:nvPr>
            <p:ph type="body" sz="quarter" idx="113" hasCustomPrompt="1"/>
          </p:nvPr>
        </p:nvSpPr>
        <p:spPr>
          <a:xfrm>
            <a:off x="5718178" y="3593869"/>
            <a:ext cx="1376363" cy="222250"/>
          </a:xfrm>
          <a:prstGeom prst="rect">
            <a:avLst/>
          </a:prstGeom>
        </p:spPr>
        <p:txBody>
          <a:bodyPr lIns="0" tIns="0" rIns="0" bIns="0" anchor="b" anchorCtr="0">
            <a:noAutofit/>
          </a:bodyPr>
          <a:lstStyle>
            <a:lvl1pPr marL="0" indent="0">
              <a:buNone/>
              <a:defRPr sz="700"/>
            </a:lvl1pPr>
          </a:lstStyle>
          <a:p>
            <a:pPr lvl="0"/>
            <a:r>
              <a:rPr lang="en-US" dirty="0" smtClean="0"/>
              <a:t>Click to add phone number</a:t>
            </a:r>
            <a:endParaRPr lang="en-US" dirty="0"/>
          </a:p>
        </p:txBody>
      </p:sp>
      <p:sp>
        <p:nvSpPr>
          <p:cNvPr id="541" name="Text Placeholder 61"/>
          <p:cNvSpPr>
            <a:spLocks noGrp="1"/>
          </p:cNvSpPr>
          <p:nvPr>
            <p:ph type="body" sz="quarter" idx="111" hasCustomPrompt="1"/>
          </p:nvPr>
        </p:nvSpPr>
        <p:spPr>
          <a:xfrm>
            <a:off x="4956178" y="3816119"/>
            <a:ext cx="2138363" cy="222250"/>
          </a:xfrm>
          <a:prstGeom prst="rect">
            <a:avLst/>
          </a:prstGeom>
        </p:spPr>
        <p:txBody>
          <a:bodyPr lIns="0" tIns="0" rIns="0" bIns="0" anchor="b" anchorCtr="0">
            <a:noAutofit/>
          </a:bodyPr>
          <a:lstStyle>
            <a:lvl1pPr marL="0" indent="0">
              <a:buNone/>
              <a:defRPr sz="700"/>
            </a:lvl1pPr>
          </a:lstStyle>
          <a:p>
            <a:pPr lvl="0"/>
            <a:r>
              <a:rPr lang="en-US" dirty="0" smtClean="0"/>
              <a:t>Click to add email address</a:t>
            </a:r>
            <a:endParaRPr lang="en-US" dirty="0"/>
          </a:p>
        </p:txBody>
      </p:sp>
      <p:sp>
        <p:nvSpPr>
          <p:cNvPr id="549" name="Text Placeholder 62"/>
          <p:cNvSpPr>
            <a:spLocks noGrp="1"/>
          </p:cNvSpPr>
          <p:nvPr>
            <p:ph type="body" sz="quarter" idx="119" hasCustomPrompt="1"/>
          </p:nvPr>
        </p:nvSpPr>
        <p:spPr>
          <a:xfrm>
            <a:off x="4956178" y="4114800"/>
            <a:ext cx="673100" cy="939800"/>
          </a:xfrm>
          <a:prstGeom prst="rect">
            <a:avLst/>
          </a:prstGeom>
        </p:spPr>
        <p:txBody>
          <a:bodyPr/>
          <a:lstStyle>
            <a:lvl1pPr marL="370494" indent="0">
              <a:buNone/>
              <a:defRPr sz="700"/>
            </a:lvl1pPr>
          </a:lstStyle>
          <a:p>
            <a:r>
              <a:rPr lang="en-US" dirty="0" smtClean="0"/>
              <a:t>Picture</a:t>
            </a:r>
            <a:endParaRPr lang="en-US" dirty="0"/>
          </a:p>
        </p:txBody>
      </p:sp>
      <p:sp>
        <p:nvSpPr>
          <p:cNvPr id="544" name="Text Placeholder 63"/>
          <p:cNvSpPr>
            <a:spLocks noGrp="1"/>
          </p:cNvSpPr>
          <p:nvPr>
            <p:ph type="body" sz="quarter" idx="114" hasCustomPrompt="1"/>
          </p:nvPr>
        </p:nvSpPr>
        <p:spPr>
          <a:xfrm>
            <a:off x="5718178" y="4114800"/>
            <a:ext cx="1376363" cy="254000"/>
          </a:xfrm>
          <a:prstGeom prst="rect">
            <a:avLst/>
          </a:prstGeom>
        </p:spPr>
        <p:txBody>
          <a:bodyPr lIns="0" tIns="0" rIns="0" bIns="0" anchor="t" anchorCtr="0">
            <a:noAutofit/>
          </a:bodyPr>
          <a:lstStyle>
            <a:lvl1pPr marL="0" indent="0">
              <a:buNone/>
              <a:defRPr sz="1100">
                <a:solidFill>
                  <a:srgbClr val="003763"/>
                </a:solidFill>
              </a:defRPr>
            </a:lvl1pPr>
          </a:lstStyle>
          <a:p>
            <a:pPr lvl="0"/>
            <a:r>
              <a:rPr lang="en-US" sz="1300" dirty="0" smtClean="0"/>
              <a:t>Click to add name</a:t>
            </a:r>
            <a:endParaRPr lang="en-US" dirty="0"/>
          </a:p>
        </p:txBody>
      </p:sp>
      <p:sp>
        <p:nvSpPr>
          <p:cNvPr id="545" name="Text Placeholder 64"/>
          <p:cNvSpPr>
            <a:spLocks noGrp="1"/>
          </p:cNvSpPr>
          <p:nvPr>
            <p:ph type="body" sz="quarter" idx="115" hasCustomPrompt="1"/>
          </p:nvPr>
        </p:nvSpPr>
        <p:spPr>
          <a:xfrm>
            <a:off x="5718178" y="4368800"/>
            <a:ext cx="1376363" cy="342900"/>
          </a:xfrm>
          <a:prstGeom prst="rect">
            <a:avLst/>
          </a:prstGeom>
        </p:spPr>
        <p:txBody>
          <a:bodyPr lIns="0" tIns="0" rIns="0" bIns="0">
            <a:noAutofit/>
          </a:bodyPr>
          <a:lstStyle>
            <a:lvl1pPr marL="0" indent="0">
              <a:buNone/>
              <a:defRPr sz="800"/>
            </a:lvl1pPr>
          </a:lstStyle>
          <a:p>
            <a:pPr lvl="0"/>
            <a:r>
              <a:rPr lang="en-US" dirty="0" smtClean="0"/>
              <a:t>Click to add official title</a:t>
            </a:r>
            <a:endParaRPr lang="en-US" dirty="0"/>
          </a:p>
        </p:txBody>
      </p:sp>
      <p:sp>
        <p:nvSpPr>
          <p:cNvPr id="547" name="Text Placeholder 65"/>
          <p:cNvSpPr>
            <a:spLocks noGrp="1"/>
          </p:cNvSpPr>
          <p:nvPr>
            <p:ph type="body" sz="quarter" idx="117" hasCustomPrompt="1"/>
          </p:nvPr>
        </p:nvSpPr>
        <p:spPr>
          <a:xfrm>
            <a:off x="5718178" y="4711700"/>
            <a:ext cx="1376363" cy="222250"/>
          </a:xfrm>
          <a:prstGeom prst="rect">
            <a:avLst/>
          </a:prstGeom>
        </p:spPr>
        <p:txBody>
          <a:bodyPr lIns="0" tIns="0" rIns="0" bIns="0" anchor="b" anchorCtr="0">
            <a:noAutofit/>
          </a:bodyPr>
          <a:lstStyle>
            <a:lvl1pPr marL="0" marR="0" indent="0" algn="l" defTabSz="128016" rtl="0" eaLnBrk="1" fontAlgn="auto" latinLnBrk="0" hangingPunct="1">
              <a:lnSpc>
                <a:spcPct val="100000"/>
              </a:lnSpc>
              <a:spcBef>
                <a:spcPct val="20000"/>
              </a:spcBef>
              <a:spcAft>
                <a:spcPts val="0"/>
              </a:spcAft>
              <a:buClrTx/>
              <a:buSzTx/>
              <a:buFontTx/>
              <a:buNone/>
              <a:tabLst/>
              <a:defRPr sz="700"/>
            </a:lvl1pPr>
          </a:lstStyle>
          <a:p>
            <a:pPr marL="0" marR="0" lvl="0" indent="0" algn="l" defTabSz="128016" rtl="0" eaLnBrk="1" fontAlgn="auto" latinLnBrk="0" hangingPunct="1">
              <a:lnSpc>
                <a:spcPct val="100000"/>
              </a:lnSpc>
              <a:spcBef>
                <a:spcPct val="20000"/>
              </a:spcBef>
              <a:spcAft>
                <a:spcPts val="0"/>
              </a:spcAft>
              <a:buClrTx/>
              <a:buSzTx/>
              <a:buFontTx/>
              <a:buNone/>
              <a:tabLst/>
              <a:defRPr/>
            </a:pPr>
            <a:r>
              <a:rPr lang="en-US" dirty="0" smtClean="0"/>
              <a:t>Click to add office location</a:t>
            </a:r>
          </a:p>
        </p:txBody>
      </p:sp>
      <p:sp>
        <p:nvSpPr>
          <p:cNvPr id="550" name="Text Placeholder 66"/>
          <p:cNvSpPr>
            <a:spLocks noGrp="1"/>
          </p:cNvSpPr>
          <p:nvPr>
            <p:ph type="body" sz="quarter" idx="120" hasCustomPrompt="1"/>
          </p:nvPr>
        </p:nvSpPr>
        <p:spPr>
          <a:xfrm>
            <a:off x="5718178" y="4933950"/>
            <a:ext cx="1376363" cy="222250"/>
          </a:xfrm>
          <a:prstGeom prst="rect">
            <a:avLst/>
          </a:prstGeom>
        </p:spPr>
        <p:txBody>
          <a:bodyPr lIns="0" tIns="0" rIns="0" bIns="0" anchor="b" anchorCtr="0">
            <a:noAutofit/>
          </a:bodyPr>
          <a:lstStyle>
            <a:lvl1pPr marL="0" indent="0">
              <a:buNone/>
              <a:defRPr sz="700"/>
            </a:lvl1pPr>
          </a:lstStyle>
          <a:p>
            <a:pPr lvl="0"/>
            <a:r>
              <a:rPr lang="en-US" dirty="0" smtClean="0"/>
              <a:t>Click to add phone number</a:t>
            </a:r>
            <a:endParaRPr lang="en-US" dirty="0"/>
          </a:p>
        </p:txBody>
      </p:sp>
      <p:sp>
        <p:nvSpPr>
          <p:cNvPr id="548" name="Text Placeholder 67"/>
          <p:cNvSpPr>
            <a:spLocks noGrp="1"/>
          </p:cNvSpPr>
          <p:nvPr>
            <p:ph type="body" sz="quarter" idx="118" hasCustomPrompt="1"/>
          </p:nvPr>
        </p:nvSpPr>
        <p:spPr>
          <a:xfrm>
            <a:off x="4956178" y="5156200"/>
            <a:ext cx="2138363" cy="222250"/>
          </a:xfrm>
          <a:prstGeom prst="rect">
            <a:avLst/>
          </a:prstGeom>
        </p:spPr>
        <p:txBody>
          <a:bodyPr lIns="0" tIns="0" rIns="0" bIns="0" anchor="b" anchorCtr="0">
            <a:noAutofit/>
          </a:bodyPr>
          <a:lstStyle>
            <a:lvl1pPr marL="0" indent="0">
              <a:buNone/>
              <a:defRPr sz="700"/>
            </a:lvl1pPr>
          </a:lstStyle>
          <a:p>
            <a:pPr lvl="0"/>
            <a:r>
              <a:rPr lang="en-US" dirty="0" smtClean="0"/>
              <a:t>Click to add email address</a:t>
            </a:r>
            <a:endParaRPr lang="en-US" dirty="0"/>
          </a:p>
        </p:txBody>
      </p:sp>
      <p:sp>
        <p:nvSpPr>
          <p:cNvPr id="556" name="Text Placeholder 68"/>
          <p:cNvSpPr>
            <a:spLocks noGrp="1"/>
          </p:cNvSpPr>
          <p:nvPr>
            <p:ph type="body" sz="quarter" idx="126" hasCustomPrompt="1"/>
          </p:nvPr>
        </p:nvSpPr>
        <p:spPr>
          <a:xfrm>
            <a:off x="4956178" y="5467350"/>
            <a:ext cx="673100" cy="939800"/>
          </a:xfrm>
          <a:prstGeom prst="rect">
            <a:avLst/>
          </a:prstGeom>
        </p:spPr>
        <p:txBody>
          <a:bodyPr/>
          <a:lstStyle>
            <a:lvl1pPr marL="370494" indent="0">
              <a:buNone/>
              <a:defRPr sz="700"/>
            </a:lvl1pPr>
          </a:lstStyle>
          <a:p>
            <a:r>
              <a:rPr lang="en-US" dirty="0" smtClean="0"/>
              <a:t>Picture</a:t>
            </a:r>
            <a:endParaRPr lang="en-US" dirty="0"/>
          </a:p>
        </p:txBody>
      </p:sp>
      <p:sp>
        <p:nvSpPr>
          <p:cNvPr id="551" name="Text Placeholder 69"/>
          <p:cNvSpPr>
            <a:spLocks noGrp="1"/>
          </p:cNvSpPr>
          <p:nvPr>
            <p:ph type="body" sz="quarter" idx="121" hasCustomPrompt="1"/>
          </p:nvPr>
        </p:nvSpPr>
        <p:spPr>
          <a:xfrm>
            <a:off x="5718178" y="5467350"/>
            <a:ext cx="1376363" cy="254000"/>
          </a:xfrm>
          <a:prstGeom prst="rect">
            <a:avLst/>
          </a:prstGeom>
        </p:spPr>
        <p:txBody>
          <a:bodyPr lIns="0" tIns="0" rIns="0" bIns="0" anchor="t" anchorCtr="0">
            <a:noAutofit/>
          </a:bodyPr>
          <a:lstStyle>
            <a:lvl1pPr marL="0" indent="0">
              <a:buNone/>
              <a:defRPr sz="1100">
                <a:solidFill>
                  <a:srgbClr val="003763"/>
                </a:solidFill>
              </a:defRPr>
            </a:lvl1pPr>
          </a:lstStyle>
          <a:p>
            <a:pPr lvl="0"/>
            <a:r>
              <a:rPr lang="en-US" sz="1300" dirty="0" smtClean="0"/>
              <a:t>Click to add name</a:t>
            </a:r>
            <a:endParaRPr lang="en-US" dirty="0"/>
          </a:p>
        </p:txBody>
      </p:sp>
      <p:sp>
        <p:nvSpPr>
          <p:cNvPr id="552" name="Text Placeholder 70"/>
          <p:cNvSpPr>
            <a:spLocks noGrp="1"/>
          </p:cNvSpPr>
          <p:nvPr>
            <p:ph type="body" sz="quarter" idx="122" hasCustomPrompt="1"/>
          </p:nvPr>
        </p:nvSpPr>
        <p:spPr>
          <a:xfrm>
            <a:off x="5718178" y="5721350"/>
            <a:ext cx="1376363" cy="342900"/>
          </a:xfrm>
          <a:prstGeom prst="rect">
            <a:avLst/>
          </a:prstGeom>
        </p:spPr>
        <p:txBody>
          <a:bodyPr lIns="0" tIns="0" rIns="0" bIns="0">
            <a:noAutofit/>
          </a:bodyPr>
          <a:lstStyle>
            <a:lvl1pPr marL="0" indent="0">
              <a:buNone/>
              <a:defRPr sz="800"/>
            </a:lvl1pPr>
          </a:lstStyle>
          <a:p>
            <a:pPr lvl="0"/>
            <a:r>
              <a:rPr lang="en-US" dirty="0" smtClean="0"/>
              <a:t>Click to add official title</a:t>
            </a:r>
            <a:endParaRPr lang="en-US" dirty="0"/>
          </a:p>
        </p:txBody>
      </p:sp>
      <p:sp>
        <p:nvSpPr>
          <p:cNvPr id="554" name="Text Placeholder 71"/>
          <p:cNvSpPr>
            <a:spLocks noGrp="1"/>
          </p:cNvSpPr>
          <p:nvPr>
            <p:ph type="body" sz="quarter" idx="124" hasCustomPrompt="1"/>
          </p:nvPr>
        </p:nvSpPr>
        <p:spPr>
          <a:xfrm>
            <a:off x="5718178" y="6064250"/>
            <a:ext cx="1376363" cy="222250"/>
          </a:xfrm>
          <a:prstGeom prst="rect">
            <a:avLst/>
          </a:prstGeom>
        </p:spPr>
        <p:txBody>
          <a:bodyPr lIns="0" tIns="0" rIns="0" bIns="0" anchor="b" anchorCtr="0">
            <a:noAutofit/>
          </a:bodyPr>
          <a:lstStyle>
            <a:lvl1pPr marL="0" indent="0">
              <a:buNone/>
              <a:defRPr sz="700"/>
            </a:lvl1pPr>
          </a:lstStyle>
          <a:p>
            <a:pPr lvl="0"/>
            <a:r>
              <a:rPr lang="en-US" dirty="0" smtClean="0"/>
              <a:t>Click to add office location</a:t>
            </a:r>
            <a:endParaRPr lang="en-US" dirty="0"/>
          </a:p>
        </p:txBody>
      </p:sp>
      <p:sp>
        <p:nvSpPr>
          <p:cNvPr id="557" name="Text Placeholder 72"/>
          <p:cNvSpPr>
            <a:spLocks noGrp="1"/>
          </p:cNvSpPr>
          <p:nvPr>
            <p:ph type="body" sz="quarter" idx="127" hasCustomPrompt="1"/>
          </p:nvPr>
        </p:nvSpPr>
        <p:spPr>
          <a:xfrm>
            <a:off x="5718178" y="6286500"/>
            <a:ext cx="1376363" cy="222250"/>
          </a:xfrm>
          <a:prstGeom prst="rect">
            <a:avLst/>
          </a:prstGeom>
        </p:spPr>
        <p:txBody>
          <a:bodyPr lIns="0" tIns="0" rIns="0" bIns="0" anchor="b" anchorCtr="0">
            <a:noAutofit/>
          </a:bodyPr>
          <a:lstStyle>
            <a:lvl1pPr marL="0" indent="0">
              <a:buNone/>
              <a:defRPr sz="700"/>
            </a:lvl1pPr>
          </a:lstStyle>
          <a:p>
            <a:pPr lvl="0"/>
            <a:r>
              <a:rPr lang="en-US" dirty="0" smtClean="0"/>
              <a:t>Click to add phone number</a:t>
            </a:r>
            <a:endParaRPr lang="en-US" dirty="0"/>
          </a:p>
        </p:txBody>
      </p:sp>
      <p:sp>
        <p:nvSpPr>
          <p:cNvPr id="555" name="Text Placeholder 73"/>
          <p:cNvSpPr>
            <a:spLocks noGrp="1"/>
          </p:cNvSpPr>
          <p:nvPr>
            <p:ph type="body" sz="quarter" idx="125" hasCustomPrompt="1"/>
          </p:nvPr>
        </p:nvSpPr>
        <p:spPr>
          <a:xfrm>
            <a:off x="4956178" y="6508750"/>
            <a:ext cx="2138363" cy="222250"/>
          </a:xfrm>
          <a:prstGeom prst="rect">
            <a:avLst/>
          </a:prstGeom>
        </p:spPr>
        <p:txBody>
          <a:bodyPr lIns="0" tIns="0" rIns="0" bIns="0" anchor="b" anchorCtr="0">
            <a:noAutofit/>
          </a:bodyPr>
          <a:lstStyle>
            <a:lvl1pPr marL="0" indent="0">
              <a:buNone/>
              <a:defRPr sz="700"/>
            </a:lvl1pPr>
          </a:lstStyle>
          <a:p>
            <a:pPr lvl="0"/>
            <a:r>
              <a:rPr lang="en-US" dirty="0" smtClean="0"/>
              <a:t>Click to add email address</a:t>
            </a:r>
            <a:endParaRPr lang="en-US" dirty="0"/>
          </a:p>
        </p:txBody>
      </p:sp>
      <p:sp>
        <p:nvSpPr>
          <p:cNvPr id="592" name="Text Placeholder 74"/>
          <p:cNvSpPr>
            <a:spLocks noGrp="1"/>
          </p:cNvSpPr>
          <p:nvPr>
            <p:ph type="body" sz="quarter" idx="133" hasCustomPrompt="1"/>
          </p:nvPr>
        </p:nvSpPr>
        <p:spPr>
          <a:xfrm>
            <a:off x="7183441" y="1409700"/>
            <a:ext cx="673100" cy="939800"/>
          </a:xfrm>
          <a:prstGeom prst="rect">
            <a:avLst/>
          </a:prstGeom>
        </p:spPr>
        <p:txBody>
          <a:bodyPr/>
          <a:lstStyle>
            <a:lvl1pPr marL="370494" indent="0">
              <a:buNone/>
              <a:defRPr sz="700"/>
            </a:lvl1pPr>
          </a:lstStyle>
          <a:p>
            <a:r>
              <a:rPr lang="en-US" dirty="0" smtClean="0"/>
              <a:t>Picture</a:t>
            </a:r>
            <a:endParaRPr lang="en-US" dirty="0"/>
          </a:p>
        </p:txBody>
      </p:sp>
      <p:sp>
        <p:nvSpPr>
          <p:cNvPr id="587" name="Text Placeholder 75"/>
          <p:cNvSpPr>
            <a:spLocks noGrp="1"/>
          </p:cNvSpPr>
          <p:nvPr>
            <p:ph type="body" sz="quarter" idx="128" hasCustomPrompt="1"/>
          </p:nvPr>
        </p:nvSpPr>
        <p:spPr>
          <a:xfrm>
            <a:off x="7944172" y="1409700"/>
            <a:ext cx="1376363" cy="254000"/>
          </a:xfrm>
          <a:prstGeom prst="rect">
            <a:avLst/>
          </a:prstGeom>
        </p:spPr>
        <p:txBody>
          <a:bodyPr lIns="0" tIns="0" rIns="0" bIns="0" anchor="t" anchorCtr="0">
            <a:noAutofit/>
          </a:bodyPr>
          <a:lstStyle>
            <a:lvl1pPr marL="0" indent="0">
              <a:buNone/>
              <a:defRPr sz="1100">
                <a:solidFill>
                  <a:srgbClr val="003763"/>
                </a:solidFill>
              </a:defRPr>
            </a:lvl1pPr>
          </a:lstStyle>
          <a:p>
            <a:pPr lvl="0"/>
            <a:r>
              <a:rPr lang="en-US" sz="1300" dirty="0" smtClean="0"/>
              <a:t>Click to add name</a:t>
            </a:r>
            <a:endParaRPr lang="en-US" dirty="0"/>
          </a:p>
        </p:txBody>
      </p:sp>
      <p:sp>
        <p:nvSpPr>
          <p:cNvPr id="588" name="Text Placeholder 76"/>
          <p:cNvSpPr>
            <a:spLocks noGrp="1"/>
          </p:cNvSpPr>
          <p:nvPr>
            <p:ph type="body" sz="quarter" idx="129" hasCustomPrompt="1"/>
          </p:nvPr>
        </p:nvSpPr>
        <p:spPr>
          <a:xfrm>
            <a:off x="7944172" y="1663700"/>
            <a:ext cx="1376363" cy="342900"/>
          </a:xfrm>
          <a:prstGeom prst="rect">
            <a:avLst/>
          </a:prstGeom>
        </p:spPr>
        <p:txBody>
          <a:bodyPr lIns="0" tIns="0" rIns="0" bIns="0">
            <a:noAutofit/>
          </a:bodyPr>
          <a:lstStyle>
            <a:lvl1pPr marL="0" indent="0">
              <a:buNone/>
              <a:defRPr sz="800"/>
            </a:lvl1pPr>
          </a:lstStyle>
          <a:p>
            <a:pPr lvl="0"/>
            <a:r>
              <a:rPr lang="en-US" dirty="0" smtClean="0"/>
              <a:t>Click to add official title</a:t>
            </a:r>
            <a:endParaRPr lang="en-US" dirty="0"/>
          </a:p>
        </p:txBody>
      </p:sp>
      <p:sp>
        <p:nvSpPr>
          <p:cNvPr id="590" name="Text Placeholder 77"/>
          <p:cNvSpPr>
            <a:spLocks noGrp="1"/>
          </p:cNvSpPr>
          <p:nvPr>
            <p:ph type="body" sz="quarter" idx="131" hasCustomPrompt="1"/>
          </p:nvPr>
        </p:nvSpPr>
        <p:spPr>
          <a:xfrm>
            <a:off x="7944172" y="2006600"/>
            <a:ext cx="1376363" cy="222250"/>
          </a:xfrm>
          <a:prstGeom prst="rect">
            <a:avLst/>
          </a:prstGeom>
        </p:spPr>
        <p:txBody>
          <a:bodyPr lIns="0" tIns="0" rIns="0" bIns="0" anchor="b" anchorCtr="0">
            <a:noAutofit/>
          </a:bodyPr>
          <a:lstStyle>
            <a:lvl1pPr marL="0" marR="0" indent="0" algn="l" defTabSz="128016" rtl="0" eaLnBrk="1" fontAlgn="auto" latinLnBrk="0" hangingPunct="1">
              <a:lnSpc>
                <a:spcPct val="100000"/>
              </a:lnSpc>
              <a:spcBef>
                <a:spcPct val="20000"/>
              </a:spcBef>
              <a:spcAft>
                <a:spcPts val="0"/>
              </a:spcAft>
              <a:buClrTx/>
              <a:buSzTx/>
              <a:buFontTx/>
              <a:buNone/>
              <a:tabLst/>
              <a:defRPr sz="700"/>
            </a:lvl1pPr>
          </a:lstStyle>
          <a:p>
            <a:pPr marL="0" marR="0" lvl="0" indent="0" algn="l" defTabSz="128016" rtl="0" eaLnBrk="1" fontAlgn="auto" latinLnBrk="0" hangingPunct="1">
              <a:lnSpc>
                <a:spcPct val="100000"/>
              </a:lnSpc>
              <a:spcBef>
                <a:spcPct val="20000"/>
              </a:spcBef>
              <a:spcAft>
                <a:spcPts val="0"/>
              </a:spcAft>
              <a:buClrTx/>
              <a:buSzTx/>
              <a:buFontTx/>
              <a:buNone/>
              <a:tabLst/>
              <a:defRPr/>
            </a:pPr>
            <a:r>
              <a:rPr lang="en-US" dirty="0" smtClean="0"/>
              <a:t>Click to add office location</a:t>
            </a:r>
          </a:p>
        </p:txBody>
      </p:sp>
      <p:sp>
        <p:nvSpPr>
          <p:cNvPr id="593" name="Text Placeholder 78"/>
          <p:cNvSpPr>
            <a:spLocks noGrp="1"/>
          </p:cNvSpPr>
          <p:nvPr>
            <p:ph type="body" sz="quarter" idx="134" hasCustomPrompt="1"/>
          </p:nvPr>
        </p:nvSpPr>
        <p:spPr>
          <a:xfrm>
            <a:off x="7944172" y="2228850"/>
            <a:ext cx="1376363" cy="222250"/>
          </a:xfrm>
          <a:prstGeom prst="rect">
            <a:avLst/>
          </a:prstGeom>
        </p:spPr>
        <p:txBody>
          <a:bodyPr lIns="0" tIns="0" rIns="0" bIns="0" anchor="b" anchorCtr="0">
            <a:noAutofit/>
          </a:bodyPr>
          <a:lstStyle>
            <a:lvl1pPr marL="0" indent="0">
              <a:buNone/>
              <a:defRPr sz="700"/>
            </a:lvl1pPr>
          </a:lstStyle>
          <a:p>
            <a:pPr lvl="0"/>
            <a:r>
              <a:rPr lang="en-US" dirty="0" smtClean="0"/>
              <a:t>Click to add phone number</a:t>
            </a:r>
            <a:endParaRPr lang="en-US" dirty="0"/>
          </a:p>
        </p:txBody>
      </p:sp>
      <p:sp>
        <p:nvSpPr>
          <p:cNvPr id="591" name="Text Placeholder 79"/>
          <p:cNvSpPr>
            <a:spLocks noGrp="1"/>
          </p:cNvSpPr>
          <p:nvPr>
            <p:ph type="body" sz="quarter" idx="132" hasCustomPrompt="1"/>
          </p:nvPr>
        </p:nvSpPr>
        <p:spPr>
          <a:xfrm>
            <a:off x="7183439" y="2451100"/>
            <a:ext cx="2138363" cy="209550"/>
          </a:xfrm>
          <a:prstGeom prst="rect">
            <a:avLst/>
          </a:prstGeom>
        </p:spPr>
        <p:txBody>
          <a:bodyPr lIns="0" tIns="0" rIns="0" bIns="0" anchor="b" anchorCtr="0">
            <a:noAutofit/>
          </a:bodyPr>
          <a:lstStyle>
            <a:lvl1pPr marL="0" indent="0">
              <a:buNone/>
              <a:defRPr sz="700"/>
            </a:lvl1pPr>
          </a:lstStyle>
          <a:p>
            <a:pPr lvl="0"/>
            <a:r>
              <a:rPr lang="en-US" dirty="0" smtClean="0"/>
              <a:t>Click to add email address</a:t>
            </a:r>
            <a:endParaRPr lang="en-US" dirty="0"/>
          </a:p>
        </p:txBody>
      </p:sp>
      <p:sp>
        <p:nvSpPr>
          <p:cNvPr id="600" name="Text Placeholder 80"/>
          <p:cNvSpPr>
            <a:spLocks noGrp="1"/>
          </p:cNvSpPr>
          <p:nvPr>
            <p:ph type="body" sz="quarter" idx="140" hasCustomPrompt="1"/>
          </p:nvPr>
        </p:nvSpPr>
        <p:spPr>
          <a:xfrm>
            <a:off x="7183439" y="2768455"/>
            <a:ext cx="682913" cy="916690"/>
          </a:xfrm>
          <a:prstGeom prst="rect">
            <a:avLst/>
          </a:prstGeom>
        </p:spPr>
        <p:txBody>
          <a:bodyPr/>
          <a:lstStyle>
            <a:lvl1pPr marL="370494" indent="0">
              <a:buNone/>
              <a:defRPr sz="700"/>
            </a:lvl1pPr>
          </a:lstStyle>
          <a:p>
            <a:r>
              <a:rPr lang="en-US" dirty="0" smtClean="0"/>
              <a:t>Picture</a:t>
            </a:r>
            <a:endParaRPr lang="en-US" dirty="0"/>
          </a:p>
        </p:txBody>
      </p:sp>
      <p:sp>
        <p:nvSpPr>
          <p:cNvPr id="595" name="Text Placeholder 81"/>
          <p:cNvSpPr>
            <a:spLocks noGrp="1"/>
          </p:cNvSpPr>
          <p:nvPr>
            <p:ph type="body" sz="quarter" idx="135" hasCustomPrompt="1"/>
          </p:nvPr>
        </p:nvSpPr>
        <p:spPr>
          <a:xfrm>
            <a:off x="7944172" y="2770835"/>
            <a:ext cx="1376363" cy="254952"/>
          </a:xfrm>
          <a:prstGeom prst="rect">
            <a:avLst/>
          </a:prstGeom>
        </p:spPr>
        <p:txBody>
          <a:bodyPr lIns="0" tIns="0" rIns="0" bIns="0" anchor="t" anchorCtr="0">
            <a:noAutofit/>
          </a:bodyPr>
          <a:lstStyle>
            <a:lvl1pPr marL="0" indent="0">
              <a:buNone/>
              <a:defRPr sz="1100">
                <a:solidFill>
                  <a:srgbClr val="003763"/>
                </a:solidFill>
              </a:defRPr>
            </a:lvl1pPr>
          </a:lstStyle>
          <a:p>
            <a:pPr lvl="0"/>
            <a:r>
              <a:rPr lang="en-US" sz="1300" dirty="0" smtClean="0"/>
              <a:t>Click to add name</a:t>
            </a:r>
            <a:endParaRPr lang="en-US" dirty="0"/>
          </a:p>
        </p:txBody>
      </p:sp>
      <p:sp>
        <p:nvSpPr>
          <p:cNvPr id="596" name="Text Placeholder 82"/>
          <p:cNvSpPr>
            <a:spLocks noGrp="1"/>
          </p:cNvSpPr>
          <p:nvPr>
            <p:ph type="body" sz="quarter" idx="136" hasCustomPrompt="1"/>
          </p:nvPr>
        </p:nvSpPr>
        <p:spPr>
          <a:xfrm>
            <a:off x="7944172" y="3025786"/>
            <a:ext cx="1376363" cy="347431"/>
          </a:xfrm>
          <a:prstGeom prst="rect">
            <a:avLst/>
          </a:prstGeom>
        </p:spPr>
        <p:txBody>
          <a:bodyPr lIns="0" tIns="0" rIns="0" bIns="0">
            <a:noAutofit/>
          </a:bodyPr>
          <a:lstStyle>
            <a:lvl1pPr marL="0" indent="0">
              <a:buNone/>
              <a:defRPr sz="800"/>
            </a:lvl1pPr>
          </a:lstStyle>
          <a:p>
            <a:pPr lvl="0"/>
            <a:r>
              <a:rPr lang="en-US" dirty="0" smtClean="0"/>
              <a:t>Click to add official title</a:t>
            </a:r>
            <a:endParaRPr lang="en-US" dirty="0"/>
          </a:p>
        </p:txBody>
      </p:sp>
      <p:sp>
        <p:nvSpPr>
          <p:cNvPr id="598" name="Text Placeholder 83"/>
          <p:cNvSpPr>
            <a:spLocks noGrp="1"/>
          </p:cNvSpPr>
          <p:nvPr>
            <p:ph type="body" sz="quarter" idx="138" hasCustomPrompt="1"/>
          </p:nvPr>
        </p:nvSpPr>
        <p:spPr>
          <a:xfrm>
            <a:off x="7944172" y="3373217"/>
            <a:ext cx="1376363" cy="222250"/>
          </a:xfrm>
          <a:prstGeom prst="rect">
            <a:avLst/>
          </a:prstGeom>
        </p:spPr>
        <p:txBody>
          <a:bodyPr lIns="0" tIns="0" rIns="0" bIns="0" anchor="b" anchorCtr="0">
            <a:noAutofit/>
          </a:bodyPr>
          <a:lstStyle>
            <a:lvl1pPr marL="0" marR="0" indent="0" algn="l" defTabSz="128016" rtl="0" eaLnBrk="1" fontAlgn="auto" latinLnBrk="0" hangingPunct="1">
              <a:lnSpc>
                <a:spcPct val="100000"/>
              </a:lnSpc>
              <a:spcBef>
                <a:spcPct val="20000"/>
              </a:spcBef>
              <a:spcAft>
                <a:spcPts val="0"/>
              </a:spcAft>
              <a:buClrTx/>
              <a:buSzTx/>
              <a:buFontTx/>
              <a:buNone/>
              <a:tabLst/>
              <a:defRPr sz="700"/>
            </a:lvl1pPr>
          </a:lstStyle>
          <a:p>
            <a:pPr marL="0" marR="0" lvl="0" indent="0" algn="l" defTabSz="128016" rtl="0" eaLnBrk="1" fontAlgn="auto" latinLnBrk="0" hangingPunct="1">
              <a:lnSpc>
                <a:spcPct val="100000"/>
              </a:lnSpc>
              <a:spcBef>
                <a:spcPct val="20000"/>
              </a:spcBef>
              <a:spcAft>
                <a:spcPts val="0"/>
              </a:spcAft>
              <a:buClrTx/>
              <a:buSzTx/>
              <a:buFontTx/>
              <a:buNone/>
              <a:tabLst/>
              <a:defRPr/>
            </a:pPr>
            <a:r>
              <a:rPr lang="en-US" dirty="0" smtClean="0"/>
              <a:t>Click to add office location</a:t>
            </a:r>
          </a:p>
        </p:txBody>
      </p:sp>
      <p:sp>
        <p:nvSpPr>
          <p:cNvPr id="601" name="Text Placeholder 84"/>
          <p:cNvSpPr>
            <a:spLocks noGrp="1"/>
          </p:cNvSpPr>
          <p:nvPr>
            <p:ph type="body" sz="quarter" idx="141" hasCustomPrompt="1"/>
          </p:nvPr>
        </p:nvSpPr>
        <p:spPr>
          <a:xfrm>
            <a:off x="7944172" y="3595467"/>
            <a:ext cx="1376363" cy="222250"/>
          </a:xfrm>
          <a:prstGeom prst="rect">
            <a:avLst/>
          </a:prstGeom>
        </p:spPr>
        <p:txBody>
          <a:bodyPr lIns="0" tIns="0" rIns="0" bIns="0" anchor="b" anchorCtr="0">
            <a:noAutofit/>
          </a:bodyPr>
          <a:lstStyle>
            <a:lvl1pPr marL="0" indent="0">
              <a:buNone/>
              <a:defRPr sz="700"/>
            </a:lvl1pPr>
          </a:lstStyle>
          <a:p>
            <a:pPr lvl="0"/>
            <a:r>
              <a:rPr lang="en-US" dirty="0" smtClean="0"/>
              <a:t>Click to add phone number</a:t>
            </a:r>
            <a:endParaRPr lang="en-US" dirty="0"/>
          </a:p>
        </p:txBody>
      </p:sp>
      <p:sp>
        <p:nvSpPr>
          <p:cNvPr id="599" name="Text Placeholder 85"/>
          <p:cNvSpPr>
            <a:spLocks noGrp="1"/>
          </p:cNvSpPr>
          <p:nvPr>
            <p:ph type="body" sz="quarter" idx="139" hasCustomPrompt="1"/>
          </p:nvPr>
        </p:nvSpPr>
        <p:spPr>
          <a:xfrm>
            <a:off x="7183439" y="3817717"/>
            <a:ext cx="2138363" cy="222250"/>
          </a:xfrm>
          <a:prstGeom prst="rect">
            <a:avLst/>
          </a:prstGeom>
        </p:spPr>
        <p:txBody>
          <a:bodyPr lIns="0" tIns="0" rIns="0" bIns="0" anchor="b" anchorCtr="0">
            <a:noAutofit/>
          </a:bodyPr>
          <a:lstStyle>
            <a:lvl1pPr marL="0" indent="0">
              <a:buNone/>
              <a:defRPr sz="700"/>
            </a:lvl1pPr>
          </a:lstStyle>
          <a:p>
            <a:pPr lvl="0"/>
            <a:r>
              <a:rPr lang="en-US" dirty="0" smtClean="0"/>
              <a:t>Click to add email address</a:t>
            </a:r>
            <a:endParaRPr lang="en-US" dirty="0"/>
          </a:p>
        </p:txBody>
      </p:sp>
      <p:sp>
        <p:nvSpPr>
          <p:cNvPr id="607" name="Text Placeholder 86"/>
          <p:cNvSpPr>
            <a:spLocks noGrp="1"/>
          </p:cNvSpPr>
          <p:nvPr>
            <p:ph type="body" sz="quarter" idx="147" hasCustomPrompt="1"/>
          </p:nvPr>
        </p:nvSpPr>
        <p:spPr>
          <a:xfrm>
            <a:off x="7183439" y="4114800"/>
            <a:ext cx="682913" cy="916690"/>
          </a:xfrm>
          <a:prstGeom prst="rect">
            <a:avLst/>
          </a:prstGeom>
        </p:spPr>
        <p:txBody>
          <a:bodyPr/>
          <a:lstStyle>
            <a:lvl1pPr marL="370494" indent="0">
              <a:buNone/>
              <a:defRPr sz="700"/>
            </a:lvl1pPr>
          </a:lstStyle>
          <a:p>
            <a:r>
              <a:rPr lang="en-US" dirty="0" smtClean="0"/>
              <a:t>Picture</a:t>
            </a:r>
            <a:endParaRPr lang="en-US" dirty="0"/>
          </a:p>
        </p:txBody>
      </p:sp>
      <p:sp>
        <p:nvSpPr>
          <p:cNvPr id="602" name="Text Placeholder 87"/>
          <p:cNvSpPr>
            <a:spLocks noGrp="1"/>
          </p:cNvSpPr>
          <p:nvPr>
            <p:ph type="body" sz="quarter" idx="142" hasCustomPrompt="1"/>
          </p:nvPr>
        </p:nvSpPr>
        <p:spPr>
          <a:xfrm>
            <a:off x="7944172" y="4114800"/>
            <a:ext cx="1376363" cy="254000"/>
          </a:xfrm>
          <a:prstGeom prst="rect">
            <a:avLst/>
          </a:prstGeom>
        </p:spPr>
        <p:txBody>
          <a:bodyPr lIns="0" tIns="0" rIns="0" bIns="0" anchor="t" anchorCtr="0">
            <a:noAutofit/>
          </a:bodyPr>
          <a:lstStyle>
            <a:lvl1pPr marL="0" indent="0">
              <a:buNone/>
              <a:defRPr sz="1100">
                <a:solidFill>
                  <a:srgbClr val="003763"/>
                </a:solidFill>
              </a:defRPr>
            </a:lvl1pPr>
          </a:lstStyle>
          <a:p>
            <a:pPr lvl="0"/>
            <a:r>
              <a:rPr lang="en-US" sz="1300" dirty="0" smtClean="0"/>
              <a:t>Click to add name</a:t>
            </a:r>
            <a:endParaRPr lang="en-US" dirty="0"/>
          </a:p>
        </p:txBody>
      </p:sp>
      <p:sp>
        <p:nvSpPr>
          <p:cNvPr id="603" name="Text Placeholder 88"/>
          <p:cNvSpPr>
            <a:spLocks noGrp="1"/>
          </p:cNvSpPr>
          <p:nvPr>
            <p:ph type="body" sz="quarter" idx="143" hasCustomPrompt="1"/>
          </p:nvPr>
        </p:nvSpPr>
        <p:spPr>
          <a:xfrm>
            <a:off x="7944172" y="4368800"/>
            <a:ext cx="1376363" cy="342900"/>
          </a:xfrm>
          <a:prstGeom prst="rect">
            <a:avLst/>
          </a:prstGeom>
        </p:spPr>
        <p:txBody>
          <a:bodyPr lIns="0" tIns="0" rIns="0" bIns="0">
            <a:noAutofit/>
          </a:bodyPr>
          <a:lstStyle>
            <a:lvl1pPr marL="0" indent="0">
              <a:buNone/>
              <a:defRPr sz="800"/>
            </a:lvl1pPr>
          </a:lstStyle>
          <a:p>
            <a:pPr lvl="0"/>
            <a:r>
              <a:rPr lang="en-US" dirty="0" smtClean="0"/>
              <a:t>Click to add official title</a:t>
            </a:r>
            <a:endParaRPr lang="en-US" dirty="0"/>
          </a:p>
        </p:txBody>
      </p:sp>
      <p:sp>
        <p:nvSpPr>
          <p:cNvPr id="605" name="Text Placeholder 89"/>
          <p:cNvSpPr>
            <a:spLocks noGrp="1"/>
          </p:cNvSpPr>
          <p:nvPr>
            <p:ph type="body" sz="quarter" idx="145" hasCustomPrompt="1"/>
          </p:nvPr>
        </p:nvSpPr>
        <p:spPr>
          <a:xfrm>
            <a:off x="7944172" y="4711700"/>
            <a:ext cx="1376363" cy="222250"/>
          </a:xfrm>
          <a:prstGeom prst="rect">
            <a:avLst/>
          </a:prstGeom>
        </p:spPr>
        <p:txBody>
          <a:bodyPr lIns="0" tIns="0" rIns="0" bIns="0" anchor="b" anchorCtr="0">
            <a:noAutofit/>
          </a:bodyPr>
          <a:lstStyle>
            <a:lvl1pPr marL="0" marR="0" indent="0" algn="l" defTabSz="128016" rtl="0" eaLnBrk="1" fontAlgn="auto" latinLnBrk="0" hangingPunct="1">
              <a:lnSpc>
                <a:spcPct val="100000"/>
              </a:lnSpc>
              <a:spcBef>
                <a:spcPct val="20000"/>
              </a:spcBef>
              <a:spcAft>
                <a:spcPts val="0"/>
              </a:spcAft>
              <a:buClrTx/>
              <a:buSzTx/>
              <a:buFontTx/>
              <a:buNone/>
              <a:tabLst/>
              <a:defRPr sz="700"/>
            </a:lvl1pPr>
          </a:lstStyle>
          <a:p>
            <a:pPr marL="0" marR="0" lvl="0" indent="0" algn="l" defTabSz="128016" rtl="0" eaLnBrk="1" fontAlgn="auto" latinLnBrk="0" hangingPunct="1">
              <a:lnSpc>
                <a:spcPct val="100000"/>
              </a:lnSpc>
              <a:spcBef>
                <a:spcPct val="20000"/>
              </a:spcBef>
              <a:spcAft>
                <a:spcPts val="0"/>
              </a:spcAft>
              <a:buClrTx/>
              <a:buSzTx/>
              <a:buFontTx/>
              <a:buNone/>
              <a:tabLst/>
              <a:defRPr/>
            </a:pPr>
            <a:r>
              <a:rPr lang="en-US" dirty="0" smtClean="0"/>
              <a:t>Click to add office location</a:t>
            </a:r>
          </a:p>
        </p:txBody>
      </p:sp>
      <p:sp>
        <p:nvSpPr>
          <p:cNvPr id="608" name="Text Placeholder 90"/>
          <p:cNvSpPr>
            <a:spLocks noGrp="1"/>
          </p:cNvSpPr>
          <p:nvPr>
            <p:ph type="body" sz="quarter" idx="148" hasCustomPrompt="1"/>
          </p:nvPr>
        </p:nvSpPr>
        <p:spPr>
          <a:xfrm>
            <a:off x="7944172" y="4933950"/>
            <a:ext cx="1376363" cy="222250"/>
          </a:xfrm>
          <a:prstGeom prst="rect">
            <a:avLst/>
          </a:prstGeom>
        </p:spPr>
        <p:txBody>
          <a:bodyPr lIns="0" tIns="0" rIns="0" bIns="0" anchor="b" anchorCtr="0">
            <a:noAutofit/>
          </a:bodyPr>
          <a:lstStyle>
            <a:lvl1pPr marL="0" indent="0">
              <a:buNone/>
              <a:defRPr sz="700"/>
            </a:lvl1pPr>
          </a:lstStyle>
          <a:p>
            <a:pPr lvl="0"/>
            <a:r>
              <a:rPr lang="en-US" dirty="0" smtClean="0"/>
              <a:t>Click to add phone number</a:t>
            </a:r>
            <a:endParaRPr lang="en-US" dirty="0"/>
          </a:p>
        </p:txBody>
      </p:sp>
      <p:sp>
        <p:nvSpPr>
          <p:cNvPr id="606" name="Text Placeholder 91"/>
          <p:cNvSpPr>
            <a:spLocks noGrp="1"/>
          </p:cNvSpPr>
          <p:nvPr>
            <p:ph type="body" sz="quarter" idx="146" hasCustomPrompt="1"/>
          </p:nvPr>
        </p:nvSpPr>
        <p:spPr>
          <a:xfrm>
            <a:off x="7183439" y="5156200"/>
            <a:ext cx="2138363" cy="222250"/>
          </a:xfrm>
          <a:prstGeom prst="rect">
            <a:avLst/>
          </a:prstGeom>
        </p:spPr>
        <p:txBody>
          <a:bodyPr lIns="0" tIns="0" rIns="0" bIns="0" anchor="b" anchorCtr="0">
            <a:noAutofit/>
          </a:bodyPr>
          <a:lstStyle>
            <a:lvl1pPr marL="0" indent="0">
              <a:buNone/>
              <a:defRPr sz="700"/>
            </a:lvl1pPr>
          </a:lstStyle>
          <a:p>
            <a:pPr lvl="0"/>
            <a:r>
              <a:rPr lang="en-US" dirty="0" smtClean="0"/>
              <a:t>Click to add email address</a:t>
            </a:r>
            <a:endParaRPr lang="en-US" dirty="0"/>
          </a:p>
        </p:txBody>
      </p:sp>
      <p:sp>
        <p:nvSpPr>
          <p:cNvPr id="614" name="Text Placeholder 92"/>
          <p:cNvSpPr>
            <a:spLocks noGrp="1"/>
          </p:cNvSpPr>
          <p:nvPr>
            <p:ph type="body" sz="quarter" idx="154" hasCustomPrompt="1"/>
          </p:nvPr>
        </p:nvSpPr>
        <p:spPr>
          <a:xfrm>
            <a:off x="7183439" y="5467350"/>
            <a:ext cx="682913" cy="916690"/>
          </a:xfrm>
          <a:prstGeom prst="rect">
            <a:avLst/>
          </a:prstGeom>
        </p:spPr>
        <p:txBody>
          <a:bodyPr/>
          <a:lstStyle>
            <a:lvl1pPr marL="370494" indent="0">
              <a:buNone/>
              <a:defRPr sz="700"/>
            </a:lvl1pPr>
          </a:lstStyle>
          <a:p>
            <a:r>
              <a:rPr lang="en-US" dirty="0" smtClean="0"/>
              <a:t>Picture</a:t>
            </a:r>
            <a:endParaRPr lang="en-US" dirty="0"/>
          </a:p>
        </p:txBody>
      </p:sp>
      <p:sp>
        <p:nvSpPr>
          <p:cNvPr id="609" name="Text Placeholder 93"/>
          <p:cNvSpPr>
            <a:spLocks noGrp="1"/>
          </p:cNvSpPr>
          <p:nvPr>
            <p:ph type="body" sz="quarter" idx="149" hasCustomPrompt="1"/>
          </p:nvPr>
        </p:nvSpPr>
        <p:spPr>
          <a:xfrm>
            <a:off x="7944172" y="5467350"/>
            <a:ext cx="1376363" cy="254000"/>
          </a:xfrm>
          <a:prstGeom prst="rect">
            <a:avLst/>
          </a:prstGeom>
        </p:spPr>
        <p:txBody>
          <a:bodyPr lIns="0" tIns="0" rIns="0" bIns="0" anchor="t" anchorCtr="0">
            <a:noAutofit/>
          </a:bodyPr>
          <a:lstStyle>
            <a:lvl1pPr marL="0" indent="0">
              <a:buNone/>
              <a:defRPr sz="1100">
                <a:solidFill>
                  <a:srgbClr val="003763"/>
                </a:solidFill>
              </a:defRPr>
            </a:lvl1pPr>
          </a:lstStyle>
          <a:p>
            <a:pPr lvl="0"/>
            <a:r>
              <a:rPr lang="en-US" sz="1300" dirty="0" smtClean="0"/>
              <a:t>Click to add name</a:t>
            </a:r>
            <a:endParaRPr lang="en-US" dirty="0"/>
          </a:p>
        </p:txBody>
      </p:sp>
      <p:sp>
        <p:nvSpPr>
          <p:cNvPr id="610" name="Text Placeholder 94"/>
          <p:cNvSpPr>
            <a:spLocks noGrp="1"/>
          </p:cNvSpPr>
          <p:nvPr>
            <p:ph type="body" sz="quarter" idx="150" hasCustomPrompt="1"/>
          </p:nvPr>
        </p:nvSpPr>
        <p:spPr>
          <a:xfrm>
            <a:off x="7944172" y="5721350"/>
            <a:ext cx="1376363" cy="342900"/>
          </a:xfrm>
          <a:prstGeom prst="rect">
            <a:avLst/>
          </a:prstGeom>
        </p:spPr>
        <p:txBody>
          <a:bodyPr lIns="0" tIns="0" rIns="0" bIns="0">
            <a:noAutofit/>
          </a:bodyPr>
          <a:lstStyle>
            <a:lvl1pPr marL="0" indent="0">
              <a:buNone/>
              <a:defRPr sz="800"/>
            </a:lvl1pPr>
          </a:lstStyle>
          <a:p>
            <a:pPr lvl="0"/>
            <a:r>
              <a:rPr lang="en-US" dirty="0" smtClean="0"/>
              <a:t>Click to add official title</a:t>
            </a:r>
            <a:endParaRPr lang="en-US" dirty="0"/>
          </a:p>
        </p:txBody>
      </p:sp>
      <p:sp>
        <p:nvSpPr>
          <p:cNvPr id="612" name="Text Placeholder 95"/>
          <p:cNvSpPr>
            <a:spLocks noGrp="1"/>
          </p:cNvSpPr>
          <p:nvPr>
            <p:ph type="body" sz="quarter" idx="152" hasCustomPrompt="1"/>
          </p:nvPr>
        </p:nvSpPr>
        <p:spPr>
          <a:xfrm>
            <a:off x="7944172" y="6064250"/>
            <a:ext cx="1376363" cy="222250"/>
          </a:xfrm>
          <a:prstGeom prst="rect">
            <a:avLst/>
          </a:prstGeom>
        </p:spPr>
        <p:txBody>
          <a:bodyPr lIns="0" tIns="0" rIns="0" bIns="0" anchor="b" anchorCtr="0">
            <a:noAutofit/>
          </a:bodyPr>
          <a:lstStyle>
            <a:lvl1pPr marL="0" indent="0">
              <a:buNone/>
              <a:defRPr sz="700"/>
            </a:lvl1pPr>
          </a:lstStyle>
          <a:p>
            <a:pPr lvl="0"/>
            <a:r>
              <a:rPr lang="en-US" dirty="0" smtClean="0"/>
              <a:t>Click to add office location</a:t>
            </a:r>
            <a:endParaRPr lang="en-US" dirty="0"/>
          </a:p>
        </p:txBody>
      </p:sp>
      <p:sp>
        <p:nvSpPr>
          <p:cNvPr id="615" name="Text Placeholder 96"/>
          <p:cNvSpPr>
            <a:spLocks noGrp="1"/>
          </p:cNvSpPr>
          <p:nvPr>
            <p:ph type="body" sz="quarter" idx="155" hasCustomPrompt="1"/>
          </p:nvPr>
        </p:nvSpPr>
        <p:spPr>
          <a:xfrm>
            <a:off x="7944172" y="6286500"/>
            <a:ext cx="1376363" cy="222250"/>
          </a:xfrm>
          <a:prstGeom prst="rect">
            <a:avLst/>
          </a:prstGeom>
        </p:spPr>
        <p:txBody>
          <a:bodyPr lIns="0" tIns="0" rIns="0" bIns="0" anchor="b" anchorCtr="0">
            <a:noAutofit/>
          </a:bodyPr>
          <a:lstStyle>
            <a:lvl1pPr marL="0" indent="0">
              <a:buNone/>
              <a:defRPr sz="700"/>
            </a:lvl1pPr>
          </a:lstStyle>
          <a:p>
            <a:pPr lvl="0"/>
            <a:r>
              <a:rPr lang="en-US" dirty="0" smtClean="0"/>
              <a:t>Click to add phone number</a:t>
            </a:r>
            <a:endParaRPr lang="en-US" dirty="0"/>
          </a:p>
        </p:txBody>
      </p:sp>
      <p:sp>
        <p:nvSpPr>
          <p:cNvPr id="613" name="Text Placeholder 97"/>
          <p:cNvSpPr>
            <a:spLocks noGrp="1"/>
          </p:cNvSpPr>
          <p:nvPr>
            <p:ph type="body" sz="quarter" idx="153" hasCustomPrompt="1"/>
          </p:nvPr>
        </p:nvSpPr>
        <p:spPr>
          <a:xfrm>
            <a:off x="7183439" y="6508750"/>
            <a:ext cx="2138363" cy="222250"/>
          </a:xfrm>
          <a:prstGeom prst="rect">
            <a:avLst/>
          </a:prstGeom>
        </p:spPr>
        <p:txBody>
          <a:bodyPr lIns="0" tIns="0" rIns="0" bIns="0" anchor="b" anchorCtr="0">
            <a:noAutofit/>
          </a:bodyPr>
          <a:lstStyle>
            <a:lvl1pPr marL="0" indent="0">
              <a:buNone/>
              <a:defRPr sz="700"/>
            </a:lvl1pPr>
          </a:lstStyle>
          <a:p>
            <a:pPr lvl="0"/>
            <a:r>
              <a:rPr lang="en-US" dirty="0" smtClean="0"/>
              <a:t>Click to add email address</a:t>
            </a:r>
            <a:endParaRPr lang="en-US" dirty="0"/>
          </a:p>
        </p:txBody>
      </p:sp>
      <p:sp>
        <p:nvSpPr>
          <p:cNvPr id="117" name="Footer Placeholder 98"/>
          <p:cNvSpPr>
            <a:spLocks noGrp="1"/>
          </p:cNvSpPr>
          <p:nvPr>
            <p:ph type="ftr" sz="quarter" idx="3"/>
          </p:nvPr>
        </p:nvSpPr>
        <p:spPr>
          <a:xfrm>
            <a:off x="7490826" y="7083277"/>
            <a:ext cx="1836053" cy="244038"/>
          </a:xfrm>
          <a:prstGeom prst="rect">
            <a:avLst/>
          </a:prstGeom>
        </p:spPr>
        <p:txBody>
          <a:bodyPr vert="horz" lIns="0" tIns="0" rIns="0" bIns="0" rtlCol="0" anchor="ctr"/>
          <a:lstStyle>
            <a:lvl1pPr marL="0" indent="0" algn="r">
              <a:buNone/>
              <a:defRPr sz="800" baseline="0">
                <a:solidFill>
                  <a:schemeClr val="tx1"/>
                </a:solidFill>
                <a:latin typeface="+mj-lt"/>
              </a:defRPr>
            </a:lvl1pPr>
          </a:lstStyle>
          <a:p>
            <a:r>
              <a:rPr lang="en-US" smtClean="0"/>
              <a:t>Click to add footer</a:t>
            </a:r>
            <a:endParaRPr lang="en-US" dirty="0"/>
          </a:p>
        </p:txBody>
      </p:sp>
      <p:sp>
        <p:nvSpPr>
          <p:cNvPr id="116" name="Slide Number Placeholder 99"/>
          <p:cNvSpPr>
            <a:spLocks noGrp="1"/>
          </p:cNvSpPr>
          <p:nvPr>
            <p:ph type="sldNum" sz="quarter" idx="4"/>
          </p:nvPr>
        </p:nvSpPr>
        <p:spPr>
          <a:xfrm>
            <a:off x="9326880" y="7083277"/>
            <a:ext cx="384427" cy="244038"/>
          </a:xfrm>
          <a:prstGeom prst="rect">
            <a:avLst/>
          </a:prstGeom>
        </p:spPr>
        <p:txBody>
          <a:bodyPr vert="horz" lIns="0" tIns="0" rIns="0" bIns="27432" rtlCol="0" anchor="ctr"/>
          <a:lstStyle>
            <a:lvl1pPr marL="0" indent="0" algn="r">
              <a:buNone/>
              <a:defRPr sz="1100">
                <a:solidFill>
                  <a:schemeClr val="tx1"/>
                </a:solidFill>
              </a:defRPr>
            </a:lvl1pPr>
          </a:lstStyle>
          <a:p>
            <a:fld id="{0AF8A4B7-68D6-47C7-8DF0-E856C990106D}" type="slidenum">
              <a:rPr lang="en-US" smtClean="0"/>
              <a:pPr/>
              <a:t>‹#›</a:t>
            </a:fld>
            <a:endParaRPr lang="en-US" dirty="0"/>
          </a:p>
        </p:txBody>
      </p:sp>
      <p:pic>
        <p:nvPicPr>
          <p:cNvPr id="104" name="Picture 103"/>
          <p:cNvPicPr/>
          <p:nvPr userDrawn="1"/>
        </p:nvPicPr>
        <p:blipFill>
          <a:blip r:embed="rId3" cstate="print">
            <a:extLst>
              <a:ext uri="{28A0092B-C50C-407E-A947-70E740481C1C}">
                <a14:useLocalDpi xmlns:a14="http://schemas.microsoft.com/office/drawing/2010/main" val="0"/>
              </a:ext>
            </a:extLst>
          </a:blip>
          <a:stretch>
            <a:fillRect/>
          </a:stretch>
        </p:blipFill>
        <p:spPr>
          <a:xfrm>
            <a:off x="86625" y="6942250"/>
            <a:ext cx="2330450" cy="533400"/>
          </a:xfrm>
          <a:prstGeom prst="rect">
            <a:avLst/>
          </a:prstGeom>
        </p:spPr>
      </p:pic>
    </p:spTree>
    <p:custDataLst>
      <p:custData r:id="rId1"/>
    </p:custDataLst>
    <p:extLst>
      <p:ext uri="{BB962C8B-B14F-4D97-AF65-F5344CB8AC3E}">
        <p14:creationId xmlns:p14="http://schemas.microsoft.com/office/powerpoint/2010/main" val="1857498545"/>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ombstones (5 x 4)">
    <p:spTree>
      <p:nvGrpSpPr>
        <p:cNvPr id="1" name=""/>
        <p:cNvGrpSpPr/>
        <p:nvPr/>
      </p:nvGrpSpPr>
      <p:grpSpPr>
        <a:xfrm>
          <a:off x="0" y="0"/>
          <a:ext cx="0" cy="0"/>
          <a:chOff x="0" y="0"/>
          <a:chExt cx="0" cy="0"/>
        </a:xfrm>
      </p:grpSpPr>
      <p:sp>
        <p:nvSpPr>
          <p:cNvPr id="66" name="Title 1"/>
          <p:cNvSpPr>
            <a:spLocks noGrp="1" noChangeAspect="1"/>
          </p:cNvSpPr>
          <p:nvPr>
            <p:ph type="title"/>
          </p:nvPr>
        </p:nvSpPr>
        <p:spPr>
          <a:xfrm>
            <a:off x="1609724" y="117249"/>
            <a:ext cx="8101584" cy="1077265"/>
          </a:xfrm>
          <a:prstGeom prst="rect">
            <a:avLst/>
          </a:prstGeom>
        </p:spPr>
        <p:txBody>
          <a:bodyPr vert="horz" lIns="0" tIns="49629" rIns="0" bIns="49629" rtlCol="0" anchor="b">
            <a:noAutofit/>
          </a:bodyPr>
          <a:lstStyle/>
          <a:p>
            <a:r>
              <a:rPr lang="en-US" dirty="0" smtClean="0"/>
              <a:t>Click to add title</a:t>
            </a:r>
            <a:endParaRPr lang="en-US" dirty="0"/>
          </a:p>
        </p:txBody>
      </p:sp>
      <p:sp>
        <p:nvSpPr>
          <p:cNvPr id="6" name="Text Placeholder 2"/>
          <p:cNvSpPr>
            <a:spLocks noGrp="1"/>
          </p:cNvSpPr>
          <p:nvPr>
            <p:ph type="body" sz="quarter" idx="75" hasCustomPrompt="1"/>
          </p:nvPr>
        </p:nvSpPr>
        <p:spPr>
          <a:xfrm>
            <a:off x="501650" y="1409700"/>
            <a:ext cx="8820150" cy="622300"/>
          </a:xfrm>
        </p:spPr>
        <p:txBody>
          <a:bodyPr>
            <a:noAutofit/>
          </a:bodyPr>
          <a:lstStyle>
            <a:lvl1pPr marL="0" indent="0">
              <a:buNone/>
              <a:defRPr sz="1100">
                <a:solidFill>
                  <a:schemeClr val="tx1"/>
                </a:solidFill>
              </a:defRPr>
            </a:lvl1pPr>
          </a:lstStyle>
          <a:p>
            <a:pPr lvl="0"/>
            <a:r>
              <a:rPr lang="en-US" dirty="0" smtClean="0"/>
              <a:t>Click to add text</a:t>
            </a:r>
            <a:endParaRPr lang="en-US" dirty="0"/>
          </a:p>
        </p:txBody>
      </p:sp>
      <p:sp>
        <p:nvSpPr>
          <p:cNvPr id="10" name="Rectangle 3"/>
          <p:cNvSpPr/>
          <p:nvPr userDrawn="1"/>
        </p:nvSpPr>
        <p:spPr>
          <a:xfrm>
            <a:off x="501650" y="2108200"/>
            <a:ext cx="1689100" cy="1079500"/>
          </a:xfrm>
          <a:prstGeom prst="rect">
            <a:avLst/>
          </a:prstGeom>
          <a:solidFill>
            <a:schemeClr val="bg1"/>
          </a:solidFill>
          <a:ln w="12700">
            <a:solidFill>
              <a:srgbClr val="298DC1"/>
            </a:solidFill>
          </a:ln>
        </p:spPr>
        <p:style>
          <a:lnRef idx="2">
            <a:schemeClr val="accent1">
              <a:shade val="50000"/>
            </a:schemeClr>
          </a:lnRef>
          <a:fillRef idx="1">
            <a:schemeClr val="accent1"/>
          </a:fillRef>
          <a:effectRef idx="0">
            <a:schemeClr val="accent1"/>
          </a:effectRef>
          <a:fontRef idx="minor">
            <a:schemeClr val="lt1"/>
          </a:fontRef>
        </p:style>
        <p:txBody>
          <a:bodyPr lIns="99258" tIns="49629" rIns="99258" bIns="49629" rtlCol="0" anchor="ctr"/>
          <a:lstStyle/>
          <a:p>
            <a:pPr algn="ctr"/>
            <a:endParaRPr lang="en-US" dirty="0"/>
          </a:p>
        </p:txBody>
      </p:sp>
      <p:sp>
        <p:nvSpPr>
          <p:cNvPr id="37" name="Text Placeholder 4"/>
          <p:cNvSpPr>
            <a:spLocks noGrp="1"/>
          </p:cNvSpPr>
          <p:nvPr>
            <p:ph type="body" sz="quarter" idx="15" hasCustomPrompt="1"/>
          </p:nvPr>
        </p:nvSpPr>
        <p:spPr>
          <a:xfrm>
            <a:off x="746125" y="2203450"/>
            <a:ext cx="1200150" cy="622300"/>
          </a:xfrm>
          <a:prstGeom prst="rect">
            <a:avLst/>
          </a:prstGeom>
        </p:spPr>
        <p:txBody>
          <a:bodyPr/>
          <a:lstStyle>
            <a:lvl1pPr marL="370494" indent="0">
              <a:buNone/>
              <a:defRPr/>
            </a:lvl1pPr>
          </a:lstStyle>
          <a:p>
            <a:r>
              <a:rPr lang="en-US" dirty="0" smtClean="0"/>
              <a:t>Picture</a:t>
            </a:r>
            <a:endParaRPr lang="en-US" dirty="0"/>
          </a:p>
        </p:txBody>
      </p:sp>
      <p:sp>
        <p:nvSpPr>
          <p:cNvPr id="58" name="Text Placeholder 5"/>
          <p:cNvSpPr>
            <a:spLocks noGrp="1"/>
          </p:cNvSpPr>
          <p:nvPr>
            <p:ph type="body" sz="quarter" idx="35" hasCustomPrompt="1"/>
          </p:nvPr>
        </p:nvSpPr>
        <p:spPr>
          <a:xfrm>
            <a:off x="746125" y="2865120"/>
            <a:ext cx="1200150" cy="254000"/>
          </a:xfrm>
          <a:prstGeom prst="rect">
            <a:avLst/>
          </a:prstGeom>
        </p:spPr>
        <p:txBody>
          <a:bodyPr>
            <a:noAutofit/>
          </a:bodyPr>
          <a:lstStyle>
            <a:lvl1pPr marL="0" indent="0" algn="ctr">
              <a:buNone/>
              <a:defRPr sz="600" baseline="0">
                <a:solidFill>
                  <a:srgbClr val="000000"/>
                </a:solidFill>
              </a:defRPr>
            </a:lvl1pPr>
            <a:lvl2pPr marL="0" indent="0">
              <a:defRPr/>
            </a:lvl2pPr>
            <a:lvl3pPr marL="0" indent="0">
              <a:defRPr/>
            </a:lvl3pPr>
            <a:lvl4pPr marL="0" indent="0">
              <a:defRPr/>
            </a:lvl4pPr>
            <a:lvl5pPr marL="0" indent="0">
              <a:defRPr/>
            </a:lvl5pPr>
          </a:lstStyle>
          <a:p>
            <a:pPr lvl="0"/>
            <a:r>
              <a:rPr lang="en-US" sz="700" dirty="0" smtClean="0"/>
              <a:t>Click to add description</a:t>
            </a:r>
            <a:endParaRPr lang="en-US" dirty="0"/>
          </a:p>
        </p:txBody>
      </p:sp>
      <p:sp>
        <p:nvSpPr>
          <p:cNvPr id="69" name="Rectangle 6"/>
          <p:cNvSpPr/>
          <p:nvPr userDrawn="1"/>
        </p:nvSpPr>
        <p:spPr>
          <a:xfrm>
            <a:off x="501650" y="3289300"/>
            <a:ext cx="1689100" cy="1079500"/>
          </a:xfrm>
          <a:prstGeom prst="rect">
            <a:avLst/>
          </a:prstGeom>
          <a:solidFill>
            <a:schemeClr val="bg1"/>
          </a:solidFill>
          <a:ln w="12700">
            <a:solidFill>
              <a:srgbClr val="298DC1"/>
            </a:solidFill>
          </a:ln>
        </p:spPr>
        <p:style>
          <a:lnRef idx="2">
            <a:schemeClr val="accent1">
              <a:shade val="50000"/>
            </a:schemeClr>
          </a:lnRef>
          <a:fillRef idx="1">
            <a:schemeClr val="accent1"/>
          </a:fillRef>
          <a:effectRef idx="0">
            <a:schemeClr val="accent1"/>
          </a:effectRef>
          <a:fontRef idx="minor">
            <a:schemeClr val="lt1"/>
          </a:fontRef>
        </p:style>
        <p:txBody>
          <a:bodyPr lIns="99258" tIns="49629" rIns="99258" bIns="49629" rtlCol="0" anchor="ctr"/>
          <a:lstStyle/>
          <a:p>
            <a:pPr algn="ctr"/>
            <a:endParaRPr lang="en-US" dirty="0"/>
          </a:p>
        </p:txBody>
      </p:sp>
      <p:sp>
        <p:nvSpPr>
          <p:cNvPr id="70" name="Text Placeholder 7"/>
          <p:cNvSpPr>
            <a:spLocks noGrp="1"/>
          </p:cNvSpPr>
          <p:nvPr>
            <p:ph type="body" sz="quarter" idx="76" hasCustomPrompt="1"/>
          </p:nvPr>
        </p:nvSpPr>
        <p:spPr>
          <a:xfrm>
            <a:off x="746125" y="3384550"/>
            <a:ext cx="1200150" cy="622300"/>
          </a:xfrm>
          <a:prstGeom prst="rect">
            <a:avLst/>
          </a:prstGeom>
        </p:spPr>
        <p:txBody>
          <a:bodyPr/>
          <a:lstStyle>
            <a:lvl1pPr marL="370494" indent="0">
              <a:buNone/>
              <a:defRPr/>
            </a:lvl1pPr>
          </a:lstStyle>
          <a:p>
            <a:r>
              <a:rPr lang="en-US" dirty="0" smtClean="0"/>
              <a:t>Picture</a:t>
            </a:r>
            <a:endParaRPr lang="en-US" dirty="0"/>
          </a:p>
        </p:txBody>
      </p:sp>
      <p:sp>
        <p:nvSpPr>
          <p:cNvPr id="71" name="Text Placeholder 8"/>
          <p:cNvSpPr>
            <a:spLocks noGrp="1"/>
          </p:cNvSpPr>
          <p:nvPr>
            <p:ph type="body" sz="quarter" idx="77" hasCustomPrompt="1"/>
          </p:nvPr>
        </p:nvSpPr>
        <p:spPr>
          <a:xfrm>
            <a:off x="746125" y="4044950"/>
            <a:ext cx="1200150" cy="254000"/>
          </a:xfrm>
          <a:prstGeom prst="rect">
            <a:avLst/>
          </a:prstGeom>
        </p:spPr>
        <p:txBody>
          <a:bodyPr>
            <a:noAutofit/>
          </a:bodyPr>
          <a:lstStyle>
            <a:lvl1pPr marL="0" indent="0" algn="ctr">
              <a:buNone/>
              <a:defRPr sz="600" baseline="0">
                <a:solidFill>
                  <a:srgbClr val="000000"/>
                </a:solidFill>
              </a:defRPr>
            </a:lvl1pPr>
            <a:lvl2pPr marL="0" indent="0">
              <a:defRPr/>
            </a:lvl2pPr>
            <a:lvl3pPr marL="0" indent="0">
              <a:defRPr/>
            </a:lvl3pPr>
            <a:lvl4pPr marL="0" indent="0">
              <a:defRPr/>
            </a:lvl4pPr>
            <a:lvl5pPr marL="0" indent="0">
              <a:defRPr/>
            </a:lvl5pPr>
          </a:lstStyle>
          <a:p>
            <a:pPr lvl="0"/>
            <a:r>
              <a:rPr lang="en-US" sz="700" dirty="0" smtClean="0"/>
              <a:t>Click to add description</a:t>
            </a:r>
            <a:endParaRPr lang="en-US" dirty="0"/>
          </a:p>
        </p:txBody>
      </p:sp>
      <p:sp>
        <p:nvSpPr>
          <p:cNvPr id="72" name="Rectangle 9"/>
          <p:cNvSpPr/>
          <p:nvPr userDrawn="1"/>
        </p:nvSpPr>
        <p:spPr>
          <a:xfrm>
            <a:off x="501650" y="4470400"/>
            <a:ext cx="1689100" cy="1079500"/>
          </a:xfrm>
          <a:prstGeom prst="rect">
            <a:avLst/>
          </a:prstGeom>
          <a:solidFill>
            <a:schemeClr val="bg1"/>
          </a:solidFill>
          <a:ln w="12700">
            <a:solidFill>
              <a:srgbClr val="298DC1"/>
            </a:solidFill>
          </a:ln>
        </p:spPr>
        <p:style>
          <a:lnRef idx="2">
            <a:schemeClr val="accent1">
              <a:shade val="50000"/>
            </a:schemeClr>
          </a:lnRef>
          <a:fillRef idx="1">
            <a:schemeClr val="accent1"/>
          </a:fillRef>
          <a:effectRef idx="0">
            <a:schemeClr val="accent1"/>
          </a:effectRef>
          <a:fontRef idx="minor">
            <a:schemeClr val="lt1"/>
          </a:fontRef>
        </p:style>
        <p:txBody>
          <a:bodyPr lIns="99258" tIns="49629" rIns="99258" bIns="49629" rtlCol="0" anchor="ctr"/>
          <a:lstStyle/>
          <a:p>
            <a:pPr algn="ctr"/>
            <a:endParaRPr lang="en-US" dirty="0"/>
          </a:p>
        </p:txBody>
      </p:sp>
      <p:sp>
        <p:nvSpPr>
          <p:cNvPr id="73" name="Text Placeholder 10"/>
          <p:cNvSpPr>
            <a:spLocks noGrp="1"/>
          </p:cNvSpPr>
          <p:nvPr>
            <p:ph type="body" sz="quarter" idx="78" hasCustomPrompt="1"/>
          </p:nvPr>
        </p:nvSpPr>
        <p:spPr>
          <a:xfrm>
            <a:off x="746125" y="4565650"/>
            <a:ext cx="1200150" cy="622300"/>
          </a:xfrm>
          <a:prstGeom prst="rect">
            <a:avLst/>
          </a:prstGeom>
        </p:spPr>
        <p:txBody>
          <a:bodyPr/>
          <a:lstStyle>
            <a:lvl1pPr marL="370494" indent="0">
              <a:buNone/>
              <a:defRPr/>
            </a:lvl1pPr>
          </a:lstStyle>
          <a:p>
            <a:r>
              <a:rPr lang="en-US" dirty="0" smtClean="0"/>
              <a:t>Picture</a:t>
            </a:r>
            <a:endParaRPr lang="en-US" dirty="0"/>
          </a:p>
        </p:txBody>
      </p:sp>
      <p:sp>
        <p:nvSpPr>
          <p:cNvPr id="74" name="Text Placeholder 11"/>
          <p:cNvSpPr>
            <a:spLocks noGrp="1"/>
          </p:cNvSpPr>
          <p:nvPr>
            <p:ph type="body" sz="quarter" idx="79" hasCustomPrompt="1"/>
          </p:nvPr>
        </p:nvSpPr>
        <p:spPr>
          <a:xfrm>
            <a:off x="746125" y="5225665"/>
            <a:ext cx="1200150" cy="254000"/>
          </a:xfrm>
          <a:prstGeom prst="rect">
            <a:avLst/>
          </a:prstGeom>
        </p:spPr>
        <p:txBody>
          <a:bodyPr>
            <a:noAutofit/>
          </a:bodyPr>
          <a:lstStyle>
            <a:lvl1pPr marL="0" indent="0" algn="ctr">
              <a:buNone/>
              <a:defRPr sz="600" baseline="0">
                <a:solidFill>
                  <a:srgbClr val="000000"/>
                </a:solidFill>
              </a:defRPr>
            </a:lvl1pPr>
            <a:lvl2pPr marL="0" indent="0">
              <a:defRPr/>
            </a:lvl2pPr>
            <a:lvl3pPr marL="0" indent="0">
              <a:defRPr/>
            </a:lvl3pPr>
            <a:lvl4pPr marL="0" indent="0">
              <a:defRPr/>
            </a:lvl4pPr>
            <a:lvl5pPr marL="0" indent="0">
              <a:defRPr/>
            </a:lvl5pPr>
          </a:lstStyle>
          <a:p>
            <a:pPr lvl="0"/>
            <a:r>
              <a:rPr lang="en-US" sz="700" dirty="0" smtClean="0"/>
              <a:t>Click to add description</a:t>
            </a:r>
            <a:endParaRPr lang="en-US" dirty="0"/>
          </a:p>
        </p:txBody>
      </p:sp>
      <p:sp>
        <p:nvSpPr>
          <p:cNvPr id="76" name="Rectangle 12"/>
          <p:cNvSpPr/>
          <p:nvPr userDrawn="1"/>
        </p:nvSpPr>
        <p:spPr>
          <a:xfrm>
            <a:off x="501650" y="5651500"/>
            <a:ext cx="1689100" cy="1079500"/>
          </a:xfrm>
          <a:prstGeom prst="rect">
            <a:avLst/>
          </a:prstGeom>
          <a:solidFill>
            <a:schemeClr val="bg1"/>
          </a:solidFill>
          <a:ln w="12700">
            <a:solidFill>
              <a:srgbClr val="298DC1"/>
            </a:solidFill>
          </a:ln>
        </p:spPr>
        <p:style>
          <a:lnRef idx="2">
            <a:schemeClr val="accent1">
              <a:shade val="50000"/>
            </a:schemeClr>
          </a:lnRef>
          <a:fillRef idx="1">
            <a:schemeClr val="accent1"/>
          </a:fillRef>
          <a:effectRef idx="0">
            <a:schemeClr val="accent1"/>
          </a:effectRef>
          <a:fontRef idx="minor">
            <a:schemeClr val="lt1"/>
          </a:fontRef>
        </p:style>
        <p:txBody>
          <a:bodyPr lIns="99258" tIns="49629" rIns="99258" bIns="49629" rtlCol="0" anchor="ctr"/>
          <a:lstStyle/>
          <a:p>
            <a:pPr algn="ctr"/>
            <a:endParaRPr lang="en-US" dirty="0"/>
          </a:p>
        </p:txBody>
      </p:sp>
      <p:sp>
        <p:nvSpPr>
          <p:cNvPr id="77" name="Text Placeholder 13"/>
          <p:cNvSpPr>
            <a:spLocks noGrp="1"/>
          </p:cNvSpPr>
          <p:nvPr>
            <p:ph type="body" sz="quarter" idx="80" hasCustomPrompt="1"/>
          </p:nvPr>
        </p:nvSpPr>
        <p:spPr>
          <a:xfrm>
            <a:off x="746125" y="5748431"/>
            <a:ext cx="1200150" cy="622300"/>
          </a:xfrm>
          <a:prstGeom prst="rect">
            <a:avLst/>
          </a:prstGeom>
        </p:spPr>
        <p:txBody>
          <a:bodyPr/>
          <a:lstStyle>
            <a:lvl1pPr marL="370494" indent="0">
              <a:buNone/>
              <a:defRPr/>
            </a:lvl1pPr>
          </a:lstStyle>
          <a:p>
            <a:r>
              <a:rPr lang="en-US" dirty="0" smtClean="0"/>
              <a:t>Picture</a:t>
            </a:r>
            <a:endParaRPr lang="en-US" dirty="0"/>
          </a:p>
        </p:txBody>
      </p:sp>
      <p:sp>
        <p:nvSpPr>
          <p:cNvPr id="78" name="Text Placeholder 14"/>
          <p:cNvSpPr>
            <a:spLocks noGrp="1"/>
          </p:cNvSpPr>
          <p:nvPr>
            <p:ph type="body" sz="quarter" idx="81" hasCustomPrompt="1"/>
          </p:nvPr>
        </p:nvSpPr>
        <p:spPr>
          <a:xfrm>
            <a:off x="746125" y="6406768"/>
            <a:ext cx="1200150" cy="254000"/>
          </a:xfrm>
          <a:prstGeom prst="rect">
            <a:avLst/>
          </a:prstGeom>
        </p:spPr>
        <p:txBody>
          <a:bodyPr>
            <a:noAutofit/>
          </a:bodyPr>
          <a:lstStyle>
            <a:lvl1pPr marL="0" indent="0" algn="ctr">
              <a:buNone/>
              <a:defRPr sz="600" baseline="0">
                <a:solidFill>
                  <a:srgbClr val="000000"/>
                </a:solidFill>
              </a:defRPr>
            </a:lvl1pPr>
            <a:lvl2pPr marL="0" indent="0">
              <a:defRPr/>
            </a:lvl2pPr>
            <a:lvl3pPr marL="0" indent="0">
              <a:defRPr/>
            </a:lvl3pPr>
            <a:lvl4pPr marL="0" indent="0">
              <a:defRPr/>
            </a:lvl4pPr>
            <a:lvl5pPr marL="0" indent="0">
              <a:defRPr/>
            </a:lvl5pPr>
          </a:lstStyle>
          <a:p>
            <a:pPr lvl="0"/>
            <a:r>
              <a:rPr lang="en-US" sz="700" dirty="0" smtClean="0"/>
              <a:t>Click to add description</a:t>
            </a:r>
            <a:endParaRPr lang="en-US" dirty="0"/>
          </a:p>
        </p:txBody>
      </p:sp>
      <p:sp>
        <p:nvSpPr>
          <p:cNvPr id="80" name="Rectangle 15"/>
          <p:cNvSpPr/>
          <p:nvPr userDrawn="1"/>
        </p:nvSpPr>
        <p:spPr>
          <a:xfrm>
            <a:off x="2279650" y="2108200"/>
            <a:ext cx="1689100" cy="1079500"/>
          </a:xfrm>
          <a:prstGeom prst="rect">
            <a:avLst/>
          </a:prstGeom>
          <a:solidFill>
            <a:schemeClr val="bg1"/>
          </a:solidFill>
          <a:ln w="12700">
            <a:solidFill>
              <a:srgbClr val="298DC1"/>
            </a:solidFill>
          </a:ln>
        </p:spPr>
        <p:style>
          <a:lnRef idx="2">
            <a:schemeClr val="accent1">
              <a:shade val="50000"/>
            </a:schemeClr>
          </a:lnRef>
          <a:fillRef idx="1">
            <a:schemeClr val="accent1"/>
          </a:fillRef>
          <a:effectRef idx="0">
            <a:schemeClr val="accent1"/>
          </a:effectRef>
          <a:fontRef idx="minor">
            <a:schemeClr val="lt1"/>
          </a:fontRef>
        </p:style>
        <p:txBody>
          <a:bodyPr lIns="99258" tIns="49629" rIns="99258" bIns="49629" rtlCol="0" anchor="ctr"/>
          <a:lstStyle/>
          <a:p>
            <a:pPr algn="ctr"/>
            <a:endParaRPr lang="en-US" dirty="0"/>
          </a:p>
        </p:txBody>
      </p:sp>
      <p:sp>
        <p:nvSpPr>
          <p:cNvPr id="81" name="Text Placeholder 16"/>
          <p:cNvSpPr>
            <a:spLocks noGrp="1"/>
          </p:cNvSpPr>
          <p:nvPr>
            <p:ph type="body" sz="quarter" idx="82" hasCustomPrompt="1"/>
          </p:nvPr>
        </p:nvSpPr>
        <p:spPr>
          <a:xfrm>
            <a:off x="2524125" y="2203450"/>
            <a:ext cx="1200150" cy="622300"/>
          </a:xfrm>
          <a:prstGeom prst="rect">
            <a:avLst/>
          </a:prstGeom>
        </p:spPr>
        <p:txBody>
          <a:bodyPr/>
          <a:lstStyle>
            <a:lvl1pPr marL="370494" indent="0">
              <a:buNone/>
              <a:defRPr/>
            </a:lvl1pPr>
          </a:lstStyle>
          <a:p>
            <a:r>
              <a:rPr lang="en-US" dirty="0" smtClean="0"/>
              <a:t>Picture</a:t>
            </a:r>
            <a:endParaRPr lang="en-US" dirty="0"/>
          </a:p>
        </p:txBody>
      </p:sp>
      <p:sp>
        <p:nvSpPr>
          <p:cNvPr id="82" name="Text Placeholder 17"/>
          <p:cNvSpPr>
            <a:spLocks noGrp="1"/>
          </p:cNvSpPr>
          <p:nvPr>
            <p:ph type="body" sz="quarter" idx="83" hasCustomPrompt="1"/>
          </p:nvPr>
        </p:nvSpPr>
        <p:spPr>
          <a:xfrm>
            <a:off x="2524125" y="2865120"/>
            <a:ext cx="1200150" cy="254000"/>
          </a:xfrm>
          <a:prstGeom prst="rect">
            <a:avLst/>
          </a:prstGeom>
        </p:spPr>
        <p:txBody>
          <a:bodyPr>
            <a:noAutofit/>
          </a:bodyPr>
          <a:lstStyle>
            <a:lvl1pPr marL="0" indent="0" algn="ctr">
              <a:buNone/>
              <a:defRPr sz="600" baseline="0">
                <a:solidFill>
                  <a:srgbClr val="000000"/>
                </a:solidFill>
              </a:defRPr>
            </a:lvl1pPr>
            <a:lvl2pPr marL="0" indent="0">
              <a:defRPr/>
            </a:lvl2pPr>
            <a:lvl3pPr marL="0" indent="0">
              <a:defRPr/>
            </a:lvl3pPr>
            <a:lvl4pPr marL="0" indent="0">
              <a:defRPr/>
            </a:lvl4pPr>
            <a:lvl5pPr marL="0" indent="0">
              <a:defRPr/>
            </a:lvl5pPr>
          </a:lstStyle>
          <a:p>
            <a:pPr lvl="0"/>
            <a:r>
              <a:rPr lang="en-US" sz="700" dirty="0" smtClean="0"/>
              <a:t>Click to add description</a:t>
            </a:r>
            <a:endParaRPr lang="en-US" dirty="0"/>
          </a:p>
        </p:txBody>
      </p:sp>
      <p:sp>
        <p:nvSpPr>
          <p:cNvPr id="83" name="Rectangle 18"/>
          <p:cNvSpPr/>
          <p:nvPr userDrawn="1"/>
        </p:nvSpPr>
        <p:spPr>
          <a:xfrm>
            <a:off x="2279650" y="3289300"/>
            <a:ext cx="1689100" cy="1079500"/>
          </a:xfrm>
          <a:prstGeom prst="rect">
            <a:avLst/>
          </a:prstGeom>
          <a:solidFill>
            <a:schemeClr val="bg1"/>
          </a:solidFill>
          <a:ln w="12700">
            <a:solidFill>
              <a:srgbClr val="298DC1"/>
            </a:solidFill>
          </a:ln>
        </p:spPr>
        <p:style>
          <a:lnRef idx="2">
            <a:schemeClr val="accent1">
              <a:shade val="50000"/>
            </a:schemeClr>
          </a:lnRef>
          <a:fillRef idx="1">
            <a:schemeClr val="accent1"/>
          </a:fillRef>
          <a:effectRef idx="0">
            <a:schemeClr val="accent1"/>
          </a:effectRef>
          <a:fontRef idx="minor">
            <a:schemeClr val="lt1"/>
          </a:fontRef>
        </p:style>
        <p:txBody>
          <a:bodyPr lIns="99258" tIns="49629" rIns="99258" bIns="49629" rtlCol="0" anchor="ctr"/>
          <a:lstStyle/>
          <a:p>
            <a:pPr algn="ctr"/>
            <a:endParaRPr lang="en-US" dirty="0"/>
          </a:p>
        </p:txBody>
      </p:sp>
      <p:sp>
        <p:nvSpPr>
          <p:cNvPr id="84" name="Text Placeholder 19"/>
          <p:cNvSpPr>
            <a:spLocks noGrp="1"/>
          </p:cNvSpPr>
          <p:nvPr>
            <p:ph type="body" sz="quarter" idx="84" hasCustomPrompt="1"/>
          </p:nvPr>
        </p:nvSpPr>
        <p:spPr>
          <a:xfrm>
            <a:off x="2524125" y="3384550"/>
            <a:ext cx="1200150" cy="622300"/>
          </a:xfrm>
          <a:prstGeom prst="rect">
            <a:avLst/>
          </a:prstGeom>
        </p:spPr>
        <p:txBody>
          <a:bodyPr/>
          <a:lstStyle>
            <a:lvl1pPr marL="370494" indent="0">
              <a:buNone/>
              <a:defRPr/>
            </a:lvl1pPr>
          </a:lstStyle>
          <a:p>
            <a:r>
              <a:rPr lang="en-US" dirty="0" smtClean="0"/>
              <a:t>Picture</a:t>
            </a:r>
            <a:endParaRPr lang="en-US" dirty="0"/>
          </a:p>
        </p:txBody>
      </p:sp>
      <p:sp>
        <p:nvSpPr>
          <p:cNvPr id="85" name="Text Placeholder 20"/>
          <p:cNvSpPr>
            <a:spLocks noGrp="1"/>
          </p:cNvSpPr>
          <p:nvPr>
            <p:ph type="body" sz="quarter" idx="85" hasCustomPrompt="1"/>
          </p:nvPr>
        </p:nvSpPr>
        <p:spPr>
          <a:xfrm>
            <a:off x="2524125" y="4044950"/>
            <a:ext cx="1200150" cy="254000"/>
          </a:xfrm>
          <a:prstGeom prst="rect">
            <a:avLst/>
          </a:prstGeom>
        </p:spPr>
        <p:txBody>
          <a:bodyPr>
            <a:noAutofit/>
          </a:bodyPr>
          <a:lstStyle>
            <a:lvl1pPr marL="0" indent="0" algn="ctr">
              <a:buNone/>
              <a:defRPr sz="600" baseline="0">
                <a:solidFill>
                  <a:srgbClr val="000000"/>
                </a:solidFill>
              </a:defRPr>
            </a:lvl1pPr>
            <a:lvl2pPr marL="0" indent="0">
              <a:defRPr/>
            </a:lvl2pPr>
            <a:lvl3pPr marL="0" indent="0">
              <a:defRPr/>
            </a:lvl3pPr>
            <a:lvl4pPr marL="0" indent="0">
              <a:defRPr/>
            </a:lvl4pPr>
            <a:lvl5pPr marL="0" indent="0">
              <a:defRPr/>
            </a:lvl5pPr>
          </a:lstStyle>
          <a:p>
            <a:pPr lvl="0"/>
            <a:r>
              <a:rPr lang="en-US" sz="700" dirty="0" smtClean="0"/>
              <a:t>Click to add description</a:t>
            </a:r>
            <a:endParaRPr lang="en-US" dirty="0"/>
          </a:p>
        </p:txBody>
      </p:sp>
      <p:sp>
        <p:nvSpPr>
          <p:cNvPr id="86" name="Rectangle 21"/>
          <p:cNvSpPr/>
          <p:nvPr userDrawn="1"/>
        </p:nvSpPr>
        <p:spPr>
          <a:xfrm>
            <a:off x="2279650" y="4470400"/>
            <a:ext cx="1689100" cy="1079500"/>
          </a:xfrm>
          <a:prstGeom prst="rect">
            <a:avLst/>
          </a:prstGeom>
          <a:solidFill>
            <a:schemeClr val="bg1"/>
          </a:solidFill>
          <a:ln w="12700">
            <a:solidFill>
              <a:srgbClr val="298DC1"/>
            </a:solidFill>
          </a:ln>
        </p:spPr>
        <p:style>
          <a:lnRef idx="2">
            <a:schemeClr val="accent1">
              <a:shade val="50000"/>
            </a:schemeClr>
          </a:lnRef>
          <a:fillRef idx="1">
            <a:schemeClr val="accent1"/>
          </a:fillRef>
          <a:effectRef idx="0">
            <a:schemeClr val="accent1"/>
          </a:effectRef>
          <a:fontRef idx="minor">
            <a:schemeClr val="lt1"/>
          </a:fontRef>
        </p:style>
        <p:txBody>
          <a:bodyPr lIns="99258" tIns="49629" rIns="99258" bIns="49629" rtlCol="0" anchor="ctr"/>
          <a:lstStyle/>
          <a:p>
            <a:pPr algn="ctr"/>
            <a:endParaRPr lang="en-US" dirty="0"/>
          </a:p>
        </p:txBody>
      </p:sp>
      <p:sp>
        <p:nvSpPr>
          <p:cNvPr id="87" name="Text Placeholder 22"/>
          <p:cNvSpPr>
            <a:spLocks noGrp="1"/>
          </p:cNvSpPr>
          <p:nvPr>
            <p:ph type="body" sz="quarter" idx="86" hasCustomPrompt="1"/>
          </p:nvPr>
        </p:nvSpPr>
        <p:spPr>
          <a:xfrm>
            <a:off x="2524125" y="4565650"/>
            <a:ext cx="1200150" cy="622300"/>
          </a:xfrm>
          <a:prstGeom prst="rect">
            <a:avLst/>
          </a:prstGeom>
        </p:spPr>
        <p:txBody>
          <a:bodyPr/>
          <a:lstStyle>
            <a:lvl1pPr marL="370494" indent="0">
              <a:buNone/>
              <a:defRPr/>
            </a:lvl1pPr>
          </a:lstStyle>
          <a:p>
            <a:r>
              <a:rPr lang="en-US" dirty="0" smtClean="0"/>
              <a:t>Picture</a:t>
            </a:r>
            <a:endParaRPr lang="en-US" dirty="0"/>
          </a:p>
        </p:txBody>
      </p:sp>
      <p:sp>
        <p:nvSpPr>
          <p:cNvPr id="88" name="Text Placeholder 23"/>
          <p:cNvSpPr>
            <a:spLocks noGrp="1"/>
          </p:cNvSpPr>
          <p:nvPr>
            <p:ph type="body" sz="quarter" idx="87" hasCustomPrompt="1"/>
          </p:nvPr>
        </p:nvSpPr>
        <p:spPr>
          <a:xfrm>
            <a:off x="2524125" y="5225665"/>
            <a:ext cx="1200150" cy="254000"/>
          </a:xfrm>
          <a:prstGeom prst="rect">
            <a:avLst/>
          </a:prstGeom>
        </p:spPr>
        <p:txBody>
          <a:bodyPr>
            <a:noAutofit/>
          </a:bodyPr>
          <a:lstStyle>
            <a:lvl1pPr marL="0" indent="0" algn="ctr">
              <a:buNone/>
              <a:defRPr sz="600" baseline="0">
                <a:solidFill>
                  <a:srgbClr val="000000"/>
                </a:solidFill>
              </a:defRPr>
            </a:lvl1pPr>
            <a:lvl2pPr marL="0" indent="0">
              <a:defRPr/>
            </a:lvl2pPr>
            <a:lvl3pPr marL="0" indent="0">
              <a:defRPr/>
            </a:lvl3pPr>
            <a:lvl4pPr marL="0" indent="0">
              <a:defRPr/>
            </a:lvl4pPr>
            <a:lvl5pPr marL="0" indent="0">
              <a:defRPr/>
            </a:lvl5pPr>
          </a:lstStyle>
          <a:p>
            <a:pPr lvl="0"/>
            <a:r>
              <a:rPr lang="en-US" sz="700" dirty="0" smtClean="0"/>
              <a:t>Click to add description</a:t>
            </a:r>
            <a:endParaRPr lang="en-US" dirty="0"/>
          </a:p>
        </p:txBody>
      </p:sp>
      <p:sp>
        <p:nvSpPr>
          <p:cNvPr id="90" name="Rectangle 24"/>
          <p:cNvSpPr/>
          <p:nvPr userDrawn="1"/>
        </p:nvSpPr>
        <p:spPr>
          <a:xfrm>
            <a:off x="2279650" y="5651500"/>
            <a:ext cx="1689100" cy="1079500"/>
          </a:xfrm>
          <a:prstGeom prst="rect">
            <a:avLst/>
          </a:prstGeom>
          <a:solidFill>
            <a:schemeClr val="bg1"/>
          </a:solidFill>
          <a:ln w="12700">
            <a:solidFill>
              <a:srgbClr val="298DC1"/>
            </a:solidFill>
          </a:ln>
        </p:spPr>
        <p:style>
          <a:lnRef idx="2">
            <a:schemeClr val="accent1">
              <a:shade val="50000"/>
            </a:schemeClr>
          </a:lnRef>
          <a:fillRef idx="1">
            <a:schemeClr val="accent1"/>
          </a:fillRef>
          <a:effectRef idx="0">
            <a:schemeClr val="accent1"/>
          </a:effectRef>
          <a:fontRef idx="minor">
            <a:schemeClr val="lt1"/>
          </a:fontRef>
        </p:style>
        <p:txBody>
          <a:bodyPr lIns="99258" tIns="49629" rIns="99258" bIns="49629" rtlCol="0" anchor="ctr"/>
          <a:lstStyle/>
          <a:p>
            <a:pPr algn="ctr"/>
            <a:endParaRPr lang="en-US" dirty="0"/>
          </a:p>
        </p:txBody>
      </p:sp>
      <p:sp>
        <p:nvSpPr>
          <p:cNvPr id="91" name="Text Placeholder 25"/>
          <p:cNvSpPr>
            <a:spLocks noGrp="1"/>
          </p:cNvSpPr>
          <p:nvPr>
            <p:ph type="body" sz="quarter" idx="88" hasCustomPrompt="1"/>
          </p:nvPr>
        </p:nvSpPr>
        <p:spPr>
          <a:xfrm>
            <a:off x="2524125" y="5748431"/>
            <a:ext cx="1200150" cy="622300"/>
          </a:xfrm>
          <a:prstGeom prst="rect">
            <a:avLst/>
          </a:prstGeom>
        </p:spPr>
        <p:txBody>
          <a:bodyPr/>
          <a:lstStyle>
            <a:lvl1pPr marL="370494" indent="0">
              <a:buNone/>
              <a:defRPr/>
            </a:lvl1pPr>
          </a:lstStyle>
          <a:p>
            <a:r>
              <a:rPr lang="en-US" dirty="0" smtClean="0"/>
              <a:t>Picture</a:t>
            </a:r>
            <a:endParaRPr lang="en-US" dirty="0"/>
          </a:p>
        </p:txBody>
      </p:sp>
      <p:sp>
        <p:nvSpPr>
          <p:cNvPr id="92" name="Text Placeholder 26"/>
          <p:cNvSpPr>
            <a:spLocks noGrp="1"/>
          </p:cNvSpPr>
          <p:nvPr>
            <p:ph type="body" sz="quarter" idx="89" hasCustomPrompt="1"/>
          </p:nvPr>
        </p:nvSpPr>
        <p:spPr>
          <a:xfrm>
            <a:off x="2524125" y="6406768"/>
            <a:ext cx="1200150" cy="254000"/>
          </a:xfrm>
          <a:prstGeom prst="rect">
            <a:avLst/>
          </a:prstGeom>
        </p:spPr>
        <p:txBody>
          <a:bodyPr>
            <a:noAutofit/>
          </a:bodyPr>
          <a:lstStyle>
            <a:lvl1pPr marL="0" indent="0" algn="ctr">
              <a:buNone/>
              <a:defRPr sz="600" baseline="0">
                <a:solidFill>
                  <a:srgbClr val="000000"/>
                </a:solidFill>
              </a:defRPr>
            </a:lvl1pPr>
            <a:lvl2pPr marL="0" indent="0">
              <a:defRPr/>
            </a:lvl2pPr>
            <a:lvl3pPr marL="0" indent="0">
              <a:defRPr/>
            </a:lvl3pPr>
            <a:lvl4pPr marL="0" indent="0">
              <a:defRPr/>
            </a:lvl4pPr>
            <a:lvl5pPr marL="0" indent="0">
              <a:defRPr/>
            </a:lvl5pPr>
          </a:lstStyle>
          <a:p>
            <a:pPr lvl="0"/>
            <a:r>
              <a:rPr lang="en-US" sz="700" dirty="0" smtClean="0"/>
              <a:t>Click to add description</a:t>
            </a:r>
            <a:endParaRPr lang="en-US" dirty="0"/>
          </a:p>
        </p:txBody>
      </p:sp>
      <p:sp>
        <p:nvSpPr>
          <p:cNvPr id="93" name="Rectangle 27"/>
          <p:cNvSpPr/>
          <p:nvPr userDrawn="1"/>
        </p:nvSpPr>
        <p:spPr>
          <a:xfrm>
            <a:off x="4057650" y="2108200"/>
            <a:ext cx="1689100" cy="1079500"/>
          </a:xfrm>
          <a:prstGeom prst="rect">
            <a:avLst/>
          </a:prstGeom>
          <a:solidFill>
            <a:schemeClr val="bg1"/>
          </a:solidFill>
          <a:ln w="12700">
            <a:solidFill>
              <a:srgbClr val="298DC1"/>
            </a:solidFill>
          </a:ln>
        </p:spPr>
        <p:style>
          <a:lnRef idx="2">
            <a:schemeClr val="accent1">
              <a:shade val="50000"/>
            </a:schemeClr>
          </a:lnRef>
          <a:fillRef idx="1">
            <a:schemeClr val="accent1"/>
          </a:fillRef>
          <a:effectRef idx="0">
            <a:schemeClr val="accent1"/>
          </a:effectRef>
          <a:fontRef idx="minor">
            <a:schemeClr val="lt1"/>
          </a:fontRef>
        </p:style>
        <p:txBody>
          <a:bodyPr lIns="99258" tIns="49629" rIns="99258" bIns="49629" rtlCol="0" anchor="ctr"/>
          <a:lstStyle/>
          <a:p>
            <a:pPr algn="ctr"/>
            <a:endParaRPr lang="en-US" dirty="0"/>
          </a:p>
        </p:txBody>
      </p:sp>
      <p:sp>
        <p:nvSpPr>
          <p:cNvPr id="94" name="Text Placeholder 28"/>
          <p:cNvSpPr>
            <a:spLocks noGrp="1"/>
          </p:cNvSpPr>
          <p:nvPr>
            <p:ph type="body" sz="quarter" idx="90" hasCustomPrompt="1"/>
          </p:nvPr>
        </p:nvSpPr>
        <p:spPr>
          <a:xfrm>
            <a:off x="4302125" y="2203450"/>
            <a:ext cx="1200150" cy="622300"/>
          </a:xfrm>
          <a:prstGeom prst="rect">
            <a:avLst/>
          </a:prstGeom>
        </p:spPr>
        <p:txBody>
          <a:bodyPr/>
          <a:lstStyle>
            <a:lvl1pPr marL="370494" indent="0">
              <a:buNone/>
              <a:defRPr/>
            </a:lvl1pPr>
          </a:lstStyle>
          <a:p>
            <a:r>
              <a:rPr lang="en-US" dirty="0" smtClean="0"/>
              <a:t>Picture</a:t>
            </a:r>
            <a:endParaRPr lang="en-US" dirty="0"/>
          </a:p>
        </p:txBody>
      </p:sp>
      <p:sp>
        <p:nvSpPr>
          <p:cNvPr id="95" name="Text Placeholder 29"/>
          <p:cNvSpPr>
            <a:spLocks noGrp="1"/>
          </p:cNvSpPr>
          <p:nvPr>
            <p:ph type="body" sz="quarter" idx="91" hasCustomPrompt="1"/>
          </p:nvPr>
        </p:nvSpPr>
        <p:spPr>
          <a:xfrm>
            <a:off x="4302125" y="2861470"/>
            <a:ext cx="1200150" cy="254000"/>
          </a:xfrm>
          <a:prstGeom prst="rect">
            <a:avLst/>
          </a:prstGeom>
        </p:spPr>
        <p:txBody>
          <a:bodyPr>
            <a:noAutofit/>
          </a:bodyPr>
          <a:lstStyle>
            <a:lvl1pPr marL="0" indent="0" algn="ctr">
              <a:buNone/>
              <a:defRPr sz="600" baseline="0">
                <a:solidFill>
                  <a:srgbClr val="000000"/>
                </a:solidFill>
              </a:defRPr>
            </a:lvl1pPr>
            <a:lvl2pPr marL="0" indent="0">
              <a:defRPr/>
            </a:lvl2pPr>
            <a:lvl3pPr marL="0" indent="0">
              <a:defRPr/>
            </a:lvl3pPr>
            <a:lvl4pPr marL="0" indent="0">
              <a:defRPr/>
            </a:lvl4pPr>
            <a:lvl5pPr marL="0" indent="0">
              <a:defRPr/>
            </a:lvl5pPr>
          </a:lstStyle>
          <a:p>
            <a:pPr lvl="0"/>
            <a:r>
              <a:rPr lang="en-US" sz="700" dirty="0" smtClean="0"/>
              <a:t>Click to add description</a:t>
            </a:r>
            <a:endParaRPr lang="en-US" dirty="0"/>
          </a:p>
        </p:txBody>
      </p:sp>
      <p:sp>
        <p:nvSpPr>
          <p:cNvPr id="129" name="Rectangle 30"/>
          <p:cNvSpPr/>
          <p:nvPr userDrawn="1"/>
        </p:nvSpPr>
        <p:spPr>
          <a:xfrm>
            <a:off x="4057650" y="3289300"/>
            <a:ext cx="1689100" cy="1079500"/>
          </a:xfrm>
          <a:prstGeom prst="rect">
            <a:avLst/>
          </a:prstGeom>
          <a:solidFill>
            <a:schemeClr val="bg1"/>
          </a:solidFill>
          <a:ln w="12700">
            <a:solidFill>
              <a:srgbClr val="298DC1"/>
            </a:solidFill>
          </a:ln>
        </p:spPr>
        <p:style>
          <a:lnRef idx="2">
            <a:schemeClr val="accent1">
              <a:shade val="50000"/>
            </a:schemeClr>
          </a:lnRef>
          <a:fillRef idx="1">
            <a:schemeClr val="accent1"/>
          </a:fillRef>
          <a:effectRef idx="0">
            <a:schemeClr val="accent1"/>
          </a:effectRef>
          <a:fontRef idx="minor">
            <a:schemeClr val="lt1"/>
          </a:fontRef>
        </p:style>
        <p:txBody>
          <a:bodyPr lIns="99258" tIns="49629" rIns="99258" bIns="49629" rtlCol="0" anchor="ctr"/>
          <a:lstStyle/>
          <a:p>
            <a:pPr algn="ctr"/>
            <a:endParaRPr lang="en-US" dirty="0"/>
          </a:p>
        </p:txBody>
      </p:sp>
      <p:sp>
        <p:nvSpPr>
          <p:cNvPr id="130" name="Text Placeholder 31"/>
          <p:cNvSpPr>
            <a:spLocks noGrp="1"/>
          </p:cNvSpPr>
          <p:nvPr>
            <p:ph type="body" sz="quarter" idx="92" hasCustomPrompt="1"/>
          </p:nvPr>
        </p:nvSpPr>
        <p:spPr>
          <a:xfrm>
            <a:off x="4302125" y="3384550"/>
            <a:ext cx="1200150" cy="622300"/>
          </a:xfrm>
          <a:prstGeom prst="rect">
            <a:avLst/>
          </a:prstGeom>
        </p:spPr>
        <p:txBody>
          <a:bodyPr/>
          <a:lstStyle>
            <a:lvl1pPr marL="370494" indent="0">
              <a:buNone/>
              <a:defRPr/>
            </a:lvl1pPr>
          </a:lstStyle>
          <a:p>
            <a:r>
              <a:rPr lang="en-US" dirty="0" smtClean="0"/>
              <a:t>Picture</a:t>
            </a:r>
            <a:endParaRPr lang="en-US" dirty="0"/>
          </a:p>
        </p:txBody>
      </p:sp>
      <p:sp>
        <p:nvSpPr>
          <p:cNvPr id="131" name="Text Placeholder 32"/>
          <p:cNvSpPr>
            <a:spLocks noGrp="1"/>
          </p:cNvSpPr>
          <p:nvPr>
            <p:ph type="body" sz="quarter" idx="93" hasCustomPrompt="1"/>
          </p:nvPr>
        </p:nvSpPr>
        <p:spPr>
          <a:xfrm>
            <a:off x="4302125" y="4044950"/>
            <a:ext cx="1200150" cy="254000"/>
          </a:xfrm>
          <a:prstGeom prst="rect">
            <a:avLst/>
          </a:prstGeom>
        </p:spPr>
        <p:txBody>
          <a:bodyPr>
            <a:noAutofit/>
          </a:bodyPr>
          <a:lstStyle>
            <a:lvl1pPr marL="0" indent="0" algn="ctr">
              <a:buNone/>
              <a:defRPr sz="600" baseline="0">
                <a:solidFill>
                  <a:srgbClr val="000000"/>
                </a:solidFill>
              </a:defRPr>
            </a:lvl1pPr>
            <a:lvl2pPr marL="0" indent="0">
              <a:defRPr/>
            </a:lvl2pPr>
            <a:lvl3pPr marL="0" indent="0">
              <a:defRPr/>
            </a:lvl3pPr>
            <a:lvl4pPr marL="0" indent="0">
              <a:defRPr/>
            </a:lvl4pPr>
            <a:lvl5pPr marL="0" indent="0">
              <a:defRPr/>
            </a:lvl5pPr>
          </a:lstStyle>
          <a:p>
            <a:pPr lvl="0"/>
            <a:r>
              <a:rPr lang="en-US" sz="700" dirty="0" smtClean="0"/>
              <a:t>Click to add description</a:t>
            </a:r>
            <a:endParaRPr lang="en-US" dirty="0"/>
          </a:p>
        </p:txBody>
      </p:sp>
      <p:sp>
        <p:nvSpPr>
          <p:cNvPr id="132" name="Rectangle 33"/>
          <p:cNvSpPr/>
          <p:nvPr userDrawn="1"/>
        </p:nvSpPr>
        <p:spPr>
          <a:xfrm>
            <a:off x="4057650" y="4470400"/>
            <a:ext cx="1689100" cy="1079500"/>
          </a:xfrm>
          <a:prstGeom prst="rect">
            <a:avLst/>
          </a:prstGeom>
          <a:solidFill>
            <a:schemeClr val="bg1"/>
          </a:solidFill>
          <a:ln w="12700">
            <a:solidFill>
              <a:srgbClr val="298DC1"/>
            </a:solidFill>
          </a:ln>
        </p:spPr>
        <p:style>
          <a:lnRef idx="2">
            <a:schemeClr val="accent1">
              <a:shade val="50000"/>
            </a:schemeClr>
          </a:lnRef>
          <a:fillRef idx="1">
            <a:schemeClr val="accent1"/>
          </a:fillRef>
          <a:effectRef idx="0">
            <a:schemeClr val="accent1"/>
          </a:effectRef>
          <a:fontRef idx="minor">
            <a:schemeClr val="lt1"/>
          </a:fontRef>
        </p:style>
        <p:txBody>
          <a:bodyPr lIns="99258" tIns="49629" rIns="99258" bIns="49629" rtlCol="0" anchor="ctr"/>
          <a:lstStyle/>
          <a:p>
            <a:pPr algn="ctr"/>
            <a:endParaRPr lang="en-US" dirty="0"/>
          </a:p>
        </p:txBody>
      </p:sp>
      <p:sp>
        <p:nvSpPr>
          <p:cNvPr id="133" name="Text Placeholder 34"/>
          <p:cNvSpPr>
            <a:spLocks noGrp="1"/>
          </p:cNvSpPr>
          <p:nvPr>
            <p:ph type="body" sz="quarter" idx="94" hasCustomPrompt="1"/>
          </p:nvPr>
        </p:nvSpPr>
        <p:spPr>
          <a:xfrm>
            <a:off x="4302125" y="4563679"/>
            <a:ext cx="1200150" cy="622300"/>
          </a:xfrm>
          <a:prstGeom prst="rect">
            <a:avLst/>
          </a:prstGeom>
        </p:spPr>
        <p:txBody>
          <a:bodyPr/>
          <a:lstStyle>
            <a:lvl1pPr marL="370494" indent="0">
              <a:buNone/>
              <a:defRPr/>
            </a:lvl1pPr>
          </a:lstStyle>
          <a:p>
            <a:r>
              <a:rPr lang="en-US" dirty="0" smtClean="0"/>
              <a:t>Picture</a:t>
            </a:r>
            <a:endParaRPr lang="en-US" dirty="0"/>
          </a:p>
        </p:txBody>
      </p:sp>
      <p:sp>
        <p:nvSpPr>
          <p:cNvPr id="134" name="Text Placeholder 35"/>
          <p:cNvSpPr>
            <a:spLocks noGrp="1"/>
          </p:cNvSpPr>
          <p:nvPr>
            <p:ph type="body" sz="quarter" idx="95" hasCustomPrompt="1"/>
          </p:nvPr>
        </p:nvSpPr>
        <p:spPr>
          <a:xfrm>
            <a:off x="4302125" y="5222015"/>
            <a:ext cx="1200150" cy="254000"/>
          </a:xfrm>
          <a:prstGeom prst="rect">
            <a:avLst/>
          </a:prstGeom>
        </p:spPr>
        <p:txBody>
          <a:bodyPr>
            <a:noAutofit/>
          </a:bodyPr>
          <a:lstStyle>
            <a:lvl1pPr marL="0" indent="0" algn="ctr">
              <a:buNone/>
              <a:defRPr sz="600" baseline="0">
                <a:solidFill>
                  <a:srgbClr val="000000"/>
                </a:solidFill>
              </a:defRPr>
            </a:lvl1pPr>
            <a:lvl2pPr marL="0" indent="0">
              <a:defRPr/>
            </a:lvl2pPr>
            <a:lvl3pPr marL="0" indent="0">
              <a:defRPr/>
            </a:lvl3pPr>
            <a:lvl4pPr marL="0" indent="0">
              <a:defRPr/>
            </a:lvl4pPr>
            <a:lvl5pPr marL="0" indent="0">
              <a:defRPr/>
            </a:lvl5pPr>
          </a:lstStyle>
          <a:p>
            <a:pPr lvl="0"/>
            <a:r>
              <a:rPr lang="en-US" sz="700" dirty="0" smtClean="0"/>
              <a:t>Click to add description</a:t>
            </a:r>
            <a:endParaRPr lang="en-US" dirty="0"/>
          </a:p>
        </p:txBody>
      </p:sp>
      <p:sp>
        <p:nvSpPr>
          <p:cNvPr id="136" name="Rectangle 36"/>
          <p:cNvSpPr/>
          <p:nvPr userDrawn="1"/>
        </p:nvSpPr>
        <p:spPr>
          <a:xfrm>
            <a:off x="4057650" y="5651500"/>
            <a:ext cx="1689100" cy="1079500"/>
          </a:xfrm>
          <a:prstGeom prst="rect">
            <a:avLst/>
          </a:prstGeom>
          <a:solidFill>
            <a:schemeClr val="bg1"/>
          </a:solidFill>
          <a:ln w="12700">
            <a:solidFill>
              <a:srgbClr val="298DC1"/>
            </a:solidFill>
          </a:ln>
        </p:spPr>
        <p:style>
          <a:lnRef idx="2">
            <a:schemeClr val="accent1">
              <a:shade val="50000"/>
            </a:schemeClr>
          </a:lnRef>
          <a:fillRef idx="1">
            <a:schemeClr val="accent1"/>
          </a:fillRef>
          <a:effectRef idx="0">
            <a:schemeClr val="accent1"/>
          </a:effectRef>
          <a:fontRef idx="minor">
            <a:schemeClr val="lt1"/>
          </a:fontRef>
        </p:style>
        <p:txBody>
          <a:bodyPr lIns="99258" tIns="49629" rIns="99258" bIns="49629" rtlCol="0" anchor="ctr"/>
          <a:lstStyle/>
          <a:p>
            <a:pPr algn="ctr"/>
            <a:endParaRPr lang="en-US" dirty="0"/>
          </a:p>
        </p:txBody>
      </p:sp>
      <p:sp>
        <p:nvSpPr>
          <p:cNvPr id="137" name="Text Placeholder 37"/>
          <p:cNvSpPr>
            <a:spLocks noGrp="1"/>
          </p:cNvSpPr>
          <p:nvPr>
            <p:ph type="body" sz="quarter" idx="96" hasCustomPrompt="1"/>
          </p:nvPr>
        </p:nvSpPr>
        <p:spPr>
          <a:xfrm>
            <a:off x="4302125" y="5744782"/>
            <a:ext cx="1200150" cy="622300"/>
          </a:xfrm>
          <a:prstGeom prst="rect">
            <a:avLst/>
          </a:prstGeom>
        </p:spPr>
        <p:txBody>
          <a:bodyPr/>
          <a:lstStyle>
            <a:lvl1pPr marL="370494" indent="0">
              <a:buNone/>
              <a:defRPr/>
            </a:lvl1pPr>
          </a:lstStyle>
          <a:p>
            <a:r>
              <a:rPr lang="en-US" dirty="0" smtClean="0"/>
              <a:t>Picture</a:t>
            </a:r>
            <a:endParaRPr lang="en-US" dirty="0"/>
          </a:p>
        </p:txBody>
      </p:sp>
      <p:sp>
        <p:nvSpPr>
          <p:cNvPr id="138" name="Text Placeholder 38"/>
          <p:cNvSpPr>
            <a:spLocks noGrp="1"/>
          </p:cNvSpPr>
          <p:nvPr>
            <p:ph type="body" sz="quarter" idx="97" hasCustomPrompt="1"/>
          </p:nvPr>
        </p:nvSpPr>
        <p:spPr>
          <a:xfrm>
            <a:off x="4302125" y="6403118"/>
            <a:ext cx="1200150" cy="254000"/>
          </a:xfrm>
          <a:prstGeom prst="rect">
            <a:avLst/>
          </a:prstGeom>
        </p:spPr>
        <p:txBody>
          <a:bodyPr>
            <a:noAutofit/>
          </a:bodyPr>
          <a:lstStyle>
            <a:lvl1pPr marL="0" indent="0" algn="ctr">
              <a:buNone/>
              <a:defRPr sz="600" baseline="0">
                <a:solidFill>
                  <a:srgbClr val="000000"/>
                </a:solidFill>
              </a:defRPr>
            </a:lvl1pPr>
            <a:lvl2pPr marL="0" indent="0">
              <a:defRPr/>
            </a:lvl2pPr>
            <a:lvl3pPr marL="0" indent="0">
              <a:defRPr/>
            </a:lvl3pPr>
            <a:lvl4pPr marL="0" indent="0">
              <a:defRPr/>
            </a:lvl4pPr>
            <a:lvl5pPr marL="0" indent="0">
              <a:defRPr/>
            </a:lvl5pPr>
          </a:lstStyle>
          <a:p>
            <a:pPr lvl="0"/>
            <a:r>
              <a:rPr lang="en-US" sz="700" dirty="0" smtClean="0"/>
              <a:t>Click to add description</a:t>
            </a:r>
            <a:endParaRPr lang="en-US" dirty="0"/>
          </a:p>
        </p:txBody>
      </p:sp>
      <p:sp>
        <p:nvSpPr>
          <p:cNvPr id="139" name="Rectangle 39"/>
          <p:cNvSpPr/>
          <p:nvPr userDrawn="1"/>
        </p:nvSpPr>
        <p:spPr>
          <a:xfrm>
            <a:off x="5835650" y="2108200"/>
            <a:ext cx="1689100" cy="1079500"/>
          </a:xfrm>
          <a:prstGeom prst="rect">
            <a:avLst/>
          </a:prstGeom>
          <a:solidFill>
            <a:schemeClr val="bg1"/>
          </a:solidFill>
          <a:ln w="12700">
            <a:solidFill>
              <a:srgbClr val="298DC1"/>
            </a:solidFill>
          </a:ln>
        </p:spPr>
        <p:style>
          <a:lnRef idx="2">
            <a:schemeClr val="accent1">
              <a:shade val="50000"/>
            </a:schemeClr>
          </a:lnRef>
          <a:fillRef idx="1">
            <a:schemeClr val="accent1"/>
          </a:fillRef>
          <a:effectRef idx="0">
            <a:schemeClr val="accent1"/>
          </a:effectRef>
          <a:fontRef idx="minor">
            <a:schemeClr val="lt1"/>
          </a:fontRef>
        </p:style>
        <p:txBody>
          <a:bodyPr lIns="99258" tIns="49629" rIns="99258" bIns="49629" rtlCol="0" anchor="ctr"/>
          <a:lstStyle/>
          <a:p>
            <a:pPr algn="ctr"/>
            <a:endParaRPr lang="en-US" dirty="0"/>
          </a:p>
        </p:txBody>
      </p:sp>
      <p:sp>
        <p:nvSpPr>
          <p:cNvPr id="140" name="Text Placeholder 40"/>
          <p:cNvSpPr>
            <a:spLocks noGrp="1"/>
          </p:cNvSpPr>
          <p:nvPr>
            <p:ph type="body" sz="quarter" idx="98" hasCustomPrompt="1"/>
          </p:nvPr>
        </p:nvSpPr>
        <p:spPr>
          <a:xfrm>
            <a:off x="6080125" y="2203450"/>
            <a:ext cx="1200150" cy="622300"/>
          </a:xfrm>
          <a:prstGeom prst="rect">
            <a:avLst/>
          </a:prstGeom>
        </p:spPr>
        <p:txBody>
          <a:bodyPr/>
          <a:lstStyle>
            <a:lvl1pPr marL="370494" indent="0">
              <a:buNone/>
              <a:defRPr/>
            </a:lvl1pPr>
          </a:lstStyle>
          <a:p>
            <a:r>
              <a:rPr lang="en-US" dirty="0" smtClean="0"/>
              <a:t>Picture</a:t>
            </a:r>
            <a:endParaRPr lang="en-US" dirty="0"/>
          </a:p>
        </p:txBody>
      </p:sp>
      <p:sp>
        <p:nvSpPr>
          <p:cNvPr id="141" name="Text Placeholder 41"/>
          <p:cNvSpPr>
            <a:spLocks noGrp="1"/>
          </p:cNvSpPr>
          <p:nvPr>
            <p:ph type="body" sz="quarter" idx="99" hasCustomPrompt="1"/>
          </p:nvPr>
        </p:nvSpPr>
        <p:spPr>
          <a:xfrm>
            <a:off x="6080125" y="2865120"/>
            <a:ext cx="1200150" cy="254000"/>
          </a:xfrm>
          <a:prstGeom prst="rect">
            <a:avLst/>
          </a:prstGeom>
        </p:spPr>
        <p:txBody>
          <a:bodyPr>
            <a:noAutofit/>
          </a:bodyPr>
          <a:lstStyle>
            <a:lvl1pPr marL="0" indent="0" algn="ctr">
              <a:buNone/>
              <a:defRPr sz="600" baseline="0">
                <a:solidFill>
                  <a:srgbClr val="000000"/>
                </a:solidFill>
              </a:defRPr>
            </a:lvl1pPr>
            <a:lvl2pPr marL="0" indent="0">
              <a:defRPr/>
            </a:lvl2pPr>
            <a:lvl3pPr marL="0" indent="0">
              <a:defRPr/>
            </a:lvl3pPr>
            <a:lvl4pPr marL="0" indent="0">
              <a:defRPr/>
            </a:lvl4pPr>
            <a:lvl5pPr marL="0" indent="0">
              <a:defRPr/>
            </a:lvl5pPr>
          </a:lstStyle>
          <a:p>
            <a:pPr lvl="0"/>
            <a:r>
              <a:rPr lang="en-US" sz="700" dirty="0" smtClean="0"/>
              <a:t>Click to add description</a:t>
            </a:r>
            <a:endParaRPr lang="en-US" dirty="0"/>
          </a:p>
        </p:txBody>
      </p:sp>
      <p:sp>
        <p:nvSpPr>
          <p:cNvPr id="142" name="Rectangle 42"/>
          <p:cNvSpPr/>
          <p:nvPr userDrawn="1"/>
        </p:nvSpPr>
        <p:spPr>
          <a:xfrm>
            <a:off x="5835650" y="3289300"/>
            <a:ext cx="1689100" cy="1079500"/>
          </a:xfrm>
          <a:prstGeom prst="rect">
            <a:avLst/>
          </a:prstGeom>
          <a:solidFill>
            <a:schemeClr val="bg1"/>
          </a:solidFill>
          <a:ln w="12700">
            <a:solidFill>
              <a:srgbClr val="298DC1"/>
            </a:solidFill>
          </a:ln>
        </p:spPr>
        <p:style>
          <a:lnRef idx="2">
            <a:schemeClr val="accent1">
              <a:shade val="50000"/>
            </a:schemeClr>
          </a:lnRef>
          <a:fillRef idx="1">
            <a:schemeClr val="accent1"/>
          </a:fillRef>
          <a:effectRef idx="0">
            <a:schemeClr val="accent1"/>
          </a:effectRef>
          <a:fontRef idx="minor">
            <a:schemeClr val="lt1"/>
          </a:fontRef>
        </p:style>
        <p:txBody>
          <a:bodyPr lIns="99258" tIns="49629" rIns="99258" bIns="49629" rtlCol="0" anchor="ctr"/>
          <a:lstStyle/>
          <a:p>
            <a:pPr algn="ctr"/>
            <a:endParaRPr lang="en-US" dirty="0"/>
          </a:p>
        </p:txBody>
      </p:sp>
      <p:sp>
        <p:nvSpPr>
          <p:cNvPr id="143" name="Text Placeholder 43"/>
          <p:cNvSpPr>
            <a:spLocks noGrp="1"/>
          </p:cNvSpPr>
          <p:nvPr>
            <p:ph type="body" sz="quarter" idx="100" hasCustomPrompt="1"/>
          </p:nvPr>
        </p:nvSpPr>
        <p:spPr>
          <a:xfrm>
            <a:off x="6080125" y="3384550"/>
            <a:ext cx="1200150" cy="622300"/>
          </a:xfrm>
          <a:prstGeom prst="rect">
            <a:avLst/>
          </a:prstGeom>
        </p:spPr>
        <p:txBody>
          <a:bodyPr/>
          <a:lstStyle>
            <a:lvl1pPr marL="370494" indent="0">
              <a:buNone/>
              <a:defRPr/>
            </a:lvl1pPr>
          </a:lstStyle>
          <a:p>
            <a:r>
              <a:rPr lang="en-US" dirty="0" smtClean="0"/>
              <a:t>Picture</a:t>
            </a:r>
            <a:endParaRPr lang="en-US" dirty="0"/>
          </a:p>
        </p:txBody>
      </p:sp>
      <p:sp>
        <p:nvSpPr>
          <p:cNvPr id="144" name="Text Placeholder 44"/>
          <p:cNvSpPr>
            <a:spLocks noGrp="1"/>
          </p:cNvSpPr>
          <p:nvPr>
            <p:ph type="body" sz="quarter" idx="101" hasCustomPrompt="1"/>
          </p:nvPr>
        </p:nvSpPr>
        <p:spPr>
          <a:xfrm>
            <a:off x="6080125" y="4044950"/>
            <a:ext cx="1200150" cy="254000"/>
          </a:xfrm>
          <a:prstGeom prst="rect">
            <a:avLst/>
          </a:prstGeom>
        </p:spPr>
        <p:txBody>
          <a:bodyPr>
            <a:noAutofit/>
          </a:bodyPr>
          <a:lstStyle>
            <a:lvl1pPr marL="0" indent="0" algn="ctr">
              <a:buNone/>
              <a:defRPr sz="600" baseline="0">
                <a:solidFill>
                  <a:srgbClr val="000000"/>
                </a:solidFill>
              </a:defRPr>
            </a:lvl1pPr>
            <a:lvl2pPr marL="0" indent="0">
              <a:defRPr/>
            </a:lvl2pPr>
            <a:lvl3pPr marL="0" indent="0">
              <a:defRPr/>
            </a:lvl3pPr>
            <a:lvl4pPr marL="0" indent="0">
              <a:defRPr/>
            </a:lvl4pPr>
            <a:lvl5pPr marL="0" indent="0">
              <a:defRPr/>
            </a:lvl5pPr>
          </a:lstStyle>
          <a:p>
            <a:pPr lvl="0"/>
            <a:r>
              <a:rPr lang="en-US" sz="700" dirty="0" smtClean="0"/>
              <a:t>Click to add description</a:t>
            </a:r>
            <a:endParaRPr lang="en-US" dirty="0"/>
          </a:p>
        </p:txBody>
      </p:sp>
      <p:sp>
        <p:nvSpPr>
          <p:cNvPr id="145" name="Rectangle 45"/>
          <p:cNvSpPr/>
          <p:nvPr userDrawn="1"/>
        </p:nvSpPr>
        <p:spPr>
          <a:xfrm>
            <a:off x="5835650" y="4470400"/>
            <a:ext cx="1689100" cy="1079500"/>
          </a:xfrm>
          <a:prstGeom prst="rect">
            <a:avLst/>
          </a:prstGeom>
          <a:solidFill>
            <a:schemeClr val="bg1"/>
          </a:solidFill>
          <a:ln w="12700">
            <a:solidFill>
              <a:srgbClr val="298DC1"/>
            </a:solidFill>
          </a:ln>
        </p:spPr>
        <p:style>
          <a:lnRef idx="2">
            <a:schemeClr val="accent1">
              <a:shade val="50000"/>
            </a:schemeClr>
          </a:lnRef>
          <a:fillRef idx="1">
            <a:schemeClr val="accent1"/>
          </a:fillRef>
          <a:effectRef idx="0">
            <a:schemeClr val="accent1"/>
          </a:effectRef>
          <a:fontRef idx="minor">
            <a:schemeClr val="lt1"/>
          </a:fontRef>
        </p:style>
        <p:txBody>
          <a:bodyPr lIns="99258" tIns="49629" rIns="99258" bIns="49629" rtlCol="0" anchor="ctr"/>
          <a:lstStyle/>
          <a:p>
            <a:pPr algn="ctr"/>
            <a:endParaRPr lang="en-US" dirty="0"/>
          </a:p>
        </p:txBody>
      </p:sp>
      <p:sp>
        <p:nvSpPr>
          <p:cNvPr id="146" name="Text Placeholder 46"/>
          <p:cNvSpPr>
            <a:spLocks noGrp="1"/>
          </p:cNvSpPr>
          <p:nvPr>
            <p:ph type="body" sz="quarter" idx="102" hasCustomPrompt="1"/>
          </p:nvPr>
        </p:nvSpPr>
        <p:spPr>
          <a:xfrm>
            <a:off x="6080125" y="4567329"/>
            <a:ext cx="1200150" cy="622300"/>
          </a:xfrm>
          <a:prstGeom prst="rect">
            <a:avLst/>
          </a:prstGeom>
        </p:spPr>
        <p:txBody>
          <a:bodyPr/>
          <a:lstStyle>
            <a:lvl1pPr marL="370494" indent="0">
              <a:buNone/>
              <a:defRPr/>
            </a:lvl1pPr>
          </a:lstStyle>
          <a:p>
            <a:r>
              <a:rPr lang="en-US" dirty="0" smtClean="0"/>
              <a:t>Picture</a:t>
            </a:r>
            <a:endParaRPr lang="en-US" dirty="0"/>
          </a:p>
        </p:txBody>
      </p:sp>
      <p:sp>
        <p:nvSpPr>
          <p:cNvPr id="147" name="Text Placeholder 47"/>
          <p:cNvSpPr>
            <a:spLocks noGrp="1"/>
          </p:cNvSpPr>
          <p:nvPr>
            <p:ph type="body" sz="quarter" idx="103" hasCustomPrompt="1"/>
          </p:nvPr>
        </p:nvSpPr>
        <p:spPr>
          <a:xfrm>
            <a:off x="6080125" y="5225665"/>
            <a:ext cx="1200150" cy="254000"/>
          </a:xfrm>
          <a:prstGeom prst="rect">
            <a:avLst/>
          </a:prstGeom>
        </p:spPr>
        <p:txBody>
          <a:bodyPr>
            <a:noAutofit/>
          </a:bodyPr>
          <a:lstStyle>
            <a:lvl1pPr marL="0" indent="0" algn="ctr">
              <a:buNone/>
              <a:defRPr sz="600" baseline="0">
                <a:solidFill>
                  <a:srgbClr val="000000"/>
                </a:solidFill>
              </a:defRPr>
            </a:lvl1pPr>
            <a:lvl2pPr marL="0" indent="0">
              <a:defRPr/>
            </a:lvl2pPr>
            <a:lvl3pPr marL="0" indent="0">
              <a:defRPr/>
            </a:lvl3pPr>
            <a:lvl4pPr marL="0" indent="0">
              <a:defRPr/>
            </a:lvl4pPr>
            <a:lvl5pPr marL="0" indent="0">
              <a:defRPr/>
            </a:lvl5pPr>
          </a:lstStyle>
          <a:p>
            <a:pPr lvl="0"/>
            <a:r>
              <a:rPr lang="en-US" sz="700" dirty="0" smtClean="0"/>
              <a:t>Click to add description</a:t>
            </a:r>
            <a:endParaRPr lang="en-US" dirty="0"/>
          </a:p>
        </p:txBody>
      </p:sp>
      <p:sp>
        <p:nvSpPr>
          <p:cNvPr id="149" name="Rectangle 48"/>
          <p:cNvSpPr/>
          <p:nvPr userDrawn="1"/>
        </p:nvSpPr>
        <p:spPr>
          <a:xfrm>
            <a:off x="5835650" y="5651500"/>
            <a:ext cx="1689100" cy="1079500"/>
          </a:xfrm>
          <a:prstGeom prst="rect">
            <a:avLst/>
          </a:prstGeom>
          <a:solidFill>
            <a:schemeClr val="bg1"/>
          </a:solidFill>
          <a:ln w="12700">
            <a:solidFill>
              <a:srgbClr val="298DC1"/>
            </a:solidFill>
          </a:ln>
        </p:spPr>
        <p:style>
          <a:lnRef idx="2">
            <a:schemeClr val="accent1">
              <a:shade val="50000"/>
            </a:schemeClr>
          </a:lnRef>
          <a:fillRef idx="1">
            <a:schemeClr val="accent1"/>
          </a:fillRef>
          <a:effectRef idx="0">
            <a:schemeClr val="accent1"/>
          </a:effectRef>
          <a:fontRef idx="minor">
            <a:schemeClr val="lt1"/>
          </a:fontRef>
        </p:style>
        <p:txBody>
          <a:bodyPr lIns="99258" tIns="49629" rIns="99258" bIns="49629" rtlCol="0" anchor="ctr"/>
          <a:lstStyle/>
          <a:p>
            <a:pPr algn="ctr"/>
            <a:endParaRPr lang="en-US" dirty="0"/>
          </a:p>
        </p:txBody>
      </p:sp>
      <p:sp>
        <p:nvSpPr>
          <p:cNvPr id="150" name="Text Placeholder 49"/>
          <p:cNvSpPr>
            <a:spLocks noGrp="1"/>
          </p:cNvSpPr>
          <p:nvPr>
            <p:ph type="body" sz="quarter" idx="104" hasCustomPrompt="1"/>
          </p:nvPr>
        </p:nvSpPr>
        <p:spPr>
          <a:xfrm>
            <a:off x="6080125" y="5748431"/>
            <a:ext cx="1200150" cy="622300"/>
          </a:xfrm>
          <a:prstGeom prst="rect">
            <a:avLst/>
          </a:prstGeom>
        </p:spPr>
        <p:txBody>
          <a:bodyPr/>
          <a:lstStyle>
            <a:lvl1pPr marL="370494" indent="0">
              <a:buNone/>
              <a:defRPr/>
            </a:lvl1pPr>
          </a:lstStyle>
          <a:p>
            <a:r>
              <a:rPr lang="en-US" dirty="0" smtClean="0"/>
              <a:t>Picture</a:t>
            </a:r>
            <a:endParaRPr lang="en-US" dirty="0"/>
          </a:p>
        </p:txBody>
      </p:sp>
      <p:sp>
        <p:nvSpPr>
          <p:cNvPr id="151" name="Text Placeholder 50"/>
          <p:cNvSpPr>
            <a:spLocks noGrp="1"/>
          </p:cNvSpPr>
          <p:nvPr>
            <p:ph type="body" sz="quarter" idx="105" hasCustomPrompt="1"/>
          </p:nvPr>
        </p:nvSpPr>
        <p:spPr>
          <a:xfrm>
            <a:off x="6080125" y="6406768"/>
            <a:ext cx="1200150" cy="254000"/>
          </a:xfrm>
          <a:prstGeom prst="rect">
            <a:avLst/>
          </a:prstGeom>
        </p:spPr>
        <p:txBody>
          <a:bodyPr>
            <a:noAutofit/>
          </a:bodyPr>
          <a:lstStyle>
            <a:lvl1pPr marL="0" indent="0" algn="ctr">
              <a:buNone/>
              <a:defRPr sz="600" baseline="0">
                <a:solidFill>
                  <a:srgbClr val="000000"/>
                </a:solidFill>
              </a:defRPr>
            </a:lvl1pPr>
            <a:lvl2pPr marL="0" indent="0">
              <a:defRPr/>
            </a:lvl2pPr>
            <a:lvl3pPr marL="0" indent="0">
              <a:defRPr/>
            </a:lvl3pPr>
            <a:lvl4pPr marL="0" indent="0">
              <a:defRPr/>
            </a:lvl4pPr>
            <a:lvl5pPr marL="0" indent="0">
              <a:defRPr/>
            </a:lvl5pPr>
          </a:lstStyle>
          <a:p>
            <a:pPr lvl="0"/>
            <a:r>
              <a:rPr lang="en-US" sz="700" dirty="0" smtClean="0"/>
              <a:t>Click to add description</a:t>
            </a:r>
            <a:endParaRPr lang="en-US" dirty="0"/>
          </a:p>
        </p:txBody>
      </p:sp>
      <p:sp>
        <p:nvSpPr>
          <p:cNvPr id="152" name="Rectangle 51"/>
          <p:cNvSpPr/>
          <p:nvPr userDrawn="1"/>
        </p:nvSpPr>
        <p:spPr>
          <a:xfrm>
            <a:off x="7613650" y="2108200"/>
            <a:ext cx="1708150" cy="1079500"/>
          </a:xfrm>
          <a:prstGeom prst="rect">
            <a:avLst/>
          </a:prstGeom>
          <a:solidFill>
            <a:schemeClr val="bg1"/>
          </a:solidFill>
          <a:ln w="12700">
            <a:solidFill>
              <a:srgbClr val="298DC1"/>
            </a:solidFill>
          </a:ln>
        </p:spPr>
        <p:style>
          <a:lnRef idx="2">
            <a:schemeClr val="accent1">
              <a:shade val="50000"/>
            </a:schemeClr>
          </a:lnRef>
          <a:fillRef idx="1">
            <a:schemeClr val="accent1"/>
          </a:fillRef>
          <a:effectRef idx="0">
            <a:schemeClr val="accent1"/>
          </a:effectRef>
          <a:fontRef idx="minor">
            <a:schemeClr val="lt1"/>
          </a:fontRef>
        </p:style>
        <p:txBody>
          <a:bodyPr lIns="99258" tIns="49629" rIns="99258" bIns="49629" rtlCol="0" anchor="ctr"/>
          <a:lstStyle/>
          <a:p>
            <a:pPr algn="ctr"/>
            <a:endParaRPr lang="en-US" dirty="0"/>
          </a:p>
        </p:txBody>
      </p:sp>
      <p:sp>
        <p:nvSpPr>
          <p:cNvPr id="177" name="Text Placeholder 52"/>
          <p:cNvSpPr>
            <a:spLocks noGrp="1"/>
          </p:cNvSpPr>
          <p:nvPr>
            <p:ph type="body" sz="quarter" idx="106" hasCustomPrompt="1"/>
          </p:nvPr>
        </p:nvSpPr>
        <p:spPr>
          <a:xfrm>
            <a:off x="7867650" y="2203450"/>
            <a:ext cx="1200150" cy="622300"/>
          </a:xfrm>
          <a:prstGeom prst="rect">
            <a:avLst/>
          </a:prstGeom>
        </p:spPr>
        <p:txBody>
          <a:bodyPr/>
          <a:lstStyle>
            <a:lvl1pPr marL="370494" indent="0">
              <a:buNone/>
              <a:defRPr/>
            </a:lvl1pPr>
          </a:lstStyle>
          <a:p>
            <a:r>
              <a:rPr lang="en-US" dirty="0" smtClean="0"/>
              <a:t>Picture</a:t>
            </a:r>
            <a:endParaRPr lang="en-US" dirty="0"/>
          </a:p>
        </p:txBody>
      </p:sp>
      <p:sp>
        <p:nvSpPr>
          <p:cNvPr id="178" name="Text Placeholder 53"/>
          <p:cNvSpPr>
            <a:spLocks noGrp="1"/>
          </p:cNvSpPr>
          <p:nvPr>
            <p:ph type="body" sz="quarter" idx="107" hasCustomPrompt="1"/>
          </p:nvPr>
        </p:nvSpPr>
        <p:spPr>
          <a:xfrm>
            <a:off x="7867650" y="2863850"/>
            <a:ext cx="1200150" cy="254000"/>
          </a:xfrm>
          <a:prstGeom prst="rect">
            <a:avLst/>
          </a:prstGeom>
        </p:spPr>
        <p:txBody>
          <a:bodyPr>
            <a:noAutofit/>
          </a:bodyPr>
          <a:lstStyle>
            <a:lvl1pPr marL="0" indent="0" algn="ctr">
              <a:buNone/>
              <a:defRPr sz="600" baseline="0">
                <a:solidFill>
                  <a:srgbClr val="000000"/>
                </a:solidFill>
              </a:defRPr>
            </a:lvl1pPr>
            <a:lvl2pPr marL="0" indent="0">
              <a:defRPr/>
            </a:lvl2pPr>
            <a:lvl3pPr marL="0" indent="0">
              <a:defRPr/>
            </a:lvl3pPr>
            <a:lvl4pPr marL="0" indent="0">
              <a:defRPr/>
            </a:lvl4pPr>
            <a:lvl5pPr marL="0" indent="0">
              <a:defRPr/>
            </a:lvl5pPr>
          </a:lstStyle>
          <a:p>
            <a:pPr lvl="0"/>
            <a:r>
              <a:rPr lang="en-US" sz="700" dirty="0" smtClean="0"/>
              <a:t>Click to add description</a:t>
            </a:r>
            <a:endParaRPr lang="en-US" dirty="0"/>
          </a:p>
        </p:txBody>
      </p:sp>
      <p:sp>
        <p:nvSpPr>
          <p:cNvPr id="179" name="Rectangle 54"/>
          <p:cNvSpPr/>
          <p:nvPr userDrawn="1"/>
        </p:nvSpPr>
        <p:spPr>
          <a:xfrm>
            <a:off x="7613650" y="3289300"/>
            <a:ext cx="1708150" cy="1079500"/>
          </a:xfrm>
          <a:prstGeom prst="rect">
            <a:avLst/>
          </a:prstGeom>
          <a:solidFill>
            <a:schemeClr val="bg1"/>
          </a:solidFill>
          <a:ln w="12700">
            <a:solidFill>
              <a:srgbClr val="298DC1"/>
            </a:solidFill>
          </a:ln>
        </p:spPr>
        <p:style>
          <a:lnRef idx="2">
            <a:schemeClr val="accent1">
              <a:shade val="50000"/>
            </a:schemeClr>
          </a:lnRef>
          <a:fillRef idx="1">
            <a:schemeClr val="accent1"/>
          </a:fillRef>
          <a:effectRef idx="0">
            <a:schemeClr val="accent1"/>
          </a:effectRef>
          <a:fontRef idx="minor">
            <a:schemeClr val="lt1"/>
          </a:fontRef>
        </p:style>
        <p:txBody>
          <a:bodyPr lIns="99258" tIns="49629" rIns="99258" bIns="49629" rtlCol="0" anchor="ctr"/>
          <a:lstStyle/>
          <a:p>
            <a:pPr algn="ctr"/>
            <a:endParaRPr lang="en-US" dirty="0"/>
          </a:p>
        </p:txBody>
      </p:sp>
      <p:sp>
        <p:nvSpPr>
          <p:cNvPr id="180" name="Text Placeholder 55"/>
          <p:cNvSpPr>
            <a:spLocks noGrp="1"/>
          </p:cNvSpPr>
          <p:nvPr>
            <p:ph type="body" sz="quarter" idx="108" hasCustomPrompt="1"/>
          </p:nvPr>
        </p:nvSpPr>
        <p:spPr>
          <a:xfrm>
            <a:off x="7867650" y="3384550"/>
            <a:ext cx="1200150" cy="622300"/>
          </a:xfrm>
          <a:prstGeom prst="rect">
            <a:avLst/>
          </a:prstGeom>
        </p:spPr>
        <p:txBody>
          <a:bodyPr/>
          <a:lstStyle>
            <a:lvl1pPr marL="370494" indent="0">
              <a:buNone/>
              <a:defRPr/>
            </a:lvl1pPr>
          </a:lstStyle>
          <a:p>
            <a:r>
              <a:rPr lang="en-US" dirty="0" smtClean="0"/>
              <a:t>Picture</a:t>
            </a:r>
            <a:endParaRPr lang="en-US" dirty="0"/>
          </a:p>
        </p:txBody>
      </p:sp>
      <p:sp>
        <p:nvSpPr>
          <p:cNvPr id="181" name="Text Placeholder 56"/>
          <p:cNvSpPr>
            <a:spLocks noGrp="1"/>
          </p:cNvSpPr>
          <p:nvPr>
            <p:ph type="body" sz="quarter" idx="109" hasCustomPrompt="1"/>
          </p:nvPr>
        </p:nvSpPr>
        <p:spPr>
          <a:xfrm>
            <a:off x="7867650" y="4044950"/>
            <a:ext cx="1200150" cy="254000"/>
          </a:xfrm>
          <a:prstGeom prst="rect">
            <a:avLst/>
          </a:prstGeom>
        </p:spPr>
        <p:txBody>
          <a:bodyPr>
            <a:noAutofit/>
          </a:bodyPr>
          <a:lstStyle>
            <a:lvl1pPr marL="0" indent="0" algn="ctr">
              <a:buNone/>
              <a:defRPr sz="600" baseline="0">
                <a:solidFill>
                  <a:srgbClr val="000000"/>
                </a:solidFill>
              </a:defRPr>
            </a:lvl1pPr>
            <a:lvl2pPr marL="0" indent="0">
              <a:defRPr/>
            </a:lvl2pPr>
            <a:lvl3pPr marL="0" indent="0">
              <a:defRPr/>
            </a:lvl3pPr>
            <a:lvl4pPr marL="0" indent="0">
              <a:defRPr/>
            </a:lvl4pPr>
            <a:lvl5pPr marL="0" indent="0">
              <a:defRPr/>
            </a:lvl5pPr>
          </a:lstStyle>
          <a:p>
            <a:pPr lvl="0"/>
            <a:r>
              <a:rPr lang="en-US" sz="700" dirty="0" smtClean="0"/>
              <a:t>Click to add description</a:t>
            </a:r>
            <a:endParaRPr lang="en-US" dirty="0"/>
          </a:p>
        </p:txBody>
      </p:sp>
      <p:sp>
        <p:nvSpPr>
          <p:cNvPr id="182" name="Rectangle 57"/>
          <p:cNvSpPr/>
          <p:nvPr userDrawn="1"/>
        </p:nvSpPr>
        <p:spPr>
          <a:xfrm>
            <a:off x="7613650" y="4470400"/>
            <a:ext cx="1708150" cy="1079500"/>
          </a:xfrm>
          <a:prstGeom prst="rect">
            <a:avLst/>
          </a:prstGeom>
          <a:solidFill>
            <a:schemeClr val="bg1"/>
          </a:solidFill>
          <a:ln w="12700">
            <a:solidFill>
              <a:srgbClr val="298DC1"/>
            </a:solidFill>
          </a:ln>
        </p:spPr>
        <p:style>
          <a:lnRef idx="2">
            <a:schemeClr val="accent1">
              <a:shade val="50000"/>
            </a:schemeClr>
          </a:lnRef>
          <a:fillRef idx="1">
            <a:schemeClr val="accent1"/>
          </a:fillRef>
          <a:effectRef idx="0">
            <a:schemeClr val="accent1"/>
          </a:effectRef>
          <a:fontRef idx="minor">
            <a:schemeClr val="lt1"/>
          </a:fontRef>
        </p:style>
        <p:txBody>
          <a:bodyPr lIns="99258" tIns="49629" rIns="99258" bIns="49629" rtlCol="0" anchor="ctr"/>
          <a:lstStyle/>
          <a:p>
            <a:pPr algn="ctr"/>
            <a:endParaRPr lang="en-US" dirty="0"/>
          </a:p>
        </p:txBody>
      </p:sp>
      <p:sp>
        <p:nvSpPr>
          <p:cNvPr id="183" name="Text Placeholder 58"/>
          <p:cNvSpPr>
            <a:spLocks noGrp="1"/>
          </p:cNvSpPr>
          <p:nvPr>
            <p:ph type="body" sz="quarter" idx="110" hasCustomPrompt="1"/>
          </p:nvPr>
        </p:nvSpPr>
        <p:spPr>
          <a:xfrm>
            <a:off x="7867650" y="4567329"/>
            <a:ext cx="1200150" cy="622300"/>
          </a:xfrm>
          <a:prstGeom prst="rect">
            <a:avLst/>
          </a:prstGeom>
        </p:spPr>
        <p:txBody>
          <a:bodyPr/>
          <a:lstStyle>
            <a:lvl1pPr marL="370494" indent="0">
              <a:buNone/>
              <a:defRPr/>
            </a:lvl1pPr>
          </a:lstStyle>
          <a:p>
            <a:r>
              <a:rPr lang="en-US" dirty="0" smtClean="0"/>
              <a:t>Picture</a:t>
            </a:r>
            <a:endParaRPr lang="en-US" dirty="0"/>
          </a:p>
        </p:txBody>
      </p:sp>
      <p:sp>
        <p:nvSpPr>
          <p:cNvPr id="184" name="Text Placeholder 59"/>
          <p:cNvSpPr>
            <a:spLocks noGrp="1"/>
          </p:cNvSpPr>
          <p:nvPr>
            <p:ph type="body" sz="quarter" idx="111" hasCustomPrompt="1"/>
          </p:nvPr>
        </p:nvSpPr>
        <p:spPr>
          <a:xfrm>
            <a:off x="7867650" y="5225665"/>
            <a:ext cx="1200150" cy="254000"/>
          </a:xfrm>
          <a:prstGeom prst="rect">
            <a:avLst/>
          </a:prstGeom>
        </p:spPr>
        <p:txBody>
          <a:bodyPr>
            <a:noAutofit/>
          </a:bodyPr>
          <a:lstStyle>
            <a:lvl1pPr marL="0" indent="0" algn="ctr">
              <a:buNone/>
              <a:defRPr sz="600" baseline="0">
                <a:solidFill>
                  <a:srgbClr val="000000"/>
                </a:solidFill>
              </a:defRPr>
            </a:lvl1pPr>
            <a:lvl2pPr marL="0" indent="0">
              <a:defRPr/>
            </a:lvl2pPr>
            <a:lvl3pPr marL="0" indent="0">
              <a:defRPr/>
            </a:lvl3pPr>
            <a:lvl4pPr marL="0" indent="0">
              <a:defRPr/>
            </a:lvl4pPr>
            <a:lvl5pPr marL="0" indent="0">
              <a:defRPr/>
            </a:lvl5pPr>
          </a:lstStyle>
          <a:p>
            <a:pPr lvl="0"/>
            <a:r>
              <a:rPr lang="en-US" sz="700" dirty="0" smtClean="0"/>
              <a:t>Click to add description</a:t>
            </a:r>
            <a:endParaRPr lang="en-US" dirty="0"/>
          </a:p>
        </p:txBody>
      </p:sp>
      <p:sp>
        <p:nvSpPr>
          <p:cNvPr id="186" name="Rectangle 60"/>
          <p:cNvSpPr/>
          <p:nvPr userDrawn="1"/>
        </p:nvSpPr>
        <p:spPr>
          <a:xfrm>
            <a:off x="7613650" y="5651500"/>
            <a:ext cx="1708150" cy="1079500"/>
          </a:xfrm>
          <a:prstGeom prst="rect">
            <a:avLst/>
          </a:prstGeom>
          <a:solidFill>
            <a:schemeClr val="bg1"/>
          </a:solidFill>
          <a:ln w="12700">
            <a:solidFill>
              <a:srgbClr val="298DC1"/>
            </a:solidFill>
          </a:ln>
        </p:spPr>
        <p:style>
          <a:lnRef idx="2">
            <a:schemeClr val="accent1">
              <a:shade val="50000"/>
            </a:schemeClr>
          </a:lnRef>
          <a:fillRef idx="1">
            <a:schemeClr val="accent1"/>
          </a:fillRef>
          <a:effectRef idx="0">
            <a:schemeClr val="accent1"/>
          </a:effectRef>
          <a:fontRef idx="minor">
            <a:schemeClr val="lt1"/>
          </a:fontRef>
        </p:style>
        <p:txBody>
          <a:bodyPr lIns="99258" tIns="49629" rIns="99258" bIns="49629" rtlCol="0" anchor="ctr"/>
          <a:lstStyle/>
          <a:p>
            <a:pPr algn="ctr"/>
            <a:endParaRPr lang="en-US" dirty="0"/>
          </a:p>
        </p:txBody>
      </p:sp>
      <p:sp>
        <p:nvSpPr>
          <p:cNvPr id="187" name="Text Placeholder 61"/>
          <p:cNvSpPr>
            <a:spLocks noGrp="1"/>
          </p:cNvSpPr>
          <p:nvPr>
            <p:ph type="body" sz="quarter" idx="112" hasCustomPrompt="1"/>
          </p:nvPr>
        </p:nvSpPr>
        <p:spPr>
          <a:xfrm>
            <a:off x="7867650" y="5748431"/>
            <a:ext cx="1200150" cy="622300"/>
          </a:xfrm>
          <a:prstGeom prst="rect">
            <a:avLst/>
          </a:prstGeom>
        </p:spPr>
        <p:txBody>
          <a:bodyPr/>
          <a:lstStyle>
            <a:lvl1pPr marL="370494" indent="0">
              <a:buNone/>
              <a:defRPr/>
            </a:lvl1pPr>
          </a:lstStyle>
          <a:p>
            <a:r>
              <a:rPr lang="en-US" dirty="0" smtClean="0"/>
              <a:t>Picture</a:t>
            </a:r>
            <a:endParaRPr lang="en-US" dirty="0"/>
          </a:p>
        </p:txBody>
      </p:sp>
      <p:sp>
        <p:nvSpPr>
          <p:cNvPr id="188" name="Text Placeholder 62"/>
          <p:cNvSpPr>
            <a:spLocks noGrp="1"/>
          </p:cNvSpPr>
          <p:nvPr>
            <p:ph type="body" sz="quarter" idx="113" hasCustomPrompt="1"/>
          </p:nvPr>
        </p:nvSpPr>
        <p:spPr>
          <a:xfrm>
            <a:off x="7867650" y="6406768"/>
            <a:ext cx="1200150" cy="254000"/>
          </a:xfrm>
          <a:prstGeom prst="rect">
            <a:avLst/>
          </a:prstGeom>
        </p:spPr>
        <p:txBody>
          <a:bodyPr>
            <a:noAutofit/>
          </a:bodyPr>
          <a:lstStyle>
            <a:lvl1pPr marL="0" indent="0" algn="ctr">
              <a:buNone/>
              <a:defRPr sz="600" baseline="0">
                <a:solidFill>
                  <a:srgbClr val="000000"/>
                </a:solidFill>
              </a:defRPr>
            </a:lvl1pPr>
            <a:lvl2pPr marL="0" indent="0">
              <a:defRPr/>
            </a:lvl2pPr>
            <a:lvl3pPr marL="0" indent="0">
              <a:defRPr/>
            </a:lvl3pPr>
            <a:lvl4pPr marL="0" indent="0">
              <a:defRPr/>
            </a:lvl4pPr>
            <a:lvl5pPr marL="0" indent="0">
              <a:defRPr/>
            </a:lvl5pPr>
          </a:lstStyle>
          <a:p>
            <a:pPr lvl="0"/>
            <a:r>
              <a:rPr lang="en-US" sz="700" dirty="0" smtClean="0"/>
              <a:t>Click to add description</a:t>
            </a:r>
            <a:endParaRPr lang="en-US" dirty="0"/>
          </a:p>
        </p:txBody>
      </p:sp>
      <p:sp>
        <p:nvSpPr>
          <p:cNvPr id="67" name="Footer Placeholder 63"/>
          <p:cNvSpPr>
            <a:spLocks noGrp="1"/>
          </p:cNvSpPr>
          <p:nvPr>
            <p:ph type="ftr" sz="quarter" idx="3"/>
          </p:nvPr>
        </p:nvSpPr>
        <p:spPr>
          <a:xfrm>
            <a:off x="7490826" y="7083277"/>
            <a:ext cx="1836053" cy="244038"/>
          </a:xfrm>
          <a:prstGeom prst="rect">
            <a:avLst/>
          </a:prstGeom>
        </p:spPr>
        <p:txBody>
          <a:bodyPr vert="horz" lIns="0" tIns="0" rIns="0" bIns="0" rtlCol="0" anchor="ctr"/>
          <a:lstStyle>
            <a:lvl1pPr marL="0" indent="0" algn="r">
              <a:buNone/>
              <a:defRPr sz="800" baseline="0">
                <a:solidFill>
                  <a:schemeClr val="tx1"/>
                </a:solidFill>
                <a:latin typeface="+mj-lt"/>
              </a:defRPr>
            </a:lvl1pPr>
          </a:lstStyle>
          <a:p>
            <a:r>
              <a:rPr lang="en-US" smtClean="0"/>
              <a:t>Click to add footer</a:t>
            </a:r>
            <a:endParaRPr lang="en-US" dirty="0"/>
          </a:p>
        </p:txBody>
      </p:sp>
      <p:sp>
        <p:nvSpPr>
          <p:cNvPr id="65" name="Slide Number Placeholder 64"/>
          <p:cNvSpPr>
            <a:spLocks noGrp="1"/>
          </p:cNvSpPr>
          <p:nvPr>
            <p:ph type="sldNum" sz="quarter" idx="4"/>
          </p:nvPr>
        </p:nvSpPr>
        <p:spPr>
          <a:xfrm>
            <a:off x="9326880" y="7083277"/>
            <a:ext cx="384427" cy="244038"/>
          </a:xfrm>
          <a:prstGeom prst="rect">
            <a:avLst/>
          </a:prstGeom>
        </p:spPr>
        <p:txBody>
          <a:bodyPr vert="horz" lIns="0" tIns="0" rIns="0" bIns="27432" rtlCol="0" anchor="ctr"/>
          <a:lstStyle>
            <a:lvl1pPr marL="0" indent="0" algn="r">
              <a:buNone/>
              <a:defRPr sz="1100">
                <a:solidFill>
                  <a:schemeClr val="tx1"/>
                </a:solidFill>
              </a:defRPr>
            </a:lvl1pPr>
          </a:lstStyle>
          <a:p>
            <a:fld id="{0AF8A4B7-68D6-47C7-8DF0-E856C990106D}" type="slidenum">
              <a:rPr lang="en-US" smtClean="0"/>
              <a:pPr/>
              <a:t>‹#›</a:t>
            </a:fld>
            <a:endParaRPr lang="en-US" dirty="0"/>
          </a:p>
        </p:txBody>
      </p:sp>
      <p:pic>
        <p:nvPicPr>
          <p:cNvPr id="75" name="Picture 74"/>
          <p:cNvPicPr/>
          <p:nvPr userDrawn="1"/>
        </p:nvPicPr>
        <p:blipFill>
          <a:blip r:embed="rId3" cstate="print">
            <a:extLst>
              <a:ext uri="{28A0092B-C50C-407E-A947-70E740481C1C}">
                <a14:useLocalDpi xmlns:a14="http://schemas.microsoft.com/office/drawing/2010/main" val="0"/>
              </a:ext>
            </a:extLst>
          </a:blip>
          <a:stretch>
            <a:fillRect/>
          </a:stretch>
        </p:blipFill>
        <p:spPr>
          <a:xfrm>
            <a:off x="86625" y="6942250"/>
            <a:ext cx="2330450" cy="533400"/>
          </a:xfrm>
          <a:prstGeom prst="rect">
            <a:avLst/>
          </a:prstGeom>
        </p:spPr>
      </p:pic>
    </p:spTree>
    <p:custDataLst>
      <p:custData r:id="rId1"/>
    </p:custDataLst>
    <p:extLst>
      <p:ext uri="{BB962C8B-B14F-4D97-AF65-F5344CB8AC3E}">
        <p14:creationId xmlns:p14="http://schemas.microsoft.com/office/powerpoint/2010/main" val="3016649635"/>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ombstones (5 x 3)">
    <p:spTree>
      <p:nvGrpSpPr>
        <p:cNvPr id="1" name=""/>
        <p:cNvGrpSpPr/>
        <p:nvPr/>
      </p:nvGrpSpPr>
      <p:grpSpPr>
        <a:xfrm>
          <a:off x="0" y="0"/>
          <a:ext cx="0" cy="0"/>
          <a:chOff x="0" y="0"/>
          <a:chExt cx="0" cy="0"/>
        </a:xfrm>
      </p:grpSpPr>
      <p:sp>
        <p:nvSpPr>
          <p:cNvPr id="52" name="Title 1"/>
          <p:cNvSpPr>
            <a:spLocks noGrp="1" noChangeAspect="1"/>
          </p:cNvSpPr>
          <p:nvPr>
            <p:ph type="title"/>
          </p:nvPr>
        </p:nvSpPr>
        <p:spPr>
          <a:xfrm>
            <a:off x="1609724" y="117249"/>
            <a:ext cx="8101584" cy="1077265"/>
          </a:xfrm>
          <a:prstGeom prst="rect">
            <a:avLst/>
          </a:prstGeom>
        </p:spPr>
        <p:txBody>
          <a:bodyPr vert="horz" lIns="0" tIns="49629" rIns="0" bIns="49629" rtlCol="0" anchor="b">
            <a:noAutofit/>
          </a:bodyPr>
          <a:lstStyle/>
          <a:p>
            <a:r>
              <a:rPr lang="en-US" dirty="0" smtClean="0"/>
              <a:t>Click to add title</a:t>
            </a:r>
            <a:endParaRPr lang="en-US" dirty="0"/>
          </a:p>
        </p:txBody>
      </p:sp>
      <p:sp>
        <p:nvSpPr>
          <p:cNvPr id="6" name="Text Placeholder 2"/>
          <p:cNvSpPr>
            <a:spLocks noGrp="1"/>
          </p:cNvSpPr>
          <p:nvPr>
            <p:ph type="body" sz="quarter" idx="75" hasCustomPrompt="1"/>
          </p:nvPr>
        </p:nvSpPr>
        <p:spPr>
          <a:xfrm>
            <a:off x="501650" y="1409700"/>
            <a:ext cx="8820150" cy="622300"/>
          </a:xfrm>
        </p:spPr>
        <p:txBody>
          <a:bodyPr>
            <a:noAutofit/>
          </a:bodyPr>
          <a:lstStyle>
            <a:lvl1pPr marL="0" indent="0">
              <a:buNone/>
              <a:defRPr sz="1100">
                <a:solidFill>
                  <a:schemeClr val="tx1"/>
                </a:solidFill>
              </a:defRPr>
            </a:lvl1pPr>
          </a:lstStyle>
          <a:p>
            <a:pPr lvl="0"/>
            <a:r>
              <a:rPr lang="en-US" dirty="0" smtClean="0"/>
              <a:t>Click to add text</a:t>
            </a:r>
            <a:endParaRPr lang="en-US" dirty="0"/>
          </a:p>
        </p:txBody>
      </p:sp>
      <p:sp>
        <p:nvSpPr>
          <p:cNvPr id="10" name="Rectangle 3"/>
          <p:cNvSpPr/>
          <p:nvPr userDrawn="1"/>
        </p:nvSpPr>
        <p:spPr>
          <a:xfrm>
            <a:off x="501650" y="2108200"/>
            <a:ext cx="1687830" cy="1473200"/>
          </a:xfrm>
          <a:prstGeom prst="rect">
            <a:avLst/>
          </a:prstGeom>
          <a:solidFill>
            <a:schemeClr val="bg1"/>
          </a:solidFill>
          <a:ln w="12700">
            <a:solidFill>
              <a:srgbClr val="298DC1"/>
            </a:solidFill>
          </a:ln>
        </p:spPr>
        <p:style>
          <a:lnRef idx="2">
            <a:schemeClr val="accent1">
              <a:shade val="50000"/>
            </a:schemeClr>
          </a:lnRef>
          <a:fillRef idx="1">
            <a:schemeClr val="accent1"/>
          </a:fillRef>
          <a:effectRef idx="0">
            <a:schemeClr val="accent1"/>
          </a:effectRef>
          <a:fontRef idx="minor">
            <a:schemeClr val="lt1"/>
          </a:fontRef>
        </p:style>
        <p:txBody>
          <a:bodyPr lIns="99258" tIns="49629" rIns="99258" bIns="49629" rtlCol="0" anchor="ctr"/>
          <a:lstStyle/>
          <a:p>
            <a:pPr algn="ctr"/>
            <a:endParaRPr lang="en-US" dirty="0"/>
          </a:p>
        </p:txBody>
      </p:sp>
      <p:sp>
        <p:nvSpPr>
          <p:cNvPr id="37" name="Text Placeholder 4"/>
          <p:cNvSpPr>
            <a:spLocks noGrp="1"/>
          </p:cNvSpPr>
          <p:nvPr>
            <p:ph type="body" sz="quarter" idx="15" hasCustomPrompt="1"/>
          </p:nvPr>
        </p:nvSpPr>
        <p:spPr>
          <a:xfrm>
            <a:off x="735965" y="2203450"/>
            <a:ext cx="1219200" cy="901700"/>
          </a:xfrm>
          <a:prstGeom prst="rect">
            <a:avLst/>
          </a:prstGeom>
        </p:spPr>
        <p:txBody>
          <a:bodyPr/>
          <a:lstStyle>
            <a:lvl1pPr marL="370494" marR="0" indent="0" algn="l" defTabSz="128016" rtl="0" eaLnBrk="1" fontAlgn="auto" latinLnBrk="0" hangingPunct="1">
              <a:lnSpc>
                <a:spcPct val="100000"/>
              </a:lnSpc>
              <a:spcBef>
                <a:spcPct val="20000"/>
              </a:spcBef>
              <a:spcAft>
                <a:spcPts val="0"/>
              </a:spcAft>
              <a:buClrTx/>
              <a:buSzTx/>
              <a:buFontTx/>
              <a:buNone/>
              <a:tabLst/>
              <a:defRPr/>
            </a:lvl1pPr>
          </a:lstStyle>
          <a:p>
            <a:r>
              <a:rPr lang="en-US" dirty="0" smtClean="0"/>
              <a:t>Picture</a:t>
            </a:r>
          </a:p>
        </p:txBody>
      </p:sp>
      <p:sp>
        <p:nvSpPr>
          <p:cNvPr id="58" name="Text Placeholder 5"/>
          <p:cNvSpPr>
            <a:spLocks noGrp="1"/>
          </p:cNvSpPr>
          <p:nvPr>
            <p:ph type="body" sz="quarter" idx="35" hasCustomPrompt="1"/>
          </p:nvPr>
        </p:nvSpPr>
        <p:spPr>
          <a:xfrm>
            <a:off x="735965" y="3143250"/>
            <a:ext cx="1219200" cy="342900"/>
          </a:xfrm>
          <a:prstGeom prst="rect">
            <a:avLst/>
          </a:prstGeom>
        </p:spPr>
        <p:txBody>
          <a:bodyPr>
            <a:noAutofit/>
          </a:bodyPr>
          <a:lstStyle>
            <a:lvl1pPr marL="0" indent="0" algn="ctr">
              <a:buNone/>
              <a:defRPr sz="600" baseline="0">
                <a:solidFill>
                  <a:srgbClr val="000000"/>
                </a:solidFill>
              </a:defRPr>
            </a:lvl1pPr>
            <a:lvl2pPr marL="0" indent="0">
              <a:defRPr/>
            </a:lvl2pPr>
            <a:lvl3pPr marL="0" indent="0">
              <a:defRPr/>
            </a:lvl3pPr>
            <a:lvl4pPr marL="0" indent="0">
              <a:defRPr/>
            </a:lvl4pPr>
            <a:lvl5pPr marL="0" indent="0">
              <a:defRPr/>
            </a:lvl5pPr>
          </a:lstStyle>
          <a:p>
            <a:pPr lvl="0"/>
            <a:r>
              <a:rPr lang="en-US" sz="700" dirty="0" smtClean="0"/>
              <a:t>Click to add description</a:t>
            </a:r>
            <a:endParaRPr lang="en-US" dirty="0"/>
          </a:p>
        </p:txBody>
      </p:sp>
      <p:sp>
        <p:nvSpPr>
          <p:cNvPr id="67" name="Rectangle 6"/>
          <p:cNvSpPr/>
          <p:nvPr userDrawn="1"/>
        </p:nvSpPr>
        <p:spPr>
          <a:xfrm>
            <a:off x="501650" y="3683000"/>
            <a:ext cx="1687830" cy="1473200"/>
          </a:xfrm>
          <a:prstGeom prst="rect">
            <a:avLst/>
          </a:prstGeom>
          <a:solidFill>
            <a:schemeClr val="bg1"/>
          </a:solidFill>
          <a:ln w="12700">
            <a:solidFill>
              <a:srgbClr val="298DC1"/>
            </a:solidFill>
          </a:ln>
        </p:spPr>
        <p:style>
          <a:lnRef idx="2">
            <a:schemeClr val="accent1">
              <a:shade val="50000"/>
            </a:schemeClr>
          </a:lnRef>
          <a:fillRef idx="1">
            <a:schemeClr val="accent1"/>
          </a:fillRef>
          <a:effectRef idx="0">
            <a:schemeClr val="accent1"/>
          </a:effectRef>
          <a:fontRef idx="minor">
            <a:schemeClr val="lt1"/>
          </a:fontRef>
        </p:style>
        <p:txBody>
          <a:bodyPr lIns="99258" tIns="49629" rIns="99258" bIns="49629" rtlCol="0" anchor="ctr"/>
          <a:lstStyle/>
          <a:p>
            <a:pPr algn="ctr"/>
            <a:endParaRPr lang="en-US" dirty="0"/>
          </a:p>
        </p:txBody>
      </p:sp>
      <p:sp>
        <p:nvSpPr>
          <p:cNvPr id="68" name="Text Placeholder 7"/>
          <p:cNvSpPr>
            <a:spLocks noGrp="1"/>
          </p:cNvSpPr>
          <p:nvPr>
            <p:ph type="body" sz="quarter" idx="108" hasCustomPrompt="1"/>
          </p:nvPr>
        </p:nvSpPr>
        <p:spPr>
          <a:xfrm>
            <a:off x="735965" y="3778250"/>
            <a:ext cx="1219200" cy="901700"/>
          </a:xfrm>
          <a:prstGeom prst="rect">
            <a:avLst/>
          </a:prstGeom>
        </p:spPr>
        <p:txBody>
          <a:bodyPr/>
          <a:lstStyle>
            <a:lvl1pPr marL="370494" indent="0">
              <a:buNone/>
              <a:defRPr/>
            </a:lvl1pPr>
          </a:lstStyle>
          <a:p>
            <a:r>
              <a:rPr lang="en-US" dirty="0" smtClean="0"/>
              <a:t>Picture</a:t>
            </a:r>
            <a:endParaRPr lang="en-US" dirty="0"/>
          </a:p>
        </p:txBody>
      </p:sp>
      <p:sp>
        <p:nvSpPr>
          <p:cNvPr id="75" name="Text Placeholder 8"/>
          <p:cNvSpPr>
            <a:spLocks noGrp="1"/>
          </p:cNvSpPr>
          <p:nvPr>
            <p:ph type="body" sz="quarter" idx="109" hasCustomPrompt="1"/>
          </p:nvPr>
        </p:nvSpPr>
        <p:spPr>
          <a:xfrm>
            <a:off x="735965" y="4718050"/>
            <a:ext cx="1219200" cy="342900"/>
          </a:xfrm>
          <a:prstGeom prst="rect">
            <a:avLst/>
          </a:prstGeom>
        </p:spPr>
        <p:txBody>
          <a:bodyPr>
            <a:noAutofit/>
          </a:bodyPr>
          <a:lstStyle>
            <a:lvl1pPr marL="0" indent="0" algn="ctr">
              <a:buNone/>
              <a:defRPr sz="600" baseline="0">
                <a:solidFill>
                  <a:srgbClr val="000000"/>
                </a:solidFill>
              </a:defRPr>
            </a:lvl1pPr>
            <a:lvl2pPr marL="0" indent="0">
              <a:defRPr/>
            </a:lvl2pPr>
            <a:lvl3pPr marL="0" indent="0">
              <a:defRPr/>
            </a:lvl3pPr>
            <a:lvl4pPr marL="0" indent="0">
              <a:defRPr/>
            </a:lvl4pPr>
            <a:lvl5pPr marL="0" indent="0">
              <a:defRPr/>
            </a:lvl5pPr>
          </a:lstStyle>
          <a:p>
            <a:pPr lvl="0"/>
            <a:r>
              <a:rPr lang="en-US" sz="700" dirty="0" smtClean="0"/>
              <a:t>Click to add description</a:t>
            </a:r>
            <a:endParaRPr lang="en-US" dirty="0"/>
          </a:p>
        </p:txBody>
      </p:sp>
      <p:sp>
        <p:nvSpPr>
          <p:cNvPr id="89" name="Rectangle 9"/>
          <p:cNvSpPr/>
          <p:nvPr userDrawn="1"/>
        </p:nvSpPr>
        <p:spPr>
          <a:xfrm>
            <a:off x="501650" y="5257800"/>
            <a:ext cx="1687830" cy="1473200"/>
          </a:xfrm>
          <a:prstGeom prst="rect">
            <a:avLst/>
          </a:prstGeom>
          <a:solidFill>
            <a:schemeClr val="bg1"/>
          </a:solidFill>
          <a:ln w="12700">
            <a:solidFill>
              <a:srgbClr val="298DC1"/>
            </a:solidFill>
          </a:ln>
        </p:spPr>
        <p:style>
          <a:lnRef idx="2">
            <a:schemeClr val="accent1">
              <a:shade val="50000"/>
            </a:schemeClr>
          </a:lnRef>
          <a:fillRef idx="1">
            <a:schemeClr val="accent1"/>
          </a:fillRef>
          <a:effectRef idx="0">
            <a:schemeClr val="accent1"/>
          </a:effectRef>
          <a:fontRef idx="minor">
            <a:schemeClr val="lt1"/>
          </a:fontRef>
        </p:style>
        <p:txBody>
          <a:bodyPr lIns="99258" tIns="49629" rIns="99258" bIns="49629" rtlCol="0" anchor="ctr"/>
          <a:lstStyle/>
          <a:p>
            <a:pPr algn="ctr"/>
            <a:endParaRPr lang="en-US" dirty="0"/>
          </a:p>
        </p:txBody>
      </p:sp>
      <p:sp>
        <p:nvSpPr>
          <p:cNvPr id="96" name="Text Placeholder 10"/>
          <p:cNvSpPr>
            <a:spLocks noGrp="1"/>
          </p:cNvSpPr>
          <p:nvPr>
            <p:ph type="body" sz="quarter" idx="110" hasCustomPrompt="1"/>
          </p:nvPr>
        </p:nvSpPr>
        <p:spPr>
          <a:xfrm>
            <a:off x="735965" y="5353050"/>
            <a:ext cx="1219200" cy="901700"/>
          </a:xfrm>
          <a:prstGeom prst="rect">
            <a:avLst/>
          </a:prstGeom>
        </p:spPr>
        <p:txBody>
          <a:bodyPr/>
          <a:lstStyle>
            <a:lvl1pPr marL="370494" indent="0">
              <a:buNone/>
              <a:defRPr/>
            </a:lvl1pPr>
          </a:lstStyle>
          <a:p>
            <a:r>
              <a:rPr lang="en-US" dirty="0" smtClean="0"/>
              <a:t>Picture</a:t>
            </a:r>
            <a:endParaRPr lang="en-US" dirty="0"/>
          </a:p>
        </p:txBody>
      </p:sp>
      <p:sp>
        <p:nvSpPr>
          <p:cNvPr id="97" name="Text Placeholder 11"/>
          <p:cNvSpPr>
            <a:spLocks noGrp="1"/>
          </p:cNvSpPr>
          <p:nvPr>
            <p:ph type="body" sz="quarter" idx="111" hasCustomPrompt="1"/>
          </p:nvPr>
        </p:nvSpPr>
        <p:spPr>
          <a:xfrm>
            <a:off x="735965" y="6292850"/>
            <a:ext cx="1219200" cy="342900"/>
          </a:xfrm>
          <a:prstGeom prst="rect">
            <a:avLst/>
          </a:prstGeom>
        </p:spPr>
        <p:txBody>
          <a:bodyPr>
            <a:noAutofit/>
          </a:bodyPr>
          <a:lstStyle>
            <a:lvl1pPr marL="0" indent="0" algn="ctr">
              <a:buNone/>
              <a:defRPr sz="600" baseline="0">
                <a:solidFill>
                  <a:srgbClr val="000000"/>
                </a:solidFill>
              </a:defRPr>
            </a:lvl1pPr>
            <a:lvl2pPr marL="0" indent="0">
              <a:defRPr/>
            </a:lvl2pPr>
            <a:lvl3pPr marL="0" indent="0">
              <a:defRPr/>
            </a:lvl3pPr>
            <a:lvl4pPr marL="0" indent="0">
              <a:defRPr/>
            </a:lvl4pPr>
            <a:lvl5pPr marL="0" indent="0">
              <a:defRPr/>
            </a:lvl5pPr>
          </a:lstStyle>
          <a:p>
            <a:pPr lvl="0"/>
            <a:r>
              <a:rPr lang="en-US" sz="700" dirty="0" smtClean="0"/>
              <a:t>Click to add description</a:t>
            </a:r>
            <a:endParaRPr lang="en-US" dirty="0"/>
          </a:p>
        </p:txBody>
      </p:sp>
      <p:sp>
        <p:nvSpPr>
          <p:cNvPr id="99" name="Rectangle 12"/>
          <p:cNvSpPr/>
          <p:nvPr userDrawn="1"/>
        </p:nvSpPr>
        <p:spPr>
          <a:xfrm>
            <a:off x="2284730" y="2108200"/>
            <a:ext cx="1687830" cy="1473200"/>
          </a:xfrm>
          <a:prstGeom prst="rect">
            <a:avLst/>
          </a:prstGeom>
          <a:solidFill>
            <a:schemeClr val="bg1"/>
          </a:solidFill>
          <a:ln w="12700">
            <a:solidFill>
              <a:srgbClr val="298DC1"/>
            </a:solidFill>
          </a:ln>
        </p:spPr>
        <p:style>
          <a:lnRef idx="2">
            <a:schemeClr val="accent1">
              <a:shade val="50000"/>
            </a:schemeClr>
          </a:lnRef>
          <a:fillRef idx="1">
            <a:schemeClr val="accent1"/>
          </a:fillRef>
          <a:effectRef idx="0">
            <a:schemeClr val="accent1"/>
          </a:effectRef>
          <a:fontRef idx="minor">
            <a:schemeClr val="lt1"/>
          </a:fontRef>
        </p:style>
        <p:txBody>
          <a:bodyPr lIns="99258" tIns="49629" rIns="99258" bIns="49629" rtlCol="0" anchor="ctr"/>
          <a:lstStyle/>
          <a:p>
            <a:pPr algn="ctr"/>
            <a:endParaRPr lang="en-US" dirty="0"/>
          </a:p>
        </p:txBody>
      </p:sp>
      <p:sp>
        <p:nvSpPr>
          <p:cNvPr id="100" name="Text Placeholder 13"/>
          <p:cNvSpPr>
            <a:spLocks noGrp="1"/>
          </p:cNvSpPr>
          <p:nvPr>
            <p:ph type="body" sz="quarter" idx="112" hasCustomPrompt="1"/>
          </p:nvPr>
        </p:nvSpPr>
        <p:spPr>
          <a:xfrm>
            <a:off x="2519045" y="2203450"/>
            <a:ext cx="1219200" cy="901700"/>
          </a:xfrm>
          <a:prstGeom prst="rect">
            <a:avLst/>
          </a:prstGeom>
        </p:spPr>
        <p:txBody>
          <a:bodyPr/>
          <a:lstStyle>
            <a:lvl1pPr marL="370494" marR="0" indent="0" algn="l" defTabSz="128016" rtl="0" eaLnBrk="1" fontAlgn="auto" latinLnBrk="0" hangingPunct="1">
              <a:lnSpc>
                <a:spcPct val="100000"/>
              </a:lnSpc>
              <a:spcBef>
                <a:spcPct val="20000"/>
              </a:spcBef>
              <a:spcAft>
                <a:spcPts val="0"/>
              </a:spcAft>
              <a:buClrTx/>
              <a:buSzTx/>
              <a:buFontTx/>
              <a:buNone/>
              <a:tabLst/>
              <a:defRPr/>
            </a:lvl1pPr>
          </a:lstStyle>
          <a:p>
            <a:r>
              <a:rPr lang="en-US" dirty="0" smtClean="0"/>
              <a:t>Picture</a:t>
            </a:r>
          </a:p>
        </p:txBody>
      </p:sp>
      <p:sp>
        <p:nvSpPr>
          <p:cNvPr id="101" name="Text Placeholder 14"/>
          <p:cNvSpPr>
            <a:spLocks noGrp="1"/>
          </p:cNvSpPr>
          <p:nvPr>
            <p:ph type="body" sz="quarter" idx="113" hasCustomPrompt="1"/>
          </p:nvPr>
        </p:nvSpPr>
        <p:spPr>
          <a:xfrm>
            <a:off x="2519045" y="3143250"/>
            <a:ext cx="1219200" cy="342900"/>
          </a:xfrm>
          <a:prstGeom prst="rect">
            <a:avLst/>
          </a:prstGeom>
        </p:spPr>
        <p:txBody>
          <a:bodyPr>
            <a:noAutofit/>
          </a:bodyPr>
          <a:lstStyle>
            <a:lvl1pPr marL="0" indent="0" algn="ctr">
              <a:buNone/>
              <a:defRPr sz="600" baseline="0">
                <a:solidFill>
                  <a:srgbClr val="000000"/>
                </a:solidFill>
              </a:defRPr>
            </a:lvl1pPr>
            <a:lvl2pPr marL="0" indent="0">
              <a:defRPr/>
            </a:lvl2pPr>
            <a:lvl3pPr marL="0" indent="0">
              <a:defRPr/>
            </a:lvl3pPr>
            <a:lvl4pPr marL="0" indent="0">
              <a:defRPr/>
            </a:lvl4pPr>
            <a:lvl5pPr marL="0" indent="0">
              <a:defRPr/>
            </a:lvl5pPr>
          </a:lstStyle>
          <a:p>
            <a:pPr lvl="0"/>
            <a:r>
              <a:rPr lang="en-US" sz="700" dirty="0" smtClean="0"/>
              <a:t>Click to add description</a:t>
            </a:r>
            <a:endParaRPr lang="en-US" dirty="0"/>
          </a:p>
        </p:txBody>
      </p:sp>
      <p:sp>
        <p:nvSpPr>
          <p:cNvPr id="102" name="Rectangle 15"/>
          <p:cNvSpPr/>
          <p:nvPr userDrawn="1"/>
        </p:nvSpPr>
        <p:spPr>
          <a:xfrm>
            <a:off x="2284730" y="3683000"/>
            <a:ext cx="1687830" cy="1473200"/>
          </a:xfrm>
          <a:prstGeom prst="rect">
            <a:avLst/>
          </a:prstGeom>
          <a:solidFill>
            <a:schemeClr val="bg1"/>
          </a:solidFill>
          <a:ln w="12700">
            <a:solidFill>
              <a:srgbClr val="298DC1"/>
            </a:solidFill>
          </a:ln>
        </p:spPr>
        <p:style>
          <a:lnRef idx="2">
            <a:schemeClr val="accent1">
              <a:shade val="50000"/>
            </a:schemeClr>
          </a:lnRef>
          <a:fillRef idx="1">
            <a:schemeClr val="accent1"/>
          </a:fillRef>
          <a:effectRef idx="0">
            <a:schemeClr val="accent1"/>
          </a:effectRef>
          <a:fontRef idx="minor">
            <a:schemeClr val="lt1"/>
          </a:fontRef>
        </p:style>
        <p:txBody>
          <a:bodyPr lIns="99258" tIns="49629" rIns="99258" bIns="49629" rtlCol="0" anchor="ctr"/>
          <a:lstStyle/>
          <a:p>
            <a:pPr algn="ctr"/>
            <a:endParaRPr lang="en-US" dirty="0"/>
          </a:p>
        </p:txBody>
      </p:sp>
      <p:sp>
        <p:nvSpPr>
          <p:cNvPr id="103" name="Text Placeholder 16"/>
          <p:cNvSpPr>
            <a:spLocks noGrp="1"/>
          </p:cNvSpPr>
          <p:nvPr>
            <p:ph type="body" sz="quarter" idx="114" hasCustomPrompt="1"/>
          </p:nvPr>
        </p:nvSpPr>
        <p:spPr>
          <a:xfrm>
            <a:off x="2519045" y="3778250"/>
            <a:ext cx="1219200" cy="901700"/>
          </a:xfrm>
          <a:prstGeom prst="rect">
            <a:avLst/>
          </a:prstGeom>
        </p:spPr>
        <p:txBody>
          <a:bodyPr/>
          <a:lstStyle>
            <a:lvl1pPr marL="370494" indent="0">
              <a:buNone/>
              <a:defRPr/>
            </a:lvl1pPr>
          </a:lstStyle>
          <a:p>
            <a:r>
              <a:rPr lang="en-US" dirty="0" smtClean="0"/>
              <a:t>Picture</a:t>
            </a:r>
            <a:endParaRPr lang="en-US" dirty="0"/>
          </a:p>
        </p:txBody>
      </p:sp>
      <p:sp>
        <p:nvSpPr>
          <p:cNvPr id="104" name="Text Placeholder 17"/>
          <p:cNvSpPr>
            <a:spLocks noGrp="1"/>
          </p:cNvSpPr>
          <p:nvPr>
            <p:ph type="body" sz="quarter" idx="115" hasCustomPrompt="1"/>
          </p:nvPr>
        </p:nvSpPr>
        <p:spPr>
          <a:xfrm>
            <a:off x="2519045" y="4718050"/>
            <a:ext cx="1219200" cy="342900"/>
          </a:xfrm>
          <a:prstGeom prst="rect">
            <a:avLst/>
          </a:prstGeom>
        </p:spPr>
        <p:txBody>
          <a:bodyPr>
            <a:noAutofit/>
          </a:bodyPr>
          <a:lstStyle>
            <a:lvl1pPr marL="0" indent="0" algn="ctr">
              <a:buNone/>
              <a:defRPr sz="600" baseline="0">
                <a:solidFill>
                  <a:srgbClr val="000000"/>
                </a:solidFill>
              </a:defRPr>
            </a:lvl1pPr>
            <a:lvl2pPr marL="0" indent="0">
              <a:defRPr/>
            </a:lvl2pPr>
            <a:lvl3pPr marL="0" indent="0">
              <a:defRPr/>
            </a:lvl3pPr>
            <a:lvl4pPr marL="0" indent="0">
              <a:defRPr/>
            </a:lvl4pPr>
            <a:lvl5pPr marL="0" indent="0">
              <a:defRPr/>
            </a:lvl5pPr>
          </a:lstStyle>
          <a:p>
            <a:pPr lvl="0"/>
            <a:r>
              <a:rPr lang="en-US" sz="700" dirty="0" smtClean="0"/>
              <a:t>Click to add description</a:t>
            </a:r>
            <a:endParaRPr lang="en-US" dirty="0"/>
          </a:p>
        </p:txBody>
      </p:sp>
      <p:sp>
        <p:nvSpPr>
          <p:cNvPr id="105" name="Rectangle 18"/>
          <p:cNvSpPr/>
          <p:nvPr userDrawn="1"/>
        </p:nvSpPr>
        <p:spPr>
          <a:xfrm>
            <a:off x="2284730" y="5257800"/>
            <a:ext cx="1687830" cy="1473200"/>
          </a:xfrm>
          <a:prstGeom prst="rect">
            <a:avLst/>
          </a:prstGeom>
          <a:solidFill>
            <a:schemeClr val="bg1"/>
          </a:solidFill>
          <a:ln w="12700">
            <a:solidFill>
              <a:srgbClr val="298DC1"/>
            </a:solidFill>
          </a:ln>
        </p:spPr>
        <p:style>
          <a:lnRef idx="2">
            <a:schemeClr val="accent1">
              <a:shade val="50000"/>
            </a:schemeClr>
          </a:lnRef>
          <a:fillRef idx="1">
            <a:schemeClr val="accent1"/>
          </a:fillRef>
          <a:effectRef idx="0">
            <a:schemeClr val="accent1"/>
          </a:effectRef>
          <a:fontRef idx="minor">
            <a:schemeClr val="lt1"/>
          </a:fontRef>
        </p:style>
        <p:txBody>
          <a:bodyPr lIns="99258" tIns="49629" rIns="99258" bIns="49629" rtlCol="0" anchor="ctr"/>
          <a:lstStyle/>
          <a:p>
            <a:pPr algn="ctr"/>
            <a:endParaRPr lang="en-US" dirty="0"/>
          </a:p>
        </p:txBody>
      </p:sp>
      <p:sp>
        <p:nvSpPr>
          <p:cNvPr id="106" name="Text Placeholder 19"/>
          <p:cNvSpPr>
            <a:spLocks noGrp="1"/>
          </p:cNvSpPr>
          <p:nvPr>
            <p:ph type="body" sz="quarter" idx="116" hasCustomPrompt="1"/>
          </p:nvPr>
        </p:nvSpPr>
        <p:spPr>
          <a:xfrm>
            <a:off x="2519045" y="5353050"/>
            <a:ext cx="1219200" cy="901700"/>
          </a:xfrm>
          <a:prstGeom prst="rect">
            <a:avLst/>
          </a:prstGeom>
        </p:spPr>
        <p:txBody>
          <a:bodyPr/>
          <a:lstStyle>
            <a:lvl1pPr marL="370494" indent="0">
              <a:buNone/>
              <a:defRPr/>
            </a:lvl1pPr>
          </a:lstStyle>
          <a:p>
            <a:r>
              <a:rPr lang="en-US" dirty="0" smtClean="0"/>
              <a:t>Picture</a:t>
            </a:r>
            <a:endParaRPr lang="en-US" dirty="0"/>
          </a:p>
        </p:txBody>
      </p:sp>
      <p:sp>
        <p:nvSpPr>
          <p:cNvPr id="107" name="Text Placeholder 20"/>
          <p:cNvSpPr>
            <a:spLocks noGrp="1"/>
          </p:cNvSpPr>
          <p:nvPr>
            <p:ph type="body" sz="quarter" idx="117" hasCustomPrompt="1"/>
          </p:nvPr>
        </p:nvSpPr>
        <p:spPr>
          <a:xfrm>
            <a:off x="2519045" y="6292850"/>
            <a:ext cx="1219200" cy="342900"/>
          </a:xfrm>
          <a:prstGeom prst="rect">
            <a:avLst/>
          </a:prstGeom>
        </p:spPr>
        <p:txBody>
          <a:bodyPr>
            <a:noAutofit/>
          </a:bodyPr>
          <a:lstStyle>
            <a:lvl1pPr marL="0" indent="0" algn="ctr">
              <a:buNone/>
              <a:defRPr sz="600" baseline="0">
                <a:solidFill>
                  <a:srgbClr val="000000"/>
                </a:solidFill>
              </a:defRPr>
            </a:lvl1pPr>
            <a:lvl2pPr marL="0" indent="0">
              <a:defRPr/>
            </a:lvl2pPr>
            <a:lvl3pPr marL="0" indent="0">
              <a:defRPr/>
            </a:lvl3pPr>
            <a:lvl4pPr marL="0" indent="0">
              <a:defRPr/>
            </a:lvl4pPr>
            <a:lvl5pPr marL="0" indent="0">
              <a:defRPr/>
            </a:lvl5pPr>
          </a:lstStyle>
          <a:p>
            <a:pPr lvl="0"/>
            <a:r>
              <a:rPr lang="en-US" sz="700" dirty="0" smtClean="0"/>
              <a:t>Click to add description</a:t>
            </a:r>
            <a:endParaRPr lang="en-US" dirty="0"/>
          </a:p>
        </p:txBody>
      </p:sp>
      <p:sp>
        <p:nvSpPr>
          <p:cNvPr id="108" name="Rectangle 21"/>
          <p:cNvSpPr/>
          <p:nvPr userDrawn="1"/>
        </p:nvSpPr>
        <p:spPr>
          <a:xfrm>
            <a:off x="4067810" y="2108200"/>
            <a:ext cx="1687830" cy="1473200"/>
          </a:xfrm>
          <a:prstGeom prst="rect">
            <a:avLst/>
          </a:prstGeom>
          <a:solidFill>
            <a:schemeClr val="bg1"/>
          </a:solidFill>
          <a:ln w="12700">
            <a:solidFill>
              <a:srgbClr val="298DC1"/>
            </a:solidFill>
          </a:ln>
        </p:spPr>
        <p:style>
          <a:lnRef idx="2">
            <a:schemeClr val="accent1">
              <a:shade val="50000"/>
            </a:schemeClr>
          </a:lnRef>
          <a:fillRef idx="1">
            <a:schemeClr val="accent1"/>
          </a:fillRef>
          <a:effectRef idx="0">
            <a:schemeClr val="accent1"/>
          </a:effectRef>
          <a:fontRef idx="minor">
            <a:schemeClr val="lt1"/>
          </a:fontRef>
        </p:style>
        <p:txBody>
          <a:bodyPr lIns="99258" tIns="49629" rIns="99258" bIns="49629" rtlCol="0" anchor="ctr"/>
          <a:lstStyle/>
          <a:p>
            <a:pPr algn="ctr"/>
            <a:endParaRPr lang="en-US" dirty="0"/>
          </a:p>
        </p:txBody>
      </p:sp>
      <p:sp>
        <p:nvSpPr>
          <p:cNvPr id="109" name="Text Placeholder 22"/>
          <p:cNvSpPr>
            <a:spLocks noGrp="1"/>
          </p:cNvSpPr>
          <p:nvPr>
            <p:ph type="body" sz="quarter" idx="118" hasCustomPrompt="1"/>
          </p:nvPr>
        </p:nvSpPr>
        <p:spPr>
          <a:xfrm>
            <a:off x="4302125" y="2203450"/>
            <a:ext cx="1219200" cy="901700"/>
          </a:xfrm>
          <a:prstGeom prst="rect">
            <a:avLst/>
          </a:prstGeom>
        </p:spPr>
        <p:txBody>
          <a:bodyPr/>
          <a:lstStyle>
            <a:lvl1pPr marL="370494" indent="0">
              <a:buNone/>
              <a:defRPr/>
            </a:lvl1pPr>
          </a:lstStyle>
          <a:p>
            <a:r>
              <a:rPr lang="en-US" dirty="0" smtClean="0"/>
              <a:t>Picture</a:t>
            </a:r>
            <a:endParaRPr lang="en-US" dirty="0"/>
          </a:p>
        </p:txBody>
      </p:sp>
      <p:sp>
        <p:nvSpPr>
          <p:cNvPr id="110" name="Text Placeholder 23"/>
          <p:cNvSpPr>
            <a:spLocks noGrp="1"/>
          </p:cNvSpPr>
          <p:nvPr>
            <p:ph type="body" sz="quarter" idx="119" hasCustomPrompt="1"/>
          </p:nvPr>
        </p:nvSpPr>
        <p:spPr>
          <a:xfrm>
            <a:off x="4302125" y="3143250"/>
            <a:ext cx="1219200" cy="342900"/>
          </a:xfrm>
          <a:prstGeom prst="rect">
            <a:avLst/>
          </a:prstGeom>
        </p:spPr>
        <p:txBody>
          <a:bodyPr>
            <a:noAutofit/>
          </a:bodyPr>
          <a:lstStyle>
            <a:lvl1pPr marL="0" indent="0" algn="ctr">
              <a:buNone/>
              <a:defRPr sz="600" baseline="0">
                <a:solidFill>
                  <a:srgbClr val="000000"/>
                </a:solidFill>
              </a:defRPr>
            </a:lvl1pPr>
            <a:lvl2pPr marL="0" indent="0">
              <a:defRPr/>
            </a:lvl2pPr>
            <a:lvl3pPr marL="0" indent="0">
              <a:defRPr/>
            </a:lvl3pPr>
            <a:lvl4pPr marL="0" indent="0">
              <a:defRPr/>
            </a:lvl4pPr>
            <a:lvl5pPr marL="0" indent="0">
              <a:defRPr/>
            </a:lvl5pPr>
          </a:lstStyle>
          <a:p>
            <a:pPr lvl="0"/>
            <a:r>
              <a:rPr lang="en-US" sz="700" dirty="0" smtClean="0"/>
              <a:t>Click to add description</a:t>
            </a:r>
            <a:endParaRPr lang="en-US" dirty="0"/>
          </a:p>
        </p:txBody>
      </p:sp>
      <p:sp>
        <p:nvSpPr>
          <p:cNvPr id="111" name="Rectangle 24"/>
          <p:cNvSpPr/>
          <p:nvPr userDrawn="1"/>
        </p:nvSpPr>
        <p:spPr>
          <a:xfrm>
            <a:off x="4067810" y="3683000"/>
            <a:ext cx="1687830" cy="1473200"/>
          </a:xfrm>
          <a:prstGeom prst="rect">
            <a:avLst/>
          </a:prstGeom>
          <a:solidFill>
            <a:schemeClr val="bg1"/>
          </a:solidFill>
          <a:ln w="12700">
            <a:solidFill>
              <a:srgbClr val="298DC1"/>
            </a:solidFill>
          </a:ln>
        </p:spPr>
        <p:style>
          <a:lnRef idx="2">
            <a:schemeClr val="accent1">
              <a:shade val="50000"/>
            </a:schemeClr>
          </a:lnRef>
          <a:fillRef idx="1">
            <a:schemeClr val="accent1"/>
          </a:fillRef>
          <a:effectRef idx="0">
            <a:schemeClr val="accent1"/>
          </a:effectRef>
          <a:fontRef idx="minor">
            <a:schemeClr val="lt1"/>
          </a:fontRef>
        </p:style>
        <p:txBody>
          <a:bodyPr lIns="99258" tIns="49629" rIns="99258" bIns="49629" rtlCol="0" anchor="ctr"/>
          <a:lstStyle/>
          <a:p>
            <a:pPr algn="ctr"/>
            <a:endParaRPr lang="en-US" dirty="0"/>
          </a:p>
        </p:txBody>
      </p:sp>
      <p:sp>
        <p:nvSpPr>
          <p:cNvPr id="112" name="Text Placeholder 25"/>
          <p:cNvSpPr>
            <a:spLocks noGrp="1"/>
          </p:cNvSpPr>
          <p:nvPr>
            <p:ph type="body" sz="quarter" idx="120" hasCustomPrompt="1"/>
          </p:nvPr>
        </p:nvSpPr>
        <p:spPr>
          <a:xfrm>
            <a:off x="4302125" y="3778250"/>
            <a:ext cx="1219200" cy="901700"/>
          </a:xfrm>
          <a:prstGeom prst="rect">
            <a:avLst/>
          </a:prstGeom>
        </p:spPr>
        <p:txBody>
          <a:bodyPr/>
          <a:lstStyle>
            <a:lvl1pPr marL="370494" indent="0">
              <a:buNone/>
              <a:defRPr/>
            </a:lvl1pPr>
          </a:lstStyle>
          <a:p>
            <a:r>
              <a:rPr lang="en-US" dirty="0" smtClean="0"/>
              <a:t>Picture</a:t>
            </a:r>
            <a:endParaRPr lang="en-US" dirty="0"/>
          </a:p>
        </p:txBody>
      </p:sp>
      <p:sp>
        <p:nvSpPr>
          <p:cNvPr id="113" name="Text Placeholder 26"/>
          <p:cNvSpPr>
            <a:spLocks noGrp="1"/>
          </p:cNvSpPr>
          <p:nvPr>
            <p:ph type="body" sz="quarter" idx="121" hasCustomPrompt="1"/>
          </p:nvPr>
        </p:nvSpPr>
        <p:spPr>
          <a:xfrm>
            <a:off x="4302125" y="4718050"/>
            <a:ext cx="1219200" cy="342900"/>
          </a:xfrm>
          <a:prstGeom prst="rect">
            <a:avLst/>
          </a:prstGeom>
        </p:spPr>
        <p:txBody>
          <a:bodyPr>
            <a:noAutofit/>
          </a:bodyPr>
          <a:lstStyle>
            <a:lvl1pPr marL="0" indent="0" algn="ctr">
              <a:buNone/>
              <a:defRPr sz="600" baseline="0">
                <a:solidFill>
                  <a:srgbClr val="000000"/>
                </a:solidFill>
              </a:defRPr>
            </a:lvl1pPr>
            <a:lvl2pPr marL="0" indent="0">
              <a:defRPr/>
            </a:lvl2pPr>
            <a:lvl3pPr marL="0" indent="0">
              <a:defRPr/>
            </a:lvl3pPr>
            <a:lvl4pPr marL="0" indent="0">
              <a:defRPr/>
            </a:lvl4pPr>
            <a:lvl5pPr marL="0" indent="0">
              <a:defRPr/>
            </a:lvl5pPr>
          </a:lstStyle>
          <a:p>
            <a:pPr lvl="0"/>
            <a:r>
              <a:rPr lang="en-US" sz="700" dirty="0" smtClean="0"/>
              <a:t>Click to add description</a:t>
            </a:r>
            <a:endParaRPr lang="en-US" dirty="0"/>
          </a:p>
        </p:txBody>
      </p:sp>
      <p:sp>
        <p:nvSpPr>
          <p:cNvPr id="114" name="Rectangle 27"/>
          <p:cNvSpPr/>
          <p:nvPr userDrawn="1"/>
        </p:nvSpPr>
        <p:spPr>
          <a:xfrm>
            <a:off x="4067810" y="5257800"/>
            <a:ext cx="1687830" cy="1473200"/>
          </a:xfrm>
          <a:prstGeom prst="rect">
            <a:avLst/>
          </a:prstGeom>
          <a:solidFill>
            <a:schemeClr val="bg1"/>
          </a:solidFill>
          <a:ln w="12700">
            <a:solidFill>
              <a:srgbClr val="298DC1"/>
            </a:solidFill>
          </a:ln>
        </p:spPr>
        <p:style>
          <a:lnRef idx="2">
            <a:schemeClr val="accent1">
              <a:shade val="50000"/>
            </a:schemeClr>
          </a:lnRef>
          <a:fillRef idx="1">
            <a:schemeClr val="accent1"/>
          </a:fillRef>
          <a:effectRef idx="0">
            <a:schemeClr val="accent1"/>
          </a:effectRef>
          <a:fontRef idx="minor">
            <a:schemeClr val="lt1"/>
          </a:fontRef>
        </p:style>
        <p:txBody>
          <a:bodyPr lIns="99258" tIns="49629" rIns="99258" bIns="49629" rtlCol="0" anchor="ctr"/>
          <a:lstStyle/>
          <a:p>
            <a:pPr algn="ctr"/>
            <a:endParaRPr lang="en-US" dirty="0"/>
          </a:p>
        </p:txBody>
      </p:sp>
      <p:sp>
        <p:nvSpPr>
          <p:cNvPr id="115" name="Text Placeholder 28"/>
          <p:cNvSpPr>
            <a:spLocks noGrp="1"/>
          </p:cNvSpPr>
          <p:nvPr>
            <p:ph type="body" sz="quarter" idx="122" hasCustomPrompt="1"/>
          </p:nvPr>
        </p:nvSpPr>
        <p:spPr>
          <a:xfrm>
            <a:off x="4302125" y="5353049"/>
            <a:ext cx="1219200" cy="901700"/>
          </a:xfrm>
          <a:prstGeom prst="rect">
            <a:avLst/>
          </a:prstGeom>
        </p:spPr>
        <p:txBody>
          <a:bodyPr/>
          <a:lstStyle>
            <a:lvl1pPr marL="370494" indent="0">
              <a:buNone/>
              <a:defRPr/>
            </a:lvl1pPr>
          </a:lstStyle>
          <a:p>
            <a:r>
              <a:rPr lang="en-US" dirty="0" smtClean="0"/>
              <a:t>Picture</a:t>
            </a:r>
            <a:endParaRPr lang="en-US" dirty="0"/>
          </a:p>
        </p:txBody>
      </p:sp>
      <p:sp>
        <p:nvSpPr>
          <p:cNvPr id="116" name="Text Placeholder 29"/>
          <p:cNvSpPr>
            <a:spLocks noGrp="1"/>
          </p:cNvSpPr>
          <p:nvPr>
            <p:ph type="body" sz="quarter" idx="123" hasCustomPrompt="1"/>
          </p:nvPr>
        </p:nvSpPr>
        <p:spPr>
          <a:xfrm>
            <a:off x="4302125" y="6292850"/>
            <a:ext cx="1219200" cy="342900"/>
          </a:xfrm>
          <a:prstGeom prst="rect">
            <a:avLst/>
          </a:prstGeom>
        </p:spPr>
        <p:txBody>
          <a:bodyPr>
            <a:noAutofit/>
          </a:bodyPr>
          <a:lstStyle>
            <a:lvl1pPr marL="0" indent="0" algn="ctr">
              <a:buNone/>
              <a:defRPr sz="600" baseline="0">
                <a:solidFill>
                  <a:srgbClr val="000000"/>
                </a:solidFill>
              </a:defRPr>
            </a:lvl1pPr>
            <a:lvl2pPr marL="0" indent="0">
              <a:defRPr/>
            </a:lvl2pPr>
            <a:lvl3pPr marL="0" indent="0">
              <a:defRPr/>
            </a:lvl3pPr>
            <a:lvl4pPr marL="0" indent="0">
              <a:defRPr/>
            </a:lvl4pPr>
            <a:lvl5pPr marL="0" indent="0">
              <a:defRPr/>
            </a:lvl5pPr>
          </a:lstStyle>
          <a:p>
            <a:pPr lvl="0"/>
            <a:r>
              <a:rPr lang="en-US" sz="700" dirty="0" smtClean="0"/>
              <a:t>Click to add description</a:t>
            </a:r>
            <a:endParaRPr lang="en-US" dirty="0"/>
          </a:p>
        </p:txBody>
      </p:sp>
      <p:sp>
        <p:nvSpPr>
          <p:cNvPr id="117" name="Rectangle 30"/>
          <p:cNvSpPr/>
          <p:nvPr userDrawn="1"/>
        </p:nvSpPr>
        <p:spPr>
          <a:xfrm>
            <a:off x="5850890" y="2108200"/>
            <a:ext cx="1687830" cy="1473200"/>
          </a:xfrm>
          <a:prstGeom prst="rect">
            <a:avLst/>
          </a:prstGeom>
          <a:solidFill>
            <a:schemeClr val="bg1"/>
          </a:solidFill>
          <a:ln w="12700">
            <a:solidFill>
              <a:srgbClr val="298DC1"/>
            </a:solidFill>
          </a:ln>
        </p:spPr>
        <p:style>
          <a:lnRef idx="2">
            <a:schemeClr val="accent1">
              <a:shade val="50000"/>
            </a:schemeClr>
          </a:lnRef>
          <a:fillRef idx="1">
            <a:schemeClr val="accent1"/>
          </a:fillRef>
          <a:effectRef idx="0">
            <a:schemeClr val="accent1"/>
          </a:effectRef>
          <a:fontRef idx="minor">
            <a:schemeClr val="lt1"/>
          </a:fontRef>
        </p:style>
        <p:txBody>
          <a:bodyPr lIns="99258" tIns="49629" rIns="99258" bIns="49629" rtlCol="0" anchor="ctr"/>
          <a:lstStyle/>
          <a:p>
            <a:pPr algn="ctr"/>
            <a:endParaRPr lang="en-US" dirty="0"/>
          </a:p>
        </p:txBody>
      </p:sp>
      <p:sp>
        <p:nvSpPr>
          <p:cNvPr id="118" name="Text Placeholder 31"/>
          <p:cNvSpPr>
            <a:spLocks noGrp="1"/>
          </p:cNvSpPr>
          <p:nvPr>
            <p:ph type="body" sz="quarter" idx="124" hasCustomPrompt="1"/>
          </p:nvPr>
        </p:nvSpPr>
        <p:spPr>
          <a:xfrm>
            <a:off x="6085205" y="2203450"/>
            <a:ext cx="1219200" cy="901700"/>
          </a:xfrm>
          <a:prstGeom prst="rect">
            <a:avLst/>
          </a:prstGeom>
        </p:spPr>
        <p:txBody>
          <a:bodyPr/>
          <a:lstStyle>
            <a:lvl1pPr marL="370494" indent="0">
              <a:buNone/>
              <a:defRPr/>
            </a:lvl1pPr>
          </a:lstStyle>
          <a:p>
            <a:r>
              <a:rPr lang="en-US" dirty="0" smtClean="0"/>
              <a:t>Picture</a:t>
            </a:r>
            <a:endParaRPr lang="en-US" dirty="0"/>
          </a:p>
        </p:txBody>
      </p:sp>
      <p:sp>
        <p:nvSpPr>
          <p:cNvPr id="119" name="Text Placeholder 32"/>
          <p:cNvSpPr>
            <a:spLocks noGrp="1"/>
          </p:cNvSpPr>
          <p:nvPr>
            <p:ph type="body" sz="quarter" idx="125" hasCustomPrompt="1"/>
          </p:nvPr>
        </p:nvSpPr>
        <p:spPr>
          <a:xfrm>
            <a:off x="6084895" y="3143250"/>
            <a:ext cx="1219200" cy="342900"/>
          </a:xfrm>
          <a:prstGeom prst="rect">
            <a:avLst/>
          </a:prstGeom>
        </p:spPr>
        <p:txBody>
          <a:bodyPr>
            <a:noAutofit/>
          </a:bodyPr>
          <a:lstStyle>
            <a:lvl1pPr marL="0" indent="0" algn="ctr">
              <a:buNone/>
              <a:defRPr sz="600" baseline="0">
                <a:solidFill>
                  <a:srgbClr val="000000"/>
                </a:solidFill>
              </a:defRPr>
            </a:lvl1pPr>
            <a:lvl2pPr marL="0" indent="0">
              <a:defRPr/>
            </a:lvl2pPr>
            <a:lvl3pPr marL="0" indent="0">
              <a:defRPr/>
            </a:lvl3pPr>
            <a:lvl4pPr marL="0" indent="0">
              <a:defRPr/>
            </a:lvl4pPr>
            <a:lvl5pPr marL="0" indent="0">
              <a:defRPr/>
            </a:lvl5pPr>
          </a:lstStyle>
          <a:p>
            <a:pPr lvl="0"/>
            <a:r>
              <a:rPr lang="en-US" sz="700" dirty="0" smtClean="0"/>
              <a:t>Click to add description</a:t>
            </a:r>
            <a:endParaRPr lang="en-US" dirty="0"/>
          </a:p>
        </p:txBody>
      </p:sp>
      <p:sp>
        <p:nvSpPr>
          <p:cNvPr id="120" name="Rectangle 33"/>
          <p:cNvSpPr/>
          <p:nvPr userDrawn="1"/>
        </p:nvSpPr>
        <p:spPr>
          <a:xfrm>
            <a:off x="5850890" y="3683000"/>
            <a:ext cx="1687830" cy="1473200"/>
          </a:xfrm>
          <a:prstGeom prst="rect">
            <a:avLst/>
          </a:prstGeom>
          <a:solidFill>
            <a:schemeClr val="bg1"/>
          </a:solidFill>
          <a:ln w="12700">
            <a:solidFill>
              <a:srgbClr val="298DC1"/>
            </a:solidFill>
          </a:ln>
        </p:spPr>
        <p:style>
          <a:lnRef idx="2">
            <a:schemeClr val="accent1">
              <a:shade val="50000"/>
            </a:schemeClr>
          </a:lnRef>
          <a:fillRef idx="1">
            <a:schemeClr val="accent1"/>
          </a:fillRef>
          <a:effectRef idx="0">
            <a:schemeClr val="accent1"/>
          </a:effectRef>
          <a:fontRef idx="minor">
            <a:schemeClr val="lt1"/>
          </a:fontRef>
        </p:style>
        <p:txBody>
          <a:bodyPr lIns="99258" tIns="49629" rIns="99258" bIns="49629" rtlCol="0" anchor="ctr"/>
          <a:lstStyle/>
          <a:p>
            <a:pPr algn="ctr"/>
            <a:endParaRPr lang="en-US" dirty="0"/>
          </a:p>
        </p:txBody>
      </p:sp>
      <p:sp>
        <p:nvSpPr>
          <p:cNvPr id="121" name="Text Placeholder 34"/>
          <p:cNvSpPr>
            <a:spLocks noGrp="1"/>
          </p:cNvSpPr>
          <p:nvPr>
            <p:ph type="body" sz="quarter" idx="126" hasCustomPrompt="1"/>
          </p:nvPr>
        </p:nvSpPr>
        <p:spPr>
          <a:xfrm>
            <a:off x="6085205" y="3778250"/>
            <a:ext cx="1219200" cy="901700"/>
          </a:xfrm>
          <a:prstGeom prst="rect">
            <a:avLst/>
          </a:prstGeom>
        </p:spPr>
        <p:txBody>
          <a:bodyPr/>
          <a:lstStyle>
            <a:lvl1pPr marL="370494" indent="0">
              <a:buNone/>
              <a:defRPr/>
            </a:lvl1pPr>
          </a:lstStyle>
          <a:p>
            <a:r>
              <a:rPr lang="en-US" dirty="0" smtClean="0"/>
              <a:t>Picture</a:t>
            </a:r>
            <a:endParaRPr lang="en-US" dirty="0"/>
          </a:p>
        </p:txBody>
      </p:sp>
      <p:sp>
        <p:nvSpPr>
          <p:cNvPr id="122" name="Text Placeholder 35"/>
          <p:cNvSpPr>
            <a:spLocks noGrp="1"/>
          </p:cNvSpPr>
          <p:nvPr>
            <p:ph type="body" sz="quarter" idx="127" hasCustomPrompt="1"/>
          </p:nvPr>
        </p:nvSpPr>
        <p:spPr>
          <a:xfrm>
            <a:off x="6084895" y="4718050"/>
            <a:ext cx="1219200" cy="342900"/>
          </a:xfrm>
          <a:prstGeom prst="rect">
            <a:avLst/>
          </a:prstGeom>
        </p:spPr>
        <p:txBody>
          <a:bodyPr>
            <a:noAutofit/>
          </a:bodyPr>
          <a:lstStyle>
            <a:lvl1pPr marL="0" indent="0" algn="ctr">
              <a:buNone/>
              <a:defRPr sz="600" baseline="0">
                <a:solidFill>
                  <a:srgbClr val="000000"/>
                </a:solidFill>
              </a:defRPr>
            </a:lvl1pPr>
            <a:lvl2pPr marL="0" indent="0">
              <a:defRPr/>
            </a:lvl2pPr>
            <a:lvl3pPr marL="0" indent="0">
              <a:defRPr/>
            </a:lvl3pPr>
            <a:lvl4pPr marL="0" indent="0">
              <a:defRPr/>
            </a:lvl4pPr>
            <a:lvl5pPr marL="0" indent="0">
              <a:defRPr/>
            </a:lvl5pPr>
          </a:lstStyle>
          <a:p>
            <a:pPr lvl="0"/>
            <a:r>
              <a:rPr lang="en-US" sz="700" dirty="0" smtClean="0"/>
              <a:t>Click to add description</a:t>
            </a:r>
            <a:endParaRPr lang="en-US" dirty="0"/>
          </a:p>
        </p:txBody>
      </p:sp>
      <p:sp>
        <p:nvSpPr>
          <p:cNvPr id="123" name="Rectangle 36"/>
          <p:cNvSpPr/>
          <p:nvPr userDrawn="1"/>
        </p:nvSpPr>
        <p:spPr>
          <a:xfrm>
            <a:off x="5850890" y="5257800"/>
            <a:ext cx="1687830" cy="1473200"/>
          </a:xfrm>
          <a:prstGeom prst="rect">
            <a:avLst/>
          </a:prstGeom>
          <a:solidFill>
            <a:schemeClr val="bg1"/>
          </a:solidFill>
          <a:ln w="12700">
            <a:solidFill>
              <a:srgbClr val="298DC1"/>
            </a:solidFill>
          </a:ln>
        </p:spPr>
        <p:style>
          <a:lnRef idx="2">
            <a:schemeClr val="accent1">
              <a:shade val="50000"/>
            </a:schemeClr>
          </a:lnRef>
          <a:fillRef idx="1">
            <a:schemeClr val="accent1"/>
          </a:fillRef>
          <a:effectRef idx="0">
            <a:schemeClr val="accent1"/>
          </a:effectRef>
          <a:fontRef idx="minor">
            <a:schemeClr val="lt1"/>
          </a:fontRef>
        </p:style>
        <p:txBody>
          <a:bodyPr lIns="99258" tIns="49629" rIns="99258" bIns="49629" rtlCol="0" anchor="ctr"/>
          <a:lstStyle/>
          <a:p>
            <a:pPr algn="ctr"/>
            <a:endParaRPr lang="en-US" dirty="0"/>
          </a:p>
        </p:txBody>
      </p:sp>
      <p:sp>
        <p:nvSpPr>
          <p:cNvPr id="124" name="Text Placeholder 37"/>
          <p:cNvSpPr>
            <a:spLocks noGrp="1"/>
          </p:cNvSpPr>
          <p:nvPr>
            <p:ph type="body" sz="quarter" idx="128" hasCustomPrompt="1"/>
          </p:nvPr>
        </p:nvSpPr>
        <p:spPr>
          <a:xfrm>
            <a:off x="6085205" y="5353050"/>
            <a:ext cx="1219200" cy="901700"/>
          </a:xfrm>
          <a:prstGeom prst="rect">
            <a:avLst/>
          </a:prstGeom>
        </p:spPr>
        <p:txBody>
          <a:bodyPr/>
          <a:lstStyle>
            <a:lvl1pPr marL="370494" indent="0">
              <a:buNone/>
              <a:defRPr/>
            </a:lvl1pPr>
          </a:lstStyle>
          <a:p>
            <a:r>
              <a:rPr lang="en-US" dirty="0" smtClean="0"/>
              <a:t>Picture</a:t>
            </a:r>
            <a:endParaRPr lang="en-US" dirty="0"/>
          </a:p>
        </p:txBody>
      </p:sp>
      <p:sp>
        <p:nvSpPr>
          <p:cNvPr id="125" name="Text Placeholder 38"/>
          <p:cNvSpPr>
            <a:spLocks noGrp="1"/>
          </p:cNvSpPr>
          <p:nvPr>
            <p:ph type="body" sz="quarter" idx="129" hasCustomPrompt="1"/>
          </p:nvPr>
        </p:nvSpPr>
        <p:spPr>
          <a:xfrm>
            <a:off x="6084895" y="6292850"/>
            <a:ext cx="1219200" cy="342900"/>
          </a:xfrm>
          <a:prstGeom prst="rect">
            <a:avLst/>
          </a:prstGeom>
        </p:spPr>
        <p:txBody>
          <a:bodyPr>
            <a:noAutofit/>
          </a:bodyPr>
          <a:lstStyle>
            <a:lvl1pPr marL="0" indent="0" algn="ctr">
              <a:buNone/>
              <a:defRPr sz="600" baseline="0">
                <a:solidFill>
                  <a:srgbClr val="000000"/>
                </a:solidFill>
              </a:defRPr>
            </a:lvl1pPr>
            <a:lvl2pPr marL="0" indent="0">
              <a:defRPr/>
            </a:lvl2pPr>
            <a:lvl3pPr marL="0" indent="0">
              <a:defRPr/>
            </a:lvl3pPr>
            <a:lvl4pPr marL="0" indent="0">
              <a:defRPr/>
            </a:lvl4pPr>
            <a:lvl5pPr marL="0" indent="0">
              <a:defRPr/>
            </a:lvl5pPr>
          </a:lstStyle>
          <a:p>
            <a:pPr lvl="0"/>
            <a:r>
              <a:rPr lang="en-US" sz="700" dirty="0" smtClean="0"/>
              <a:t>Click to add description</a:t>
            </a:r>
            <a:endParaRPr lang="en-US" dirty="0"/>
          </a:p>
        </p:txBody>
      </p:sp>
      <p:sp>
        <p:nvSpPr>
          <p:cNvPr id="126" name="Rectangle 39"/>
          <p:cNvSpPr/>
          <p:nvPr userDrawn="1"/>
        </p:nvSpPr>
        <p:spPr>
          <a:xfrm>
            <a:off x="7633970" y="2108200"/>
            <a:ext cx="1687830" cy="1473200"/>
          </a:xfrm>
          <a:prstGeom prst="rect">
            <a:avLst/>
          </a:prstGeom>
          <a:solidFill>
            <a:schemeClr val="bg1"/>
          </a:solidFill>
          <a:ln w="12700">
            <a:solidFill>
              <a:srgbClr val="298DC1"/>
            </a:solidFill>
          </a:ln>
        </p:spPr>
        <p:style>
          <a:lnRef idx="2">
            <a:schemeClr val="accent1">
              <a:shade val="50000"/>
            </a:schemeClr>
          </a:lnRef>
          <a:fillRef idx="1">
            <a:schemeClr val="accent1"/>
          </a:fillRef>
          <a:effectRef idx="0">
            <a:schemeClr val="accent1"/>
          </a:effectRef>
          <a:fontRef idx="minor">
            <a:schemeClr val="lt1"/>
          </a:fontRef>
        </p:style>
        <p:txBody>
          <a:bodyPr lIns="99258" tIns="49629" rIns="99258" bIns="49629" rtlCol="0" anchor="ctr"/>
          <a:lstStyle/>
          <a:p>
            <a:pPr algn="ctr"/>
            <a:endParaRPr lang="en-US" dirty="0"/>
          </a:p>
        </p:txBody>
      </p:sp>
      <p:sp>
        <p:nvSpPr>
          <p:cNvPr id="127" name="Text Placeholder 40"/>
          <p:cNvSpPr>
            <a:spLocks noGrp="1"/>
          </p:cNvSpPr>
          <p:nvPr>
            <p:ph type="body" sz="quarter" idx="130" hasCustomPrompt="1"/>
          </p:nvPr>
        </p:nvSpPr>
        <p:spPr>
          <a:xfrm>
            <a:off x="7868285" y="2203450"/>
            <a:ext cx="1219200" cy="901700"/>
          </a:xfrm>
          <a:prstGeom prst="rect">
            <a:avLst/>
          </a:prstGeom>
        </p:spPr>
        <p:txBody>
          <a:bodyPr/>
          <a:lstStyle>
            <a:lvl1pPr marL="370494" indent="0">
              <a:buNone/>
              <a:defRPr/>
            </a:lvl1pPr>
          </a:lstStyle>
          <a:p>
            <a:r>
              <a:rPr lang="en-US" dirty="0" smtClean="0"/>
              <a:t>Picture</a:t>
            </a:r>
            <a:endParaRPr lang="en-US" dirty="0"/>
          </a:p>
        </p:txBody>
      </p:sp>
      <p:sp>
        <p:nvSpPr>
          <p:cNvPr id="128" name="Text Placeholder 41"/>
          <p:cNvSpPr>
            <a:spLocks noGrp="1"/>
          </p:cNvSpPr>
          <p:nvPr>
            <p:ph type="body" sz="quarter" idx="131" hasCustomPrompt="1"/>
          </p:nvPr>
        </p:nvSpPr>
        <p:spPr>
          <a:xfrm>
            <a:off x="7868285" y="3143250"/>
            <a:ext cx="1219200" cy="342900"/>
          </a:xfrm>
          <a:prstGeom prst="rect">
            <a:avLst/>
          </a:prstGeom>
        </p:spPr>
        <p:txBody>
          <a:bodyPr>
            <a:noAutofit/>
          </a:bodyPr>
          <a:lstStyle>
            <a:lvl1pPr marL="0" indent="0" algn="ctr">
              <a:buNone/>
              <a:defRPr sz="600" baseline="0">
                <a:solidFill>
                  <a:srgbClr val="000000"/>
                </a:solidFill>
              </a:defRPr>
            </a:lvl1pPr>
            <a:lvl2pPr marL="0" indent="0">
              <a:defRPr/>
            </a:lvl2pPr>
            <a:lvl3pPr marL="0" indent="0">
              <a:defRPr/>
            </a:lvl3pPr>
            <a:lvl4pPr marL="0" indent="0">
              <a:defRPr/>
            </a:lvl4pPr>
            <a:lvl5pPr marL="0" indent="0">
              <a:defRPr/>
            </a:lvl5pPr>
          </a:lstStyle>
          <a:p>
            <a:pPr lvl="0"/>
            <a:r>
              <a:rPr lang="en-US" sz="700" dirty="0" smtClean="0"/>
              <a:t>Click to add description</a:t>
            </a:r>
            <a:endParaRPr lang="en-US" dirty="0"/>
          </a:p>
        </p:txBody>
      </p:sp>
      <p:sp>
        <p:nvSpPr>
          <p:cNvPr id="135" name="Rectangle 42"/>
          <p:cNvSpPr/>
          <p:nvPr userDrawn="1"/>
        </p:nvSpPr>
        <p:spPr>
          <a:xfrm>
            <a:off x="7633970" y="3683000"/>
            <a:ext cx="1687830" cy="1473200"/>
          </a:xfrm>
          <a:prstGeom prst="rect">
            <a:avLst/>
          </a:prstGeom>
          <a:solidFill>
            <a:schemeClr val="bg1"/>
          </a:solidFill>
          <a:ln w="12700">
            <a:solidFill>
              <a:srgbClr val="298DC1"/>
            </a:solidFill>
          </a:ln>
        </p:spPr>
        <p:style>
          <a:lnRef idx="2">
            <a:schemeClr val="accent1">
              <a:shade val="50000"/>
            </a:schemeClr>
          </a:lnRef>
          <a:fillRef idx="1">
            <a:schemeClr val="accent1"/>
          </a:fillRef>
          <a:effectRef idx="0">
            <a:schemeClr val="accent1"/>
          </a:effectRef>
          <a:fontRef idx="minor">
            <a:schemeClr val="lt1"/>
          </a:fontRef>
        </p:style>
        <p:txBody>
          <a:bodyPr lIns="99258" tIns="49629" rIns="99258" bIns="49629" rtlCol="0" anchor="ctr"/>
          <a:lstStyle/>
          <a:p>
            <a:pPr algn="ctr"/>
            <a:endParaRPr lang="en-US" dirty="0"/>
          </a:p>
        </p:txBody>
      </p:sp>
      <p:sp>
        <p:nvSpPr>
          <p:cNvPr id="148" name="Text Placeholder 43"/>
          <p:cNvSpPr>
            <a:spLocks noGrp="1"/>
          </p:cNvSpPr>
          <p:nvPr>
            <p:ph type="body" sz="quarter" idx="132" hasCustomPrompt="1"/>
          </p:nvPr>
        </p:nvSpPr>
        <p:spPr>
          <a:xfrm>
            <a:off x="7868285" y="3778250"/>
            <a:ext cx="1219200" cy="901700"/>
          </a:xfrm>
          <a:prstGeom prst="rect">
            <a:avLst/>
          </a:prstGeom>
        </p:spPr>
        <p:txBody>
          <a:bodyPr/>
          <a:lstStyle>
            <a:lvl1pPr marL="370494" indent="0">
              <a:buNone/>
              <a:defRPr/>
            </a:lvl1pPr>
          </a:lstStyle>
          <a:p>
            <a:r>
              <a:rPr lang="en-US" dirty="0" smtClean="0"/>
              <a:t>Picture</a:t>
            </a:r>
            <a:endParaRPr lang="en-US" dirty="0"/>
          </a:p>
        </p:txBody>
      </p:sp>
      <p:sp>
        <p:nvSpPr>
          <p:cNvPr id="153" name="Text Placeholder 44"/>
          <p:cNvSpPr>
            <a:spLocks noGrp="1"/>
          </p:cNvSpPr>
          <p:nvPr>
            <p:ph type="body" sz="quarter" idx="133" hasCustomPrompt="1"/>
          </p:nvPr>
        </p:nvSpPr>
        <p:spPr>
          <a:xfrm>
            <a:off x="7868285" y="4718050"/>
            <a:ext cx="1219200" cy="342900"/>
          </a:xfrm>
          <a:prstGeom prst="rect">
            <a:avLst/>
          </a:prstGeom>
        </p:spPr>
        <p:txBody>
          <a:bodyPr>
            <a:noAutofit/>
          </a:bodyPr>
          <a:lstStyle>
            <a:lvl1pPr marL="0" indent="0" algn="ctr">
              <a:buNone/>
              <a:defRPr sz="600" baseline="0">
                <a:solidFill>
                  <a:srgbClr val="000000"/>
                </a:solidFill>
              </a:defRPr>
            </a:lvl1pPr>
            <a:lvl2pPr marL="0" indent="0">
              <a:defRPr/>
            </a:lvl2pPr>
            <a:lvl3pPr marL="0" indent="0">
              <a:defRPr/>
            </a:lvl3pPr>
            <a:lvl4pPr marL="0" indent="0">
              <a:defRPr/>
            </a:lvl4pPr>
            <a:lvl5pPr marL="0" indent="0">
              <a:defRPr/>
            </a:lvl5pPr>
          </a:lstStyle>
          <a:p>
            <a:pPr lvl="0"/>
            <a:r>
              <a:rPr lang="en-US" sz="700" dirty="0" smtClean="0"/>
              <a:t>Click to add description</a:t>
            </a:r>
            <a:endParaRPr lang="en-US" dirty="0"/>
          </a:p>
        </p:txBody>
      </p:sp>
      <p:sp>
        <p:nvSpPr>
          <p:cNvPr id="154" name="Rectangle 45"/>
          <p:cNvSpPr/>
          <p:nvPr userDrawn="1"/>
        </p:nvSpPr>
        <p:spPr>
          <a:xfrm>
            <a:off x="7633970" y="5257800"/>
            <a:ext cx="1687830" cy="1473200"/>
          </a:xfrm>
          <a:prstGeom prst="rect">
            <a:avLst/>
          </a:prstGeom>
          <a:solidFill>
            <a:schemeClr val="bg1"/>
          </a:solidFill>
          <a:ln w="12700">
            <a:solidFill>
              <a:srgbClr val="298DC1"/>
            </a:solidFill>
          </a:ln>
        </p:spPr>
        <p:style>
          <a:lnRef idx="2">
            <a:schemeClr val="accent1">
              <a:shade val="50000"/>
            </a:schemeClr>
          </a:lnRef>
          <a:fillRef idx="1">
            <a:schemeClr val="accent1"/>
          </a:fillRef>
          <a:effectRef idx="0">
            <a:schemeClr val="accent1"/>
          </a:effectRef>
          <a:fontRef idx="minor">
            <a:schemeClr val="lt1"/>
          </a:fontRef>
        </p:style>
        <p:txBody>
          <a:bodyPr lIns="99258" tIns="49629" rIns="99258" bIns="49629" rtlCol="0" anchor="ctr"/>
          <a:lstStyle/>
          <a:p>
            <a:pPr algn="ctr"/>
            <a:endParaRPr lang="en-US" dirty="0"/>
          </a:p>
        </p:txBody>
      </p:sp>
      <p:sp>
        <p:nvSpPr>
          <p:cNvPr id="155" name="Text Placeholder 46"/>
          <p:cNvSpPr>
            <a:spLocks noGrp="1"/>
          </p:cNvSpPr>
          <p:nvPr>
            <p:ph type="body" sz="quarter" idx="134" hasCustomPrompt="1"/>
          </p:nvPr>
        </p:nvSpPr>
        <p:spPr>
          <a:xfrm>
            <a:off x="7868285" y="5353050"/>
            <a:ext cx="1219200" cy="901700"/>
          </a:xfrm>
          <a:prstGeom prst="rect">
            <a:avLst/>
          </a:prstGeom>
        </p:spPr>
        <p:txBody>
          <a:bodyPr/>
          <a:lstStyle>
            <a:lvl1pPr marL="370494" indent="0">
              <a:buNone/>
              <a:defRPr/>
            </a:lvl1pPr>
          </a:lstStyle>
          <a:p>
            <a:r>
              <a:rPr lang="en-US" dirty="0" smtClean="0"/>
              <a:t>Picture</a:t>
            </a:r>
            <a:endParaRPr lang="en-US" dirty="0"/>
          </a:p>
        </p:txBody>
      </p:sp>
      <p:sp>
        <p:nvSpPr>
          <p:cNvPr id="156" name="Text Placeholder 47"/>
          <p:cNvSpPr>
            <a:spLocks noGrp="1"/>
          </p:cNvSpPr>
          <p:nvPr>
            <p:ph type="body" sz="quarter" idx="135" hasCustomPrompt="1"/>
          </p:nvPr>
        </p:nvSpPr>
        <p:spPr>
          <a:xfrm>
            <a:off x="7868285" y="6292850"/>
            <a:ext cx="1219200" cy="342900"/>
          </a:xfrm>
          <a:prstGeom prst="rect">
            <a:avLst/>
          </a:prstGeom>
        </p:spPr>
        <p:txBody>
          <a:bodyPr>
            <a:noAutofit/>
          </a:bodyPr>
          <a:lstStyle>
            <a:lvl1pPr marL="0" indent="0" algn="ctr">
              <a:buNone/>
              <a:defRPr sz="600" baseline="0">
                <a:solidFill>
                  <a:srgbClr val="000000"/>
                </a:solidFill>
              </a:defRPr>
            </a:lvl1pPr>
            <a:lvl2pPr marL="0" indent="0">
              <a:defRPr/>
            </a:lvl2pPr>
            <a:lvl3pPr marL="0" indent="0">
              <a:defRPr/>
            </a:lvl3pPr>
            <a:lvl4pPr marL="0" indent="0">
              <a:defRPr/>
            </a:lvl4pPr>
            <a:lvl5pPr marL="0" indent="0">
              <a:defRPr/>
            </a:lvl5pPr>
          </a:lstStyle>
          <a:p>
            <a:pPr lvl="0"/>
            <a:r>
              <a:rPr lang="en-US" sz="700" dirty="0" smtClean="0"/>
              <a:t>Click to add description</a:t>
            </a:r>
            <a:endParaRPr lang="en-US" dirty="0"/>
          </a:p>
        </p:txBody>
      </p:sp>
      <p:sp>
        <p:nvSpPr>
          <p:cNvPr id="51" name="Footer Placeholder 48"/>
          <p:cNvSpPr>
            <a:spLocks noGrp="1"/>
          </p:cNvSpPr>
          <p:nvPr>
            <p:ph type="ftr" sz="quarter" idx="3"/>
          </p:nvPr>
        </p:nvSpPr>
        <p:spPr>
          <a:xfrm>
            <a:off x="7490826" y="7083277"/>
            <a:ext cx="1836053" cy="244038"/>
          </a:xfrm>
          <a:prstGeom prst="rect">
            <a:avLst/>
          </a:prstGeom>
        </p:spPr>
        <p:txBody>
          <a:bodyPr vert="horz" lIns="0" tIns="0" rIns="0" bIns="0" rtlCol="0" anchor="ctr"/>
          <a:lstStyle>
            <a:lvl1pPr marL="0" indent="0" algn="r">
              <a:buNone/>
              <a:defRPr sz="800" baseline="0">
                <a:solidFill>
                  <a:schemeClr val="tx1"/>
                </a:solidFill>
                <a:latin typeface="+mj-lt"/>
              </a:defRPr>
            </a:lvl1pPr>
          </a:lstStyle>
          <a:p>
            <a:r>
              <a:rPr lang="en-US" smtClean="0"/>
              <a:t>Click to add footer</a:t>
            </a:r>
            <a:endParaRPr lang="en-US" dirty="0"/>
          </a:p>
        </p:txBody>
      </p:sp>
      <p:sp>
        <p:nvSpPr>
          <p:cNvPr id="50" name="Slide Number Placeholder 49"/>
          <p:cNvSpPr>
            <a:spLocks noGrp="1"/>
          </p:cNvSpPr>
          <p:nvPr>
            <p:ph type="sldNum" sz="quarter" idx="4"/>
          </p:nvPr>
        </p:nvSpPr>
        <p:spPr>
          <a:xfrm>
            <a:off x="9326880" y="7083277"/>
            <a:ext cx="384427" cy="244038"/>
          </a:xfrm>
          <a:prstGeom prst="rect">
            <a:avLst/>
          </a:prstGeom>
        </p:spPr>
        <p:txBody>
          <a:bodyPr vert="horz" lIns="0" tIns="0" rIns="0" bIns="27432" rtlCol="0" anchor="ctr"/>
          <a:lstStyle>
            <a:lvl1pPr marL="0" indent="0" algn="r">
              <a:buNone/>
              <a:defRPr sz="1100">
                <a:solidFill>
                  <a:schemeClr val="tx1"/>
                </a:solidFill>
              </a:defRPr>
            </a:lvl1pPr>
          </a:lstStyle>
          <a:p>
            <a:fld id="{0AF8A4B7-68D6-47C7-8DF0-E856C990106D}" type="slidenum">
              <a:rPr lang="en-US" smtClean="0"/>
              <a:pPr/>
              <a:t>‹#›</a:t>
            </a:fld>
            <a:endParaRPr lang="en-US" dirty="0"/>
          </a:p>
        </p:txBody>
      </p:sp>
      <p:pic>
        <p:nvPicPr>
          <p:cNvPr id="54" name="Picture 53"/>
          <p:cNvPicPr/>
          <p:nvPr userDrawn="1"/>
        </p:nvPicPr>
        <p:blipFill>
          <a:blip r:embed="rId3" cstate="print">
            <a:extLst>
              <a:ext uri="{28A0092B-C50C-407E-A947-70E740481C1C}">
                <a14:useLocalDpi xmlns:a14="http://schemas.microsoft.com/office/drawing/2010/main" val="0"/>
              </a:ext>
            </a:extLst>
          </a:blip>
          <a:stretch>
            <a:fillRect/>
          </a:stretch>
        </p:blipFill>
        <p:spPr>
          <a:xfrm>
            <a:off x="86625" y="6942250"/>
            <a:ext cx="2330450" cy="533400"/>
          </a:xfrm>
          <a:prstGeom prst="rect">
            <a:avLst/>
          </a:prstGeom>
        </p:spPr>
      </p:pic>
    </p:spTree>
    <p:custDataLst>
      <p:custData r:id="rId1"/>
    </p:custDataLst>
    <p:extLst>
      <p:ext uri="{BB962C8B-B14F-4D97-AF65-F5344CB8AC3E}">
        <p14:creationId xmlns:p14="http://schemas.microsoft.com/office/powerpoint/2010/main" val="768277542"/>
      </p:ext>
    </p:extLst>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 Case Study">
    <p:spTree>
      <p:nvGrpSpPr>
        <p:cNvPr id="1" name=""/>
        <p:cNvGrpSpPr/>
        <p:nvPr/>
      </p:nvGrpSpPr>
      <p:grpSpPr>
        <a:xfrm>
          <a:off x="0" y="0"/>
          <a:ext cx="0" cy="0"/>
          <a:chOff x="0" y="0"/>
          <a:chExt cx="0" cy="0"/>
        </a:xfrm>
      </p:grpSpPr>
      <p:sp>
        <p:nvSpPr>
          <p:cNvPr id="17" name="Title 1"/>
          <p:cNvSpPr>
            <a:spLocks noGrp="1" noChangeAspect="1"/>
          </p:cNvSpPr>
          <p:nvPr>
            <p:ph type="title"/>
          </p:nvPr>
        </p:nvSpPr>
        <p:spPr>
          <a:xfrm>
            <a:off x="1609724" y="117249"/>
            <a:ext cx="8101584" cy="1077265"/>
          </a:xfrm>
          <a:prstGeom prst="rect">
            <a:avLst/>
          </a:prstGeom>
        </p:spPr>
        <p:txBody>
          <a:bodyPr vert="horz" lIns="0" tIns="49629" rIns="0" bIns="49629" rtlCol="0" anchor="b">
            <a:noAutofit/>
          </a:bodyPr>
          <a:lstStyle/>
          <a:p>
            <a:r>
              <a:rPr lang="en-US" dirty="0" smtClean="0"/>
              <a:t>Click to add title</a:t>
            </a:r>
            <a:endParaRPr lang="en-US" dirty="0"/>
          </a:p>
        </p:txBody>
      </p:sp>
      <p:sp>
        <p:nvSpPr>
          <p:cNvPr id="35" name="Text Placeholder 2"/>
          <p:cNvSpPr>
            <a:spLocks noGrp="1"/>
          </p:cNvSpPr>
          <p:nvPr>
            <p:ph type="body" sz="quarter" idx="17" hasCustomPrompt="1"/>
          </p:nvPr>
        </p:nvSpPr>
        <p:spPr>
          <a:xfrm>
            <a:off x="501650" y="1409700"/>
            <a:ext cx="5835650" cy="304800"/>
          </a:xfrm>
          <a:prstGeom prst="rect">
            <a:avLst/>
          </a:prstGeom>
        </p:spPr>
        <p:txBody>
          <a:bodyPr anchor="ctr">
            <a:noAutofit/>
          </a:bodyPr>
          <a:lstStyle>
            <a:lvl1pPr marL="0" indent="0">
              <a:buNone/>
              <a:defRPr sz="1800" baseline="0">
                <a:latin typeface="+mj-lt"/>
              </a:defRPr>
            </a:lvl1pPr>
          </a:lstStyle>
          <a:p>
            <a:pPr lvl="0"/>
            <a:r>
              <a:rPr lang="en-US" dirty="0" smtClean="0"/>
              <a:t>Click to add highlight comment</a:t>
            </a:r>
            <a:endParaRPr lang="en-US" dirty="0"/>
          </a:p>
        </p:txBody>
      </p:sp>
      <p:sp>
        <p:nvSpPr>
          <p:cNvPr id="36" name="Text Placeholder 3"/>
          <p:cNvSpPr>
            <a:spLocks noGrp="1"/>
          </p:cNvSpPr>
          <p:nvPr>
            <p:ph type="body" sz="quarter" idx="14" hasCustomPrompt="1"/>
          </p:nvPr>
        </p:nvSpPr>
        <p:spPr>
          <a:xfrm>
            <a:off x="501650" y="1714500"/>
            <a:ext cx="5835650" cy="304800"/>
          </a:xfrm>
          <a:prstGeom prst="rect">
            <a:avLst/>
          </a:prstGeom>
        </p:spPr>
        <p:txBody>
          <a:bodyPr anchor="ctr">
            <a:noAutofit/>
          </a:bodyPr>
          <a:lstStyle>
            <a:lvl1pPr marL="0" indent="0">
              <a:buNone/>
              <a:defRPr sz="1200" baseline="0"/>
            </a:lvl1pPr>
          </a:lstStyle>
          <a:p>
            <a:pPr lvl="0"/>
            <a:r>
              <a:rPr lang="en-US" dirty="0" smtClean="0"/>
              <a:t>Click to add subtitle</a:t>
            </a:r>
            <a:endParaRPr lang="en-US" dirty="0"/>
          </a:p>
        </p:txBody>
      </p:sp>
      <p:sp>
        <p:nvSpPr>
          <p:cNvPr id="61" name="Text Placeholder 4"/>
          <p:cNvSpPr>
            <a:spLocks noGrp="1"/>
          </p:cNvSpPr>
          <p:nvPr>
            <p:ph type="body" sz="quarter" idx="27" hasCustomPrompt="1"/>
          </p:nvPr>
        </p:nvSpPr>
        <p:spPr>
          <a:xfrm>
            <a:off x="501650" y="2355850"/>
            <a:ext cx="2876550" cy="4375150"/>
          </a:xfrm>
          <a:prstGeom prst="rect">
            <a:avLst/>
          </a:prstGeom>
        </p:spPr>
        <p:txBody>
          <a:bodyPr lIns="0" tIns="0" rIns="0" bIns="0">
            <a:noAutofit/>
          </a:bodyPr>
          <a:lstStyle/>
          <a:p>
            <a:pPr lvl="0"/>
            <a:r>
              <a:rPr lang="en-US" dirty="0" smtClean="0"/>
              <a:t>Click to add text</a:t>
            </a:r>
          </a:p>
        </p:txBody>
      </p:sp>
      <p:sp>
        <p:nvSpPr>
          <p:cNvPr id="68" name="Text Placeholder 5"/>
          <p:cNvSpPr>
            <a:spLocks noGrp="1"/>
          </p:cNvSpPr>
          <p:nvPr>
            <p:ph type="body" sz="quarter" idx="36" hasCustomPrompt="1"/>
          </p:nvPr>
        </p:nvSpPr>
        <p:spPr>
          <a:xfrm>
            <a:off x="3473450" y="2355850"/>
            <a:ext cx="2876550" cy="4375150"/>
          </a:xfrm>
          <a:prstGeom prst="rect">
            <a:avLst/>
          </a:prstGeom>
        </p:spPr>
        <p:txBody>
          <a:bodyPr lIns="0" tIns="0" rIns="0" bIns="0">
            <a:noAutofit/>
          </a:bodyPr>
          <a:lstStyle/>
          <a:p>
            <a:pPr lvl="0"/>
            <a:r>
              <a:rPr lang="en-US" dirty="0" smtClean="0"/>
              <a:t>Click to add text</a:t>
            </a:r>
          </a:p>
        </p:txBody>
      </p:sp>
      <p:sp>
        <p:nvSpPr>
          <p:cNvPr id="2" name="Rectangle 6"/>
          <p:cNvSpPr/>
          <p:nvPr/>
        </p:nvSpPr>
        <p:spPr>
          <a:xfrm>
            <a:off x="6445250" y="2095500"/>
            <a:ext cx="2876550" cy="4635500"/>
          </a:xfrm>
          <a:prstGeom prst="rect">
            <a:avLst/>
          </a:prstGeom>
          <a:solidFill>
            <a:srgbClr val="DDDBDA"/>
          </a:solidFill>
          <a:ln>
            <a:noFill/>
          </a:ln>
        </p:spPr>
        <p:style>
          <a:lnRef idx="2">
            <a:schemeClr val="accent1">
              <a:shade val="50000"/>
            </a:schemeClr>
          </a:lnRef>
          <a:fillRef idx="1">
            <a:schemeClr val="accent1"/>
          </a:fillRef>
          <a:effectRef idx="0">
            <a:schemeClr val="accent1"/>
          </a:effectRef>
          <a:fontRef idx="minor">
            <a:schemeClr val="lt1"/>
          </a:fontRef>
        </p:style>
        <p:txBody>
          <a:bodyPr lIns="99258" tIns="49629" rIns="99258" bIns="49629" rtlCol="0" anchor="ctr"/>
          <a:lstStyle/>
          <a:p>
            <a:pPr algn="ctr"/>
            <a:endParaRPr lang="en-US" dirty="0"/>
          </a:p>
        </p:txBody>
      </p:sp>
      <p:sp>
        <p:nvSpPr>
          <p:cNvPr id="78" name="Text Placeholder 7"/>
          <p:cNvSpPr>
            <a:spLocks noGrp="1"/>
          </p:cNvSpPr>
          <p:nvPr>
            <p:ph type="body" sz="quarter" idx="44" hasCustomPrompt="1"/>
          </p:nvPr>
        </p:nvSpPr>
        <p:spPr>
          <a:xfrm>
            <a:off x="6445250" y="2355850"/>
            <a:ext cx="2876550" cy="4375150"/>
          </a:xfrm>
          <a:prstGeom prst="rect">
            <a:avLst/>
          </a:prstGeom>
          <a:noFill/>
        </p:spPr>
        <p:txBody>
          <a:bodyPr lIns="0" tIns="0" rIns="0" bIns="0">
            <a:noAutofit/>
          </a:bodyPr>
          <a:lstStyle/>
          <a:p>
            <a:pPr lvl="0"/>
            <a:r>
              <a:rPr lang="en-US" dirty="0" smtClean="0"/>
              <a:t>Click to add text</a:t>
            </a:r>
          </a:p>
        </p:txBody>
      </p:sp>
      <p:sp>
        <p:nvSpPr>
          <p:cNvPr id="4" name="Text Placeholder 8"/>
          <p:cNvSpPr>
            <a:spLocks noGrp="1"/>
          </p:cNvSpPr>
          <p:nvPr>
            <p:ph type="body" sz="quarter" idx="48" hasCustomPrompt="1"/>
          </p:nvPr>
        </p:nvSpPr>
        <p:spPr>
          <a:xfrm>
            <a:off x="6445250" y="1409700"/>
            <a:ext cx="2876550" cy="609600"/>
          </a:xfrm>
          <a:prstGeom prst="rect">
            <a:avLst/>
          </a:prstGeom>
        </p:spPr>
        <p:txBody>
          <a:bodyPr/>
          <a:lstStyle>
            <a:lvl1pPr marL="370494" indent="0">
              <a:buNone/>
              <a:defRPr/>
            </a:lvl1pPr>
          </a:lstStyle>
          <a:p>
            <a:r>
              <a:rPr lang="en-US" dirty="0" smtClean="0"/>
              <a:t>Click to add company logo</a:t>
            </a:r>
            <a:endParaRPr lang="en-US" dirty="0"/>
          </a:p>
        </p:txBody>
      </p:sp>
      <p:sp>
        <p:nvSpPr>
          <p:cNvPr id="5" name="Text Box 9"/>
          <p:cNvSpPr txBox="1"/>
          <p:nvPr userDrawn="1"/>
        </p:nvSpPr>
        <p:spPr>
          <a:xfrm>
            <a:off x="3473450" y="2095500"/>
            <a:ext cx="2876550" cy="260350"/>
          </a:xfrm>
          <a:prstGeom prst="rect">
            <a:avLst/>
          </a:prstGeom>
          <a:noFill/>
        </p:spPr>
        <p:txBody>
          <a:bodyPr wrap="square" lIns="0" tIns="0" rIns="0" bIns="0" rtlCol="0" anchor="ctr" anchorCtr="0">
            <a:noAutofit/>
          </a:bodyPr>
          <a:lstStyle/>
          <a:p>
            <a:pPr marL="0" indent="0">
              <a:buNone/>
            </a:pPr>
            <a:r>
              <a:rPr lang="en-US" sz="1100" dirty="0" smtClean="0">
                <a:latin typeface="+mj-lt"/>
              </a:rPr>
              <a:t>FTI Consulting Role</a:t>
            </a:r>
            <a:endParaRPr lang="en-US" sz="1100" dirty="0">
              <a:latin typeface="+mj-lt"/>
            </a:endParaRPr>
          </a:p>
        </p:txBody>
      </p:sp>
      <p:sp>
        <p:nvSpPr>
          <p:cNvPr id="7" name="Text Box 10"/>
          <p:cNvSpPr txBox="1"/>
          <p:nvPr userDrawn="1"/>
        </p:nvSpPr>
        <p:spPr>
          <a:xfrm>
            <a:off x="501650" y="2095500"/>
            <a:ext cx="2876550" cy="260350"/>
          </a:xfrm>
          <a:prstGeom prst="rect">
            <a:avLst/>
          </a:prstGeom>
          <a:noFill/>
        </p:spPr>
        <p:txBody>
          <a:bodyPr wrap="square" lIns="0" tIns="0" rIns="0" bIns="0" rtlCol="0" anchor="ctr" anchorCtr="0">
            <a:noAutofit/>
          </a:bodyPr>
          <a:lstStyle/>
          <a:p>
            <a:pPr marL="0" indent="0">
              <a:buNone/>
            </a:pPr>
            <a:r>
              <a:rPr lang="en-US" sz="1100" dirty="0" smtClean="0">
                <a:latin typeface="+mj-lt"/>
              </a:rPr>
              <a:t>Situation</a:t>
            </a:r>
            <a:endParaRPr lang="en-US" sz="1100" dirty="0">
              <a:latin typeface="+mj-lt"/>
            </a:endParaRPr>
          </a:p>
        </p:txBody>
      </p:sp>
      <p:sp>
        <p:nvSpPr>
          <p:cNvPr id="3" name="Text Box 11"/>
          <p:cNvSpPr txBox="1"/>
          <p:nvPr userDrawn="1"/>
        </p:nvSpPr>
        <p:spPr>
          <a:xfrm>
            <a:off x="6445250" y="2095500"/>
            <a:ext cx="2876550" cy="260350"/>
          </a:xfrm>
          <a:prstGeom prst="rect">
            <a:avLst/>
          </a:prstGeom>
          <a:noFill/>
        </p:spPr>
        <p:txBody>
          <a:bodyPr wrap="square" lIns="0" tIns="0" rIns="0" bIns="0" rtlCol="0" anchor="ctr" anchorCtr="0">
            <a:noAutofit/>
          </a:bodyPr>
          <a:lstStyle/>
          <a:p>
            <a:pPr marL="0" indent="0">
              <a:buNone/>
            </a:pPr>
            <a:r>
              <a:rPr lang="en-US" sz="1100" dirty="0" smtClean="0">
                <a:latin typeface="+mj-lt"/>
              </a:rPr>
              <a:t>Outcome</a:t>
            </a:r>
            <a:endParaRPr lang="en-US" sz="1100" dirty="0">
              <a:latin typeface="+mj-lt"/>
            </a:endParaRPr>
          </a:p>
        </p:txBody>
      </p:sp>
      <p:sp>
        <p:nvSpPr>
          <p:cNvPr id="16" name="Footer Placeholder 12"/>
          <p:cNvSpPr>
            <a:spLocks noGrp="1"/>
          </p:cNvSpPr>
          <p:nvPr>
            <p:ph type="ftr" sz="quarter" idx="3"/>
          </p:nvPr>
        </p:nvSpPr>
        <p:spPr>
          <a:xfrm>
            <a:off x="7490826" y="7083277"/>
            <a:ext cx="1836053" cy="244038"/>
          </a:xfrm>
          <a:prstGeom prst="rect">
            <a:avLst/>
          </a:prstGeom>
        </p:spPr>
        <p:txBody>
          <a:bodyPr vert="horz" lIns="0" tIns="0" rIns="0" bIns="0" rtlCol="0" anchor="ctr"/>
          <a:lstStyle>
            <a:lvl1pPr marL="0" indent="0" algn="r">
              <a:buNone/>
              <a:defRPr sz="800" baseline="0">
                <a:solidFill>
                  <a:schemeClr val="tx1"/>
                </a:solidFill>
                <a:latin typeface="+mj-lt"/>
              </a:defRPr>
            </a:lvl1pPr>
          </a:lstStyle>
          <a:p>
            <a:r>
              <a:rPr lang="en-US" smtClean="0"/>
              <a:t>Click to add footer</a:t>
            </a:r>
            <a:endParaRPr lang="en-US" dirty="0"/>
          </a:p>
        </p:txBody>
      </p:sp>
      <p:sp>
        <p:nvSpPr>
          <p:cNvPr id="15" name="Slide Number Placeholder 13"/>
          <p:cNvSpPr>
            <a:spLocks noGrp="1"/>
          </p:cNvSpPr>
          <p:nvPr>
            <p:ph type="sldNum" sz="quarter" idx="4"/>
          </p:nvPr>
        </p:nvSpPr>
        <p:spPr>
          <a:xfrm>
            <a:off x="9326880" y="7083277"/>
            <a:ext cx="384427" cy="244038"/>
          </a:xfrm>
          <a:prstGeom prst="rect">
            <a:avLst/>
          </a:prstGeom>
        </p:spPr>
        <p:txBody>
          <a:bodyPr vert="horz" lIns="0" tIns="0" rIns="0" bIns="27432" rtlCol="0" anchor="ctr"/>
          <a:lstStyle>
            <a:lvl1pPr marL="0" indent="0" algn="r">
              <a:buNone/>
              <a:defRPr sz="1100">
                <a:solidFill>
                  <a:schemeClr val="tx1"/>
                </a:solidFill>
              </a:defRPr>
            </a:lvl1pPr>
          </a:lstStyle>
          <a:p>
            <a:fld id="{0AF8A4B7-68D6-47C7-8DF0-E856C990106D}" type="slidenum">
              <a:rPr lang="en-US" smtClean="0"/>
              <a:pPr/>
              <a:t>‹#›</a:t>
            </a:fld>
            <a:endParaRPr lang="en-US" dirty="0"/>
          </a:p>
        </p:txBody>
      </p:sp>
      <p:pic>
        <p:nvPicPr>
          <p:cNvPr id="19" name="Picture 18"/>
          <p:cNvPicPr/>
          <p:nvPr userDrawn="1"/>
        </p:nvPicPr>
        <p:blipFill>
          <a:blip r:embed="rId3" cstate="print">
            <a:extLst>
              <a:ext uri="{28A0092B-C50C-407E-A947-70E740481C1C}">
                <a14:useLocalDpi xmlns:a14="http://schemas.microsoft.com/office/drawing/2010/main" val="0"/>
              </a:ext>
            </a:extLst>
          </a:blip>
          <a:stretch>
            <a:fillRect/>
          </a:stretch>
        </p:blipFill>
        <p:spPr>
          <a:xfrm>
            <a:off x="86625" y="6942250"/>
            <a:ext cx="2330450" cy="533400"/>
          </a:xfrm>
          <a:prstGeom prst="rect">
            <a:avLst/>
          </a:prstGeom>
        </p:spPr>
      </p:pic>
    </p:spTree>
    <p:custDataLst>
      <p:custData r:id="rId1"/>
    </p:custDataLst>
    <p:extLst>
      <p:ext uri="{BB962C8B-B14F-4D97-AF65-F5344CB8AC3E}">
        <p14:creationId xmlns:p14="http://schemas.microsoft.com/office/powerpoint/2010/main" val="1637006145"/>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2 Case Studies">
    <p:spTree>
      <p:nvGrpSpPr>
        <p:cNvPr id="1" name=""/>
        <p:cNvGrpSpPr/>
        <p:nvPr/>
      </p:nvGrpSpPr>
      <p:grpSpPr>
        <a:xfrm>
          <a:off x="0" y="0"/>
          <a:ext cx="0" cy="0"/>
          <a:chOff x="0" y="0"/>
          <a:chExt cx="0" cy="0"/>
        </a:xfrm>
      </p:grpSpPr>
      <p:sp>
        <p:nvSpPr>
          <p:cNvPr id="17" name="Title 1"/>
          <p:cNvSpPr>
            <a:spLocks noGrp="1" noChangeAspect="1"/>
          </p:cNvSpPr>
          <p:nvPr>
            <p:ph type="title"/>
          </p:nvPr>
        </p:nvSpPr>
        <p:spPr>
          <a:xfrm>
            <a:off x="1609724" y="117249"/>
            <a:ext cx="8101584" cy="1077265"/>
          </a:xfrm>
          <a:prstGeom prst="rect">
            <a:avLst/>
          </a:prstGeom>
        </p:spPr>
        <p:txBody>
          <a:bodyPr vert="horz" lIns="0" tIns="49629" rIns="0" bIns="49629" rtlCol="0" anchor="b">
            <a:noAutofit/>
          </a:bodyPr>
          <a:lstStyle/>
          <a:p>
            <a:r>
              <a:rPr lang="en-US" dirty="0" smtClean="0"/>
              <a:t>Click to add title</a:t>
            </a:r>
            <a:endParaRPr lang="en-US" dirty="0"/>
          </a:p>
        </p:txBody>
      </p:sp>
      <p:sp>
        <p:nvSpPr>
          <p:cNvPr id="3" name="Text Placeholder 2"/>
          <p:cNvSpPr>
            <a:spLocks noGrp="1"/>
          </p:cNvSpPr>
          <p:nvPr>
            <p:ph type="body" sz="quarter" idx="21" hasCustomPrompt="1"/>
          </p:nvPr>
        </p:nvSpPr>
        <p:spPr>
          <a:xfrm>
            <a:off x="1517650" y="1409700"/>
            <a:ext cx="2286000" cy="685800"/>
          </a:xfrm>
        </p:spPr>
        <p:txBody>
          <a:bodyPr anchor="b" anchorCtr="0"/>
          <a:lstStyle>
            <a:lvl1pPr marL="0" indent="0" algn="ctr">
              <a:buNone/>
              <a:defRPr sz="1800" baseline="0">
                <a:latin typeface="+mj-lt"/>
              </a:defRPr>
            </a:lvl1pPr>
          </a:lstStyle>
          <a:p>
            <a:pPr lvl="0"/>
            <a:r>
              <a:rPr lang="en-US" dirty="0" smtClean="0"/>
              <a:t>Click to add company name</a:t>
            </a:r>
            <a:endParaRPr lang="en-US" dirty="0"/>
          </a:p>
        </p:txBody>
      </p:sp>
      <p:sp>
        <p:nvSpPr>
          <p:cNvPr id="18" name="Text Placeholder 3"/>
          <p:cNvSpPr>
            <a:spLocks noGrp="1"/>
          </p:cNvSpPr>
          <p:nvPr>
            <p:ph type="body" sz="quarter" idx="15" hasCustomPrompt="1"/>
          </p:nvPr>
        </p:nvSpPr>
        <p:spPr>
          <a:xfrm>
            <a:off x="501650" y="2095500"/>
            <a:ext cx="4318000" cy="292100"/>
          </a:xfrm>
          <a:prstGeom prst="rect">
            <a:avLst/>
          </a:prstGeom>
        </p:spPr>
        <p:txBody>
          <a:bodyPr>
            <a:noAutofit/>
          </a:bodyPr>
          <a:lstStyle>
            <a:lvl1pPr marL="0" indent="0" algn="ctr">
              <a:buNone/>
              <a:defRPr sz="1100" i="0" baseline="0"/>
            </a:lvl1pPr>
          </a:lstStyle>
          <a:p>
            <a:pPr lvl="0"/>
            <a:r>
              <a:rPr lang="en-US" sz="1300" i="1" dirty="0" smtClean="0"/>
              <a:t>Click to add company description</a:t>
            </a:r>
            <a:endParaRPr lang="en-US" dirty="0"/>
          </a:p>
        </p:txBody>
      </p:sp>
      <p:cxnSp>
        <p:nvCxnSpPr>
          <p:cNvPr id="14" name="Line 4"/>
          <p:cNvCxnSpPr/>
          <p:nvPr/>
        </p:nvCxnSpPr>
        <p:spPr>
          <a:xfrm flipV="1">
            <a:off x="501650" y="2460625"/>
            <a:ext cx="4318000" cy="1588"/>
          </a:xfrm>
          <a:prstGeom prst="line">
            <a:avLst/>
          </a:prstGeom>
          <a:ln w="41275">
            <a:solidFill>
              <a:srgbClr val="298DC1"/>
            </a:solidFill>
          </a:ln>
        </p:spPr>
        <p:style>
          <a:lnRef idx="1">
            <a:schemeClr val="accent1"/>
          </a:lnRef>
          <a:fillRef idx="0">
            <a:schemeClr val="accent1"/>
          </a:fillRef>
          <a:effectRef idx="0">
            <a:schemeClr val="accent1"/>
          </a:effectRef>
          <a:fontRef idx="minor">
            <a:schemeClr val="tx1"/>
          </a:fontRef>
        </p:style>
      </p:cxnSp>
      <p:sp>
        <p:nvSpPr>
          <p:cNvPr id="11" name="Text Placeholder 5"/>
          <p:cNvSpPr>
            <a:spLocks noGrp="1"/>
          </p:cNvSpPr>
          <p:nvPr>
            <p:ph type="body" sz="quarter" idx="13" hasCustomPrompt="1"/>
          </p:nvPr>
        </p:nvSpPr>
        <p:spPr>
          <a:xfrm>
            <a:off x="501650" y="2540000"/>
            <a:ext cx="4318000" cy="4191000"/>
          </a:xfrm>
          <a:prstGeom prst="rect">
            <a:avLst/>
          </a:prstGeom>
        </p:spPr>
        <p:txBody>
          <a:bodyPr lIns="0" tIns="0" rIns="0" bIns="0">
            <a:noAutofit/>
          </a:bodyPr>
          <a:lstStyle/>
          <a:p>
            <a:pPr lvl="0"/>
            <a:r>
              <a:rPr lang="en-US" dirty="0" smtClean="0"/>
              <a:t>Click to add text</a:t>
            </a:r>
          </a:p>
        </p:txBody>
      </p:sp>
      <p:sp>
        <p:nvSpPr>
          <p:cNvPr id="16" name="Text Placeholder 6"/>
          <p:cNvSpPr>
            <a:spLocks noGrp="1"/>
          </p:cNvSpPr>
          <p:nvPr>
            <p:ph type="body" sz="quarter" idx="22" hasCustomPrompt="1"/>
          </p:nvPr>
        </p:nvSpPr>
        <p:spPr>
          <a:xfrm>
            <a:off x="6019800" y="1409700"/>
            <a:ext cx="2286000" cy="685800"/>
          </a:xfrm>
        </p:spPr>
        <p:txBody>
          <a:bodyPr anchor="b" anchorCtr="0"/>
          <a:lstStyle>
            <a:lvl1pPr marL="0" indent="0" algn="ctr">
              <a:buNone/>
              <a:defRPr sz="1800" baseline="0">
                <a:latin typeface="+mj-lt"/>
              </a:defRPr>
            </a:lvl1pPr>
          </a:lstStyle>
          <a:p>
            <a:pPr lvl="0"/>
            <a:r>
              <a:rPr lang="en-US" dirty="0" smtClean="0"/>
              <a:t>Click to add company name</a:t>
            </a:r>
            <a:endParaRPr lang="en-US" dirty="0"/>
          </a:p>
        </p:txBody>
      </p:sp>
      <p:sp>
        <p:nvSpPr>
          <p:cNvPr id="25" name="Text Placeholder 7"/>
          <p:cNvSpPr>
            <a:spLocks noGrp="1"/>
          </p:cNvSpPr>
          <p:nvPr>
            <p:ph type="body" sz="quarter" idx="19" hasCustomPrompt="1"/>
          </p:nvPr>
        </p:nvSpPr>
        <p:spPr>
          <a:xfrm>
            <a:off x="5003800" y="2095500"/>
            <a:ext cx="4318000" cy="292100"/>
          </a:xfrm>
          <a:prstGeom prst="rect">
            <a:avLst/>
          </a:prstGeom>
        </p:spPr>
        <p:txBody>
          <a:bodyPr>
            <a:noAutofit/>
          </a:bodyPr>
          <a:lstStyle>
            <a:lvl1pPr marL="0" indent="0" algn="ctr">
              <a:buNone/>
              <a:defRPr sz="1100" i="0" baseline="0"/>
            </a:lvl1pPr>
          </a:lstStyle>
          <a:p>
            <a:pPr lvl="0"/>
            <a:r>
              <a:rPr lang="en-US" sz="1300" i="1" dirty="0" smtClean="0"/>
              <a:t>Click to add company description</a:t>
            </a:r>
            <a:endParaRPr lang="en-US" dirty="0"/>
          </a:p>
        </p:txBody>
      </p:sp>
      <p:cxnSp>
        <p:nvCxnSpPr>
          <p:cNvPr id="24" name="Line 8"/>
          <p:cNvCxnSpPr/>
          <p:nvPr userDrawn="1"/>
        </p:nvCxnSpPr>
        <p:spPr>
          <a:xfrm flipV="1">
            <a:off x="5003800" y="2460625"/>
            <a:ext cx="4318000" cy="1588"/>
          </a:xfrm>
          <a:prstGeom prst="line">
            <a:avLst/>
          </a:prstGeom>
          <a:ln w="41275">
            <a:solidFill>
              <a:srgbClr val="298DC1"/>
            </a:solidFill>
          </a:ln>
        </p:spPr>
        <p:style>
          <a:lnRef idx="1">
            <a:schemeClr val="accent1"/>
          </a:lnRef>
          <a:fillRef idx="0">
            <a:schemeClr val="accent1"/>
          </a:fillRef>
          <a:effectRef idx="0">
            <a:schemeClr val="accent1"/>
          </a:effectRef>
          <a:fontRef idx="minor">
            <a:schemeClr val="tx1"/>
          </a:fontRef>
        </p:style>
      </p:cxnSp>
      <p:sp>
        <p:nvSpPr>
          <p:cNvPr id="22" name="Text Placeholder 9"/>
          <p:cNvSpPr>
            <a:spLocks noGrp="1"/>
          </p:cNvSpPr>
          <p:nvPr>
            <p:ph type="body" sz="quarter" idx="18" hasCustomPrompt="1"/>
          </p:nvPr>
        </p:nvSpPr>
        <p:spPr>
          <a:xfrm>
            <a:off x="5003800" y="2540000"/>
            <a:ext cx="4325112" cy="4191000"/>
          </a:xfrm>
          <a:prstGeom prst="rect">
            <a:avLst/>
          </a:prstGeom>
        </p:spPr>
        <p:txBody>
          <a:bodyPr lIns="0" tIns="0" rIns="0" bIns="0">
            <a:noAutofit/>
          </a:bodyPr>
          <a:lstStyle/>
          <a:p>
            <a:pPr lvl="0"/>
            <a:r>
              <a:rPr lang="en-US" dirty="0" smtClean="0"/>
              <a:t>Click to add text</a:t>
            </a:r>
          </a:p>
        </p:txBody>
      </p:sp>
      <p:sp>
        <p:nvSpPr>
          <p:cNvPr id="15" name="Footer Placeholder 10"/>
          <p:cNvSpPr>
            <a:spLocks noGrp="1"/>
          </p:cNvSpPr>
          <p:nvPr>
            <p:ph type="ftr" sz="quarter" idx="3"/>
          </p:nvPr>
        </p:nvSpPr>
        <p:spPr>
          <a:xfrm>
            <a:off x="7490826" y="7083277"/>
            <a:ext cx="1836053" cy="244038"/>
          </a:xfrm>
          <a:prstGeom prst="rect">
            <a:avLst/>
          </a:prstGeom>
        </p:spPr>
        <p:txBody>
          <a:bodyPr vert="horz" lIns="0" tIns="0" rIns="0" bIns="0" rtlCol="0" anchor="ctr"/>
          <a:lstStyle>
            <a:lvl1pPr marL="0" indent="0" algn="r">
              <a:buNone/>
              <a:defRPr sz="800" baseline="0">
                <a:solidFill>
                  <a:schemeClr val="tx1"/>
                </a:solidFill>
                <a:latin typeface="+mj-lt"/>
              </a:defRPr>
            </a:lvl1pPr>
          </a:lstStyle>
          <a:p>
            <a:r>
              <a:rPr lang="en-US" smtClean="0"/>
              <a:t>Click to add footer</a:t>
            </a:r>
            <a:endParaRPr lang="en-US" dirty="0"/>
          </a:p>
        </p:txBody>
      </p:sp>
      <p:sp>
        <p:nvSpPr>
          <p:cNvPr id="13" name="Slide Number Placeholder 11"/>
          <p:cNvSpPr>
            <a:spLocks noGrp="1"/>
          </p:cNvSpPr>
          <p:nvPr>
            <p:ph type="sldNum" sz="quarter" idx="4"/>
          </p:nvPr>
        </p:nvSpPr>
        <p:spPr>
          <a:xfrm>
            <a:off x="9326880" y="7083277"/>
            <a:ext cx="384427" cy="244038"/>
          </a:xfrm>
          <a:prstGeom prst="rect">
            <a:avLst/>
          </a:prstGeom>
        </p:spPr>
        <p:txBody>
          <a:bodyPr vert="horz" lIns="0" tIns="0" rIns="0" bIns="27432" rtlCol="0" anchor="ctr"/>
          <a:lstStyle>
            <a:lvl1pPr marL="0" indent="0" algn="r">
              <a:buNone/>
              <a:defRPr sz="1100">
                <a:solidFill>
                  <a:schemeClr val="tx1"/>
                </a:solidFill>
              </a:defRPr>
            </a:lvl1pPr>
          </a:lstStyle>
          <a:p>
            <a:fld id="{0AF8A4B7-68D6-47C7-8DF0-E856C990106D}" type="slidenum">
              <a:rPr lang="en-US" smtClean="0"/>
              <a:pPr/>
              <a:t>‹#›</a:t>
            </a:fld>
            <a:endParaRPr lang="en-US" dirty="0"/>
          </a:p>
        </p:txBody>
      </p:sp>
      <p:pic>
        <p:nvPicPr>
          <p:cNvPr id="20" name="Picture 19"/>
          <p:cNvPicPr/>
          <p:nvPr userDrawn="1"/>
        </p:nvPicPr>
        <p:blipFill>
          <a:blip r:embed="rId3" cstate="print">
            <a:extLst>
              <a:ext uri="{28A0092B-C50C-407E-A947-70E740481C1C}">
                <a14:useLocalDpi xmlns:a14="http://schemas.microsoft.com/office/drawing/2010/main" val="0"/>
              </a:ext>
            </a:extLst>
          </a:blip>
          <a:stretch>
            <a:fillRect/>
          </a:stretch>
        </p:blipFill>
        <p:spPr>
          <a:xfrm>
            <a:off x="86625" y="6942250"/>
            <a:ext cx="2330450" cy="533400"/>
          </a:xfrm>
          <a:prstGeom prst="rect">
            <a:avLst/>
          </a:prstGeom>
        </p:spPr>
      </p:pic>
    </p:spTree>
    <p:custDataLst>
      <p:custData r:id="rId1"/>
    </p:custDataLst>
    <p:extLst>
      <p:ext uri="{BB962C8B-B14F-4D97-AF65-F5344CB8AC3E}">
        <p14:creationId xmlns:p14="http://schemas.microsoft.com/office/powerpoint/2010/main" val="211847682"/>
      </p:ext>
    </p:extLst>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SWOT">
    <p:spTree>
      <p:nvGrpSpPr>
        <p:cNvPr id="1" name=""/>
        <p:cNvGrpSpPr/>
        <p:nvPr/>
      </p:nvGrpSpPr>
      <p:grpSpPr>
        <a:xfrm>
          <a:off x="0" y="0"/>
          <a:ext cx="0" cy="0"/>
          <a:chOff x="0" y="0"/>
          <a:chExt cx="0" cy="0"/>
        </a:xfrm>
      </p:grpSpPr>
      <p:sp>
        <p:nvSpPr>
          <p:cNvPr id="19" name="Title 1"/>
          <p:cNvSpPr>
            <a:spLocks noGrp="1" noChangeAspect="1"/>
          </p:cNvSpPr>
          <p:nvPr>
            <p:ph type="title"/>
          </p:nvPr>
        </p:nvSpPr>
        <p:spPr>
          <a:xfrm>
            <a:off x="1609724" y="117249"/>
            <a:ext cx="8101584" cy="1077265"/>
          </a:xfrm>
          <a:prstGeom prst="rect">
            <a:avLst/>
          </a:prstGeom>
        </p:spPr>
        <p:txBody>
          <a:bodyPr vert="horz" lIns="0" tIns="49629" rIns="0" bIns="49629" rtlCol="0" anchor="b">
            <a:noAutofit/>
          </a:bodyPr>
          <a:lstStyle/>
          <a:p>
            <a:r>
              <a:rPr lang="en-US" dirty="0" smtClean="0"/>
              <a:t>Click to add title</a:t>
            </a:r>
            <a:endParaRPr lang="en-US" dirty="0"/>
          </a:p>
        </p:txBody>
      </p:sp>
      <p:sp>
        <p:nvSpPr>
          <p:cNvPr id="7" name="Text Placeholder 2"/>
          <p:cNvSpPr>
            <a:spLocks noGrp="1"/>
          </p:cNvSpPr>
          <p:nvPr>
            <p:ph type="body" sz="quarter" idx="18" hasCustomPrompt="1"/>
          </p:nvPr>
        </p:nvSpPr>
        <p:spPr>
          <a:xfrm>
            <a:off x="1612900" y="1663700"/>
            <a:ext cx="3767328" cy="2322576"/>
          </a:xfrm>
          <a:prstGeom prst="rect">
            <a:avLst/>
          </a:prstGeom>
        </p:spPr>
        <p:txBody>
          <a:bodyPr lIns="0" tIns="0" rIns="0" bIns="0">
            <a:noAutofit/>
          </a:bodyPr>
          <a:lstStyle/>
          <a:p>
            <a:pPr lvl="0"/>
            <a:r>
              <a:rPr lang="en-US" dirty="0" smtClean="0"/>
              <a:t>Click to add text</a:t>
            </a:r>
          </a:p>
        </p:txBody>
      </p:sp>
      <p:sp>
        <p:nvSpPr>
          <p:cNvPr id="23" name="Text Placeholder 3"/>
          <p:cNvSpPr>
            <a:spLocks noGrp="1"/>
          </p:cNvSpPr>
          <p:nvPr>
            <p:ph type="body" sz="quarter" idx="25" hasCustomPrompt="1"/>
          </p:nvPr>
        </p:nvSpPr>
        <p:spPr>
          <a:xfrm>
            <a:off x="1609724" y="4419600"/>
            <a:ext cx="3767328" cy="2322576"/>
          </a:xfrm>
          <a:prstGeom prst="rect">
            <a:avLst/>
          </a:prstGeom>
        </p:spPr>
        <p:txBody>
          <a:bodyPr lIns="0" tIns="0" rIns="0" bIns="0">
            <a:noAutofit/>
          </a:bodyPr>
          <a:lstStyle/>
          <a:p>
            <a:pPr lvl="0"/>
            <a:r>
              <a:rPr lang="en-US" dirty="0" smtClean="0"/>
              <a:t>Click to add text</a:t>
            </a:r>
          </a:p>
        </p:txBody>
      </p:sp>
      <p:sp>
        <p:nvSpPr>
          <p:cNvPr id="26" name="Text Placeholder 4"/>
          <p:cNvSpPr>
            <a:spLocks noGrp="1"/>
          </p:cNvSpPr>
          <p:nvPr>
            <p:ph type="body" sz="quarter" idx="26" hasCustomPrompt="1"/>
          </p:nvPr>
        </p:nvSpPr>
        <p:spPr>
          <a:xfrm>
            <a:off x="5562600" y="1663700"/>
            <a:ext cx="3767328" cy="2322576"/>
          </a:xfrm>
          <a:prstGeom prst="rect">
            <a:avLst/>
          </a:prstGeom>
        </p:spPr>
        <p:txBody>
          <a:bodyPr lIns="0" tIns="0" rIns="0" bIns="0">
            <a:noAutofit/>
          </a:bodyPr>
          <a:lstStyle/>
          <a:p>
            <a:pPr lvl="0"/>
            <a:r>
              <a:rPr lang="en-US" dirty="0" smtClean="0"/>
              <a:t>Click to add text</a:t>
            </a:r>
          </a:p>
        </p:txBody>
      </p:sp>
      <p:sp>
        <p:nvSpPr>
          <p:cNvPr id="29" name="Text Placeholder 5"/>
          <p:cNvSpPr>
            <a:spLocks noGrp="1"/>
          </p:cNvSpPr>
          <p:nvPr>
            <p:ph type="body" sz="quarter" idx="27" hasCustomPrompt="1"/>
          </p:nvPr>
        </p:nvSpPr>
        <p:spPr>
          <a:xfrm>
            <a:off x="5562600" y="4419600"/>
            <a:ext cx="3767328" cy="2322576"/>
          </a:xfrm>
          <a:prstGeom prst="rect">
            <a:avLst/>
          </a:prstGeom>
        </p:spPr>
        <p:txBody>
          <a:bodyPr lIns="0" tIns="0" rIns="0" bIns="0">
            <a:noAutofit/>
          </a:bodyPr>
          <a:lstStyle/>
          <a:p>
            <a:pPr lvl="0"/>
            <a:r>
              <a:rPr lang="en-US" dirty="0" smtClean="0"/>
              <a:t>Click to add text</a:t>
            </a:r>
          </a:p>
        </p:txBody>
      </p:sp>
      <p:pic>
        <p:nvPicPr>
          <p:cNvPr id="3"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612900" y="1409700"/>
            <a:ext cx="265991" cy="260350"/>
          </a:xfrm>
          <a:prstGeom prst="rect">
            <a:avLst/>
          </a:prstGeom>
        </p:spPr>
      </p:pic>
      <p:sp>
        <p:nvSpPr>
          <p:cNvPr id="6" name="Text Box 7"/>
          <p:cNvSpPr txBox="1"/>
          <p:nvPr userDrawn="1"/>
        </p:nvSpPr>
        <p:spPr>
          <a:xfrm>
            <a:off x="1927860" y="1409700"/>
            <a:ext cx="1295400" cy="260350"/>
          </a:xfrm>
          <a:prstGeom prst="rect">
            <a:avLst/>
          </a:prstGeom>
          <a:noFill/>
        </p:spPr>
        <p:txBody>
          <a:bodyPr wrap="square" lIns="0" tIns="0" rIns="0" bIns="0" rtlCol="0">
            <a:spAutoFit/>
          </a:bodyPr>
          <a:lstStyle/>
          <a:p>
            <a:pPr marL="0" indent="0">
              <a:buNone/>
            </a:pPr>
            <a:r>
              <a:rPr lang="en-US" sz="1600" dirty="0" smtClean="0">
                <a:solidFill>
                  <a:srgbClr val="003763"/>
                </a:solidFill>
                <a:latin typeface="+mj-lt"/>
              </a:rPr>
              <a:t>Strength</a:t>
            </a:r>
            <a:endParaRPr lang="en-US" sz="1600" dirty="0">
              <a:solidFill>
                <a:srgbClr val="003763"/>
              </a:solidFill>
              <a:latin typeface="+mj-lt"/>
            </a:endParaRPr>
          </a:p>
        </p:txBody>
      </p:sp>
      <p:pic>
        <p:nvPicPr>
          <p:cNvPr id="27" name="Picture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562600" y="1409700"/>
            <a:ext cx="257249" cy="260350"/>
          </a:xfrm>
          <a:prstGeom prst="rect">
            <a:avLst/>
          </a:prstGeom>
        </p:spPr>
      </p:pic>
      <p:sp>
        <p:nvSpPr>
          <p:cNvPr id="28" name="Text Box 9"/>
          <p:cNvSpPr txBox="1"/>
          <p:nvPr userDrawn="1"/>
        </p:nvSpPr>
        <p:spPr>
          <a:xfrm>
            <a:off x="5861050" y="1409700"/>
            <a:ext cx="1295400" cy="260350"/>
          </a:xfrm>
          <a:prstGeom prst="rect">
            <a:avLst/>
          </a:prstGeom>
          <a:noFill/>
        </p:spPr>
        <p:txBody>
          <a:bodyPr wrap="square" lIns="0" tIns="0" rIns="0" bIns="0" rtlCol="0">
            <a:spAutoFit/>
          </a:bodyPr>
          <a:lstStyle/>
          <a:p>
            <a:pPr marL="0" indent="0">
              <a:buNone/>
            </a:pPr>
            <a:r>
              <a:rPr lang="en-US" sz="1600" dirty="0" smtClean="0">
                <a:solidFill>
                  <a:srgbClr val="003763"/>
                </a:solidFill>
                <a:latin typeface="+mj-lt"/>
              </a:rPr>
              <a:t>Weakness</a:t>
            </a:r>
            <a:endParaRPr lang="en-US" sz="1600" dirty="0">
              <a:solidFill>
                <a:srgbClr val="003763"/>
              </a:solidFill>
              <a:latin typeface="+mj-lt"/>
            </a:endParaRPr>
          </a:p>
        </p:txBody>
      </p:sp>
      <p:pic>
        <p:nvPicPr>
          <p:cNvPr id="24" name="Picture 10"/>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612900" y="4159250"/>
            <a:ext cx="260350" cy="260350"/>
          </a:xfrm>
          <a:prstGeom prst="rect">
            <a:avLst/>
          </a:prstGeom>
        </p:spPr>
      </p:pic>
      <p:sp>
        <p:nvSpPr>
          <p:cNvPr id="25" name="Text Box 11"/>
          <p:cNvSpPr txBox="1"/>
          <p:nvPr userDrawn="1"/>
        </p:nvSpPr>
        <p:spPr>
          <a:xfrm>
            <a:off x="1927860" y="4159250"/>
            <a:ext cx="1287780" cy="260350"/>
          </a:xfrm>
          <a:prstGeom prst="rect">
            <a:avLst/>
          </a:prstGeom>
          <a:noFill/>
        </p:spPr>
        <p:txBody>
          <a:bodyPr wrap="square" lIns="0" tIns="0" rIns="0" bIns="0" rtlCol="0">
            <a:spAutoFit/>
          </a:bodyPr>
          <a:lstStyle/>
          <a:p>
            <a:pPr marL="0" indent="0">
              <a:buNone/>
            </a:pPr>
            <a:r>
              <a:rPr lang="en-US" sz="1600" dirty="0" smtClean="0">
                <a:solidFill>
                  <a:srgbClr val="003763"/>
                </a:solidFill>
                <a:latin typeface="+mj-lt"/>
              </a:rPr>
              <a:t>Opportunity</a:t>
            </a:r>
            <a:endParaRPr lang="en-US" sz="1600" dirty="0">
              <a:solidFill>
                <a:srgbClr val="003763"/>
              </a:solidFill>
              <a:latin typeface="+mj-lt"/>
            </a:endParaRPr>
          </a:p>
        </p:txBody>
      </p:sp>
      <p:pic>
        <p:nvPicPr>
          <p:cNvPr id="30" name="Picture 12"/>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5562600" y="4159250"/>
            <a:ext cx="260350" cy="260350"/>
          </a:xfrm>
          <a:prstGeom prst="rect">
            <a:avLst/>
          </a:prstGeom>
        </p:spPr>
      </p:pic>
      <p:sp>
        <p:nvSpPr>
          <p:cNvPr id="31" name="Text Box 13"/>
          <p:cNvSpPr txBox="1"/>
          <p:nvPr userDrawn="1"/>
        </p:nvSpPr>
        <p:spPr>
          <a:xfrm>
            <a:off x="5861050" y="4159250"/>
            <a:ext cx="1287780" cy="260350"/>
          </a:xfrm>
          <a:prstGeom prst="rect">
            <a:avLst/>
          </a:prstGeom>
          <a:noFill/>
        </p:spPr>
        <p:txBody>
          <a:bodyPr wrap="square" lIns="0" tIns="0" rIns="0" bIns="0" rtlCol="0">
            <a:spAutoFit/>
          </a:bodyPr>
          <a:lstStyle/>
          <a:p>
            <a:pPr marL="0" indent="0">
              <a:buNone/>
            </a:pPr>
            <a:r>
              <a:rPr lang="en-US" sz="1600" dirty="0" smtClean="0">
                <a:solidFill>
                  <a:srgbClr val="003763"/>
                </a:solidFill>
                <a:latin typeface="+mj-lt"/>
              </a:rPr>
              <a:t>Threat</a:t>
            </a:r>
            <a:endParaRPr lang="en-US" sz="1600" dirty="0">
              <a:solidFill>
                <a:srgbClr val="003763"/>
              </a:solidFill>
              <a:latin typeface="+mj-lt"/>
            </a:endParaRPr>
          </a:p>
        </p:txBody>
      </p:sp>
      <p:sp>
        <p:nvSpPr>
          <p:cNvPr id="18" name="Footer Placeholder 14"/>
          <p:cNvSpPr>
            <a:spLocks noGrp="1"/>
          </p:cNvSpPr>
          <p:nvPr>
            <p:ph type="ftr" sz="quarter" idx="3"/>
          </p:nvPr>
        </p:nvSpPr>
        <p:spPr>
          <a:xfrm>
            <a:off x="7490826" y="7083277"/>
            <a:ext cx="1836053" cy="244038"/>
          </a:xfrm>
          <a:prstGeom prst="rect">
            <a:avLst/>
          </a:prstGeom>
        </p:spPr>
        <p:txBody>
          <a:bodyPr vert="horz" lIns="0" tIns="0" rIns="0" bIns="0" rtlCol="0" anchor="ctr"/>
          <a:lstStyle>
            <a:lvl1pPr marL="0" indent="0" algn="r">
              <a:buNone/>
              <a:defRPr sz="800" baseline="0">
                <a:solidFill>
                  <a:schemeClr val="tx1"/>
                </a:solidFill>
                <a:latin typeface="+mj-lt"/>
              </a:defRPr>
            </a:lvl1pPr>
          </a:lstStyle>
          <a:p>
            <a:r>
              <a:rPr lang="en-US" smtClean="0"/>
              <a:t>Click to add footer</a:t>
            </a:r>
            <a:endParaRPr lang="en-US" dirty="0"/>
          </a:p>
        </p:txBody>
      </p:sp>
      <p:sp>
        <p:nvSpPr>
          <p:cNvPr id="17" name="Slide Number Placeholder 15"/>
          <p:cNvSpPr>
            <a:spLocks noGrp="1"/>
          </p:cNvSpPr>
          <p:nvPr>
            <p:ph type="sldNum" sz="quarter" idx="4"/>
          </p:nvPr>
        </p:nvSpPr>
        <p:spPr>
          <a:xfrm>
            <a:off x="9326880" y="7083277"/>
            <a:ext cx="384427" cy="244038"/>
          </a:xfrm>
          <a:prstGeom prst="rect">
            <a:avLst/>
          </a:prstGeom>
        </p:spPr>
        <p:txBody>
          <a:bodyPr vert="horz" lIns="0" tIns="0" rIns="0" bIns="27432" rtlCol="0" anchor="ctr"/>
          <a:lstStyle>
            <a:lvl1pPr marL="0" indent="0" algn="r">
              <a:buNone/>
              <a:defRPr sz="1100">
                <a:solidFill>
                  <a:schemeClr val="tx1"/>
                </a:solidFill>
              </a:defRPr>
            </a:lvl1pPr>
          </a:lstStyle>
          <a:p>
            <a:fld id="{0AF8A4B7-68D6-47C7-8DF0-E856C990106D}" type="slidenum">
              <a:rPr lang="en-US" smtClean="0"/>
              <a:pPr/>
              <a:t>‹#›</a:t>
            </a:fld>
            <a:endParaRPr lang="en-US" dirty="0"/>
          </a:p>
        </p:txBody>
      </p:sp>
      <p:pic>
        <p:nvPicPr>
          <p:cNvPr id="21" name="Picture 20"/>
          <p:cNvPicPr/>
          <p:nvPr userDrawn="1"/>
        </p:nvPicPr>
        <p:blipFill>
          <a:blip r:embed="rId7" cstate="print">
            <a:extLst>
              <a:ext uri="{28A0092B-C50C-407E-A947-70E740481C1C}">
                <a14:useLocalDpi xmlns:a14="http://schemas.microsoft.com/office/drawing/2010/main" val="0"/>
              </a:ext>
            </a:extLst>
          </a:blip>
          <a:stretch>
            <a:fillRect/>
          </a:stretch>
        </p:blipFill>
        <p:spPr>
          <a:xfrm>
            <a:off x="86625" y="6942250"/>
            <a:ext cx="2330450" cy="533400"/>
          </a:xfrm>
          <a:prstGeom prst="rect">
            <a:avLst/>
          </a:prstGeom>
        </p:spPr>
      </p:pic>
    </p:spTree>
    <p:custDataLst>
      <p:custData r:id="rId1"/>
    </p:custDataLst>
    <p:extLst>
      <p:ext uri="{BB962C8B-B14F-4D97-AF65-F5344CB8AC3E}">
        <p14:creationId xmlns:p14="http://schemas.microsoft.com/office/powerpoint/2010/main" val="269923605"/>
      </p:ext>
    </p:extLst>
  </p:cSld>
  <p:clrMapOvr>
    <a:masterClrMapping/>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Color Palette">
    <p:spTree>
      <p:nvGrpSpPr>
        <p:cNvPr id="1" name=""/>
        <p:cNvGrpSpPr/>
        <p:nvPr/>
      </p:nvGrpSpPr>
      <p:grpSpPr>
        <a:xfrm>
          <a:off x="0" y="0"/>
          <a:ext cx="0" cy="0"/>
          <a:chOff x="0" y="0"/>
          <a:chExt cx="0" cy="0"/>
        </a:xfrm>
      </p:grpSpPr>
      <p:sp>
        <p:nvSpPr>
          <p:cNvPr id="2" name="Text Box 1"/>
          <p:cNvSpPr txBox="1"/>
          <p:nvPr userDrawn="1"/>
        </p:nvSpPr>
        <p:spPr>
          <a:xfrm>
            <a:off x="1609723" y="117249"/>
            <a:ext cx="8101584" cy="1077265"/>
          </a:xfrm>
          <a:prstGeom prst="rect">
            <a:avLst/>
          </a:prstGeom>
          <a:noFill/>
        </p:spPr>
        <p:txBody>
          <a:bodyPr wrap="square" lIns="0" rIns="0" rtlCol="0" anchor="b" anchorCtr="0">
            <a:noAutofit/>
          </a:bodyPr>
          <a:lstStyle/>
          <a:p>
            <a:pPr marL="0" marR="0" lvl="0" indent="0" algn="l" defTabSz="256032" rtl="0" eaLnBrk="1" fontAlgn="auto" latinLnBrk="0" hangingPunct="1">
              <a:lnSpc>
                <a:spcPct val="100000"/>
              </a:lnSpc>
              <a:spcBef>
                <a:spcPts val="0"/>
              </a:spcBef>
              <a:spcAft>
                <a:spcPts val="0"/>
              </a:spcAft>
              <a:buClrTx/>
              <a:buFontTx/>
              <a:buNone/>
            </a:pPr>
            <a:r>
              <a:rPr lang="en-US" sz="2400" b="0" i="0" dirty="0" smtClean="0">
                <a:solidFill>
                  <a:schemeClr val="accent1"/>
                </a:solidFill>
                <a:latin typeface="Franklin Gothic Book"/>
              </a:rPr>
              <a:t>FTI Consulting Color Palette</a:t>
            </a:r>
            <a:endParaRPr lang="en-US" sz="2400" b="0" i="0" dirty="0">
              <a:solidFill>
                <a:schemeClr val="accent1"/>
              </a:solidFill>
              <a:latin typeface="Franklin Gothic Book"/>
            </a:endParaRPr>
          </a:p>
        </p:txBody>
      </p:sp>
      <p:sp>
        <p:nvSpPr>
          <p:cNvPr id="3" name="Text Box 2"/>
          <p:cNvSpPr txBox="1"/>
          <p:nvPr userDrawn="1"/>
        </p:nvSpPr>
        <p:spPr>
          <a:xfrm>
            <a:off x="317500" y="1409700"/>
            <a:ext cx="1673098" cy="307777"/>
          </a:xfrm>
          <a:prstGeom prst="rect">
            <a:avLst/>
          </a:prstGeom>
          <a:noFill/>
        </p:spPr>
        <p:txBody>
          <a:bodyPr wrap="square" lIns="0" tIns="0" rIns="0" bIns="0" rtlCol="0" anchor="ctr" anchorCtr="0">
            <a:noAutofit/>
          </a:bodyPr>
          <a:lstStyle/>
          <a:p>
            <a:r>
              <a:rPr lang="en-US" sz="1400" dirty="0" smtClean="0"/>
              <a:t>LOGO</a:t>
            </a:r>
            <a:endParaRPr lang="en-US" sz="1400" dirty="0"/>
          </a:p>
        </p:txBody>
      </p:sp>
      <p:cxnSp>
        <p:nvCxnSpPr>
          <p:cNvPr id="10" name="Line 3"/>
          <p:cNvCxnSpPr/>
          <p:nvPr userDrawn="1"/>
        </p:nvCxnSpPr>
        <p:spPr>
          <a:xfrm>
            <a:off x="118872" y="3075926"/>
            <a:ext cx="9592056" cy="0"/>
          </a:xfrm>
          <a:prstGeom prst="line">
            <a:avLst/>
          </a:prstGeom>
        </p:spPr>
        <p:style>
          <a:lnRef idx="1">
            <a:schemeClr val="accent1"/>
          </a:lnRef>
          <a:fillRef idx="0">
            <a:schemeClr val="accent1"/>
          </a:fillRef>
          <a:effectRef idx="0">
            <a:schemeClr val="accent1"/>
          </a:effectRef>
          <a:fontRef idx="minor">
            <a:schemeClr val="tx1"/>
          </a:fontRef>
        </p:style>
      </p:cxnSp>
      <p:sp>
        <p:nvSpPr>
          <p:cNvPr id="75" name="Text Box 4"/>
          <p:cNvSpPr txBox="1"/>
          <p:nvPr userDrawn="1"/>
        </p:nvSpPr>
        <p:spPr>
          <a:xfrm>
            <a:off x="317500" y="3238255"/>
            <a:ext cx="1673098" cy="307777"/>
          </a:xfrm>
          <a:prstGeom prst="rect">
            <a:avLst/>
          </a:prstGeom>
          <a:noFill/>
        </p:spPr>
        <p:txBody>
          <a:bodyPr wrap="square" lIns="0" tIns="0" rIns="0" bIns="0" rtlCol="0" anchor="ctr" anchorCtr="0">
            <a:noAutofit/>
          </a:bodyPr>
          <a:lstStyle/>
          <a:p>
            <a:r>
              <a:rPr lang="en-US" sz="1400" dirty="0" smtClean="0"/>
              <a:t>SECONDARY</a:t>
            </a:r>
            <a:r>
              <a:rPr lang="en-US" sz="1400" baseline="0" dirty="0" smtClean="0"/>
              <a:t> COLORS</a:t>
            </a:r>
            <a:endParaRPr lang="en-US" sz="1400" dirty="0"/>
          </a:p>
        </p:txBody>
      </p:sp>
      <p:cxnSp>
        <p:nvCxnSpPr>
          <p:cNvPr id="7" name="Line 5"/>
          <p:cNvCxnSpPr/>
          <p:nvPr userDrawn="1"/>
        </p:nvCxnSpPr>
        <p:spPr>
          <a:xfrm>
            <a:off x="118872" y="4905240"/>
            <a:ext cx="9592056" cy="0"/>
          </a:xfrm>
          <a:prstGeom prst="line">
            <a:avLst/>
          </a:prstGeom>
          <a:ln w="3175">
            <a:solidFill>
              <a:srgbClr val="003763"/>
            </a:solidFill>
          </a:ln>
        </p:spPr>
        <p:style>
          <a:lnRef idx="1">
            <a:schemeClr val="accent1"/>
          </a:lnRef>
          <a:fillRef idx="0">
            <a:schemeClr val="accent1"/>
          </a:fillRef>
          <a:effectRef idx="0">
            <a:schemeClr val="accent1"/>
          </a:effectRef>
          <a:fontRef idx="minor">
            <a:schemeClr val="tx1"/>
          </a:fontRef>
        </p:style>
      </p:cxnSp>
      <p:sp>
        <p:nvSpPr>
          <p:cNvPr id="76" name="Text Box 6"/>
          <p:cNvSpPr txBox="1"/>
          <p:nvPr userDrawn="1"/>
        </p:nvSpPr>
        <p:spPr>
          <a:xfrm>
            <a:off x="317500" y="5067570"/>
            <a:ext cx="1673098" cy="307777"/>
          </a:xfrm>
          <a:prstGeom prst="rect">
            <a:avLst/>
          </a:prstGeom>
          <a:noFill/>
        </p:spPr>
        <p:txBody>
          <a:bodyPr wrap="square" lIns="0" tIns="0" rIns="0" bIns="0" rtlCol="0" anchor="ctr" anchorCtr="0">
            <a:noAutofit/>
          </a:bodyPr>
          <a:lstStyle/>
          <a:p>
            <a:r>
              <a:rPr lang="en-US" sz="1400" dirty="0" smtClean="0"/>
              <a:t>TERTIARY </a:t>
            </a:r>
            <a:r>
              <a:rPr lang="en-US" sz="1400" baseline="0" dirty="0" smtClean="0"/>
              <a:t>COLORS</a:t>
            </a:r>
            <a:endParaRPr lang="en-US" sz="1400" dirty="0"/>
          </a:p>
        </p:txBody>
      </p:sp>
      <p:cxnSp>
        <p:nvCxnSpPr>
          <p:cNvPr id="6" name="Line 7"/>
          <p:cNvCxnSpPr/>
          <p:nvPr userDrawn="1"/>
        </p:nvCxnSpPr>
        <p:spPr>
          <a:xfrm>
            <a:off x="118872" y="6734175"/>
            <a:ext cx="9592056" cy="1588"/>
          </a:xfrm>
          <a:prstGeom prst="line">
            <a:avLst/>
          </a:prstGeom>
        </p:spPr>
        <p:style>
          <a:lnRef idx="1">
            <a:schemeClr val="accent1"/>
          </a:lnRef>
          <a:fillRef idx="0">
            <a:schemeClr val="accent1"/>
          </a:fillRef>
          <a:effectRef idx="0">
            <a:schemeClr val="accent1"/>
          </a:effectRef>
          <a:fontRef idx="minor">
            <a:schemeClr val="tx1"/>
          </a:fontRef>
        </p:style>
      </p:cxnSp>
      <p:grpSp>
        <p:nvGrpSpPr>
          <p:cNvPr id="97" name="Group 8"/>
          <p:cNvGrpSpPr/>
          <p:nvPr userDrawn="1"/>
        </p:nvGrpSpPr>
        <p:grpSpPr>
          <a:xfrm>
            <a:off x="317500" y="5537677"/>
            <a:ext cx="800100" cy="1034169"/>
            <a:chOff x="317500" y="5348956"/>
            <a:chExt cx="800100" cy="1034169"/>
          </a:xfrm>
        </p:grpSpPr>
        <p:sp>
          <p:nvSpPr>
            <p:cNvPr id="12" name="Rectangle 9"/>
            <p:cNvSpPr/>
            <p:nvPr userDrawn="1"/>
          </p:nvSpPr>
          <p:spPr>
            <a:xfrm>
              <a:off x="317500" y="5348956"/>
              <a:ext cx="780585" cy="76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Box 10"/>
            <p:cNvSpPr txBox="1"/>
            <p:nvPr userDrawn="1"/>
          </p:nvSpPr>
          <p:spPr>
            <a:xfrm>
              <a:off x="317500" y="6107417"/>
              <a:ext cx="800100" cy="138499"/>
            </a:xfrm>
            <a:prstGeom prst="rect">
              <a:avLst/>
            </a:prstGeom>
            <a:noFill/>
          </p:spPr>
          <p:txBody>
            <a:bodyPr wrap="square" lIns="0" tIns="0" rIns="0" bIns="0" rtlCol="0">
              <a:noAutofit/>
            </a:bodyPr>
            <a:lstStyle/>
            <a:p>
              <a:r>
                <a:rPr lang="en-US" sz="850" b="0" dirty="0" smtClean="0">
                  <a:latin typeface="+mj-lt"/>
                </a:rPr>
                <a:t>1)</a:t>
              </a:r>
              <a:r>
                <a:rPr lang="en-US" sz="850" b="0" baseline="0" dirty="0" smtClean="0">
                  <a:latin typeface="+mj-lt"/>
                </a:rPr>
                <a:t> </a:t>
              </a:r>
              <a:r>
                <a:rPr lang="en-US" sz="850" b="0" dirty="0" smtClean="0">
                  <a:latin typeface="+mj-lt"/>
                </a:rPr>
                <a:t>Logo Blue</a:t>
              </a:r>
              <a:endParaRPr lang="en-US" sz="850" b="0" dirty="0">
                <a:latin typeface="+mj-lt"/>
              </a:endParaRPr>
            </a:p>
          </p:txBody>
        </p:sp>
        <p:sp>
          <p:nvSpPr>
            <p:cNvPr id="14" name="Text Box 11"/>
            <p:cNvSpPr txBox="1"/>
            <p:nvPr userDrawn="1"/>
          </p:nvSpPr>
          <p:spPr>
            <a:xfrm>
              <a:off x="317500" y="6244626"/>
              <a:ext cx="800100" cy="138499"/>
            </a:xfrm>
            <a:prstGeom prst="rect">
              <a:avLst/>
            </a:prstGeom>
            <a:noFill/>
          </p:spPr>
          <p:txBody>
            <a:bodyPr wrap="square" lIns="0" tIns="0" rIns="0" bIns="0" rtlCol="0">
              <a:noAutofit/>
            </a:bodyPr>
            <a:lstStyle/>
            <a:p>
              <a:r>
                <a:rPr lang="en-US" sz="700" b="0" dirty="0" smtClean="0">
                  <a:latin typeface="+mn-lt"/>
                </a:rPr>
                <a:t>RGB: 000 055</a:t>
              </a:r>
              <a:r>
                <a:rPr lang="en-US" sz="700" b="0" baseline="0" dirty="0" smtClean="0">
                  <a:latin typeface="+mn-lt"/>
                </a:rPr>
                <a:t> 099</a:t>
              </a:r>
              <a:endParaRPr lang="en-US" sz="700" b="0" dirty="0">
                <a:latin typeface="+mn-lt"/>
              </a:endParaRPr>
            </a:p>
          </p:txBody>
        </p:sp>
      </p:grpSp>
      <p:grpSp>
        <p:nvGrpSpPr>
          <p:cNvPr id="98" name="Group 13"/>
          <p:cNvGrpSpPr/>
          <p:nvPr userDrawn="1"/>
        </p:nvGrpSpPr>
        <p:grpSpPr>
          <a:xfrm>
            <a:off x="1252413" y="5537953"/>
            <a:ext cx="800100" cy="1033893"/>
            <a:chOff x="1252413" y="5348956"/>
            <a:chExt cx="800100" cy="1033893"/>
          </a:xfrm>
        </p:grpSpPr>
        <p:sp>
          <p:nvSpPr>
            <p:cNvPr id="16" name="Rectangle 14"/>
            <p:cNvSpPr/>
            <p:nvPr userDrawn="1"/>
          </p:nvSpPr>
          <p:spPr>
            <a:xfrm>
              <a:off x="1252413" y="5348956"/>
              <a:ext cx="780585" cy="760486"/>
            </a:xfrm>
            <a:prstGeom prst="rect">
              <a:avLst/>
            </a:prstGeom>
            <a:solidFill>
              <a:srgbClr val="FFDE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5"/>
            <p:cNvSpPr txBox="1"/>
            <p:nvPr userDrawn="1"/>
          </p:nvSpPr>
          <p:spPr>
            <a:xfrm>
              <a:off x="1252413" y="6107417"/>
              <a:ext cx="800100" cy="138223"/>
            </a:xfrm>
            <a:prstGeom prst="rect">
              <a:avLst/>
            </a:prstGeom>
            <a:noFill/>
          </p:spPr>
          <p:txBody>
            <a:bodyPr wrap="square" lIns="0" tIns="0" rIns="0" bIns="0" rtlCol="0">
              <a:noAutofit/>
            </a:bodyPr>
            <a:lstStyle/>
            <a:p>
              <a:r>
                <a:rPr lang="en-US" sz="850" b="0" dirty="0" smtClean="0">
                  <a:latin typeface="+mj-lt"/>
                </a:rPr>
                <a:t>2)</a:t>
              </a:r>
              <a:r>
                <a:rPr lang="en-US" sz="850" b="0" baseline="0" dirty="0" smtClean="0">
                  <a:latin typeface="+mj-lt"/>
                </a:rPr>
                <a:t> </a:t>
              </a:r>
              <a:r>
                <a:rPr lang="en-US" sz="850" b="0" dirty="0" smtClean="0">
                  <a:latin typeface="+mj-lt"/>
                </a:rPr>
                <a:t>Yellow</a:t>
              </a:r>
              <a:endParaRPr lang="en-US" sz="850" b="0" dirty="0">
                <a:latin typeface="+mj-lt"/>
              </a:endParaRPr>
            </a:p>
          </p:txBody>
        </p:sp>
        <p:sp>
          <p:nvSpPr>
            <p:cNvPr id="18" name="Text Box 16"/>
            <p:cNvSpPr txBox="1"/>
            <p:nvPr userDrawn="1"/>
          </p:nvSpPr>
          <p:spPr>
            <a:xfrm>
              <a:off x="1252413" y="6244626"/>
              <a:ext cx="800100" cy="138223"/>
            </a:xfrm>
            <a:prstGeom prst="rect">
              <a:avLst/>
            </a:prstGeom>
            <a:noFill/>
          </p:spPr>
          <p:txBody>
            <a:bodyPr wrap="square" lIns="0" tIns="0" rIns="0" bIns="0" rtlCol="0">
              <a:noAutofit/>
            </a:bodyPr>
            <a:lstStyle/>
            <a:p>
              <a:r>
                <a:rPr lang="en-US" sz="700" b="0" dirty="0" smtClean="0">
                  <a:latin typeface="+mn-lt"/>
                </a:rPr>
                <a:t>RGB: 255 222 </a:t>
              </a:r>
              <a:r>
                <a:rPr lang="en-US" sz="700" b="0" baseline="0" dirty="0" smtClean="0">
                  <a:latin typeface="+mn-lt"/>
                </a:rPr>
                <a:t>113</a:t>
              </a:r>
              <a:endParaRPr lang="en-US" sz="700" b="0" dirty="0">
                <a:latin typeface="+mn-lt"/>
              </a:endParaRPr>
            </a:p>
          </p:txBody>
        </p:sp>
      </p:grpSp>
      <p:grpSp>
        <p:nvGrpSpPr>
          <p:cNvPr id="99" name="Group 18"/>
          <p:cNvGrpSpPr/>
          <p:nvPr userDrawn="1"/>
        </p:nvGrpSpPr>
        <p:grpSpPr>
          <a:xfrm>
            <a:off x="2187326" y="5537735"/>
            <a:ext cx="800100" cy="1034111"/>
            <a:chOff x="2187326" y="5348956"/>
            <a:chExt cx="800100" cy="1034111"/>
          </a:xfrm>
        </p:grpSpPr>
        <p:sp>
          <p:nvSpPr>
            <p:cNvPr id="20" name="Rectangle 19"/>
            <p:cNvSpPr/>
            <p:nvPr userDrawn="1"/>
          </p:nvSpPr>
          <p:spPr>
            <a:xfrm>
              <a:off x="2187326" y="5348956"/>
              <a:ext cx="780585" cy="761683"/>
            </a:xfrm>
            <a:prstGeom prst="rect">
              <a:avLst/>
            </a:prstGeom>
            <a:solidFill>
              <a:srgbClr val="0092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20"/>
            <p:cNvSpPr txBox="1"/>
            <p:nvPr userDrawn="1"/>
          </p:nvSpPr>
          <p:spPr>
            <a:xfrm>
              <a:off x="2187326" y="6107417"/>
              <a:ext cx="800100" cy="138441"/>
            </a:xfrm>
            <a:prstGeom prst="rect">
              <a:avLst/>
            </a:prstGeom>
            <a:noFill/>
          </p:spPr>
          <p:txBody>
            <a:bodyPr wrap="square" lIns="0" tIns="0" rIns="0" bIns="0" rtlCol="0">
              <a:noAutofit/>
            </a:bodyPr>
            <a:lstStyle/>
            <a:p>
              <a:r>
                <a:rPr lang="en-US" sz="850" b="0" dirty="0" smtClean="0">
                  <a:latin typeface="+mj-lt"/>
                </a:rPr>
                <a:t>3)</a:t>
              </a:r>
              <a:r>
                <a:rPr lang="en-US" sz="850" b="0" baseline="0" dirty="0" smtClean="0">
                  <a:latin typeface="+mj-lt"/>
                </a:rPr>
                <a:t> </a:t>
              </a:r>
              <a:r>
                <a:rPr lang="en-US" sz="850" b="0" dirty="0" smtClean="0">
                  <a:latin typeface="+mj-lt"/>
                </a:rPr>
                <a:t>Blue-Green</a:t>
              </a:r>
              <a:endParaRPr lang="en-US" sz="850" b="0" dirty="0">
                <a:latin typeface="+mj-lt"/>
              </a:endParaRPr>
            </a:p>
          </p:txBody>
        </p:sp>
        <p:sp>
          <p:nvSpPr>
            <p:cNvPr id="22" name="Text Box 21"/>
            <p:cNvSpPr txBox="1"/>
            <p:nvPr userDrawn="1"/>
          </p:nvSpPr>
          <p:spPr>
            <a:xfrm>
              <a:off x="2187326" y="6244626"/>
              <a:ext cx="800100" cy="138441"/>
            </a:xfrm>
            <a:prstGeom prst="rect">
              <a:avLst/>
            </a:prstGeom>
            <a:noFill/>
          </p:spPr>
          <p:txBody>
            <a:bodyPr wrap="square" lIns="0" tIns="0" rIns="0" bIns="0" rtlCol="0">
              <a:noAutofit/>
            </a:bodyPr>
            <a:lstStyle/>
            <a:p>
              <a:r>
                <a:rPr lang="en-US" sz="700" b="0" dirty="0" smtClean="0">
                  <a:latin typeface="+mn-lt"/>
                </a:rPr>
                <a:t>RGB: 000 146 </a:t>
              </a:r>
              <a:r>
                <a:rPr lang="en-US" sz="700" b="0" baseline="0" dirty="0" smtClean="0">
                  <a:latin typeface="+mn-lt"/>
                </a:rPr>
                <a:t>156</a:t>
              </a:r>
              <a:endParaRPr lang="en-US" sz="700" b="0" dirty="0">
                <a:latin typeface="+mn-lt"/>
              </a:endParaRPr>
            </a:p>
          </p:txBody>
        </p:sp>
      </p:grpSp>
      <p:grpSp>
        <p:nvGrpSpPr>
          <p:cNvPr id="100" name="Group 23"/>
          <p:cNvGrpSpPr/>
          <p:nvPr userDrawn="1"/>
        </p:nvGrpSpPr>
        <p:grpSpPr>
          <a:xfrm>
            <a:off x="3122239" y="5537953"/>
            <a:ext cx="800100" cy="1033893"/>
            <a:chOff x="3122239" y="5348956"/>
            <a:chExt cx="800100" cy="1033893"/>
          </a:xfrm>
        </p:grpSpPr>
        <p:sp>
          <p:nvSpPr>
            <p:cNvPr id="24" name="Rectangle 24"/>
            <p:cNvSpPr/>
            <p:nvPr userDrawn="1"/>
          </p:nvSpPr>
          <p:spPr>
            <a:xfrm>
              <a:off x="3122239" y="5348956"/>
              <a:ext cx="780585" cy="760486"/>
            </a:xfrm>
            <a:prstGeom prst="rect">
              <a:avLst/>
            </a:prstGeom>
            <a:solidFill>
              <a:srgbClr val="983F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25"/>
            <p:cNvSpPr txBox="1"/>
            <p:nvPr userDrawn="1"/>
          </p:nvSpPr>
          <p:spPr>
            <a:xfrm>
              <a:off x="3122239" y="6107417"/>
              <a:ext cx="800100" cy="138223"/>
            </a:xfrm>
            <a:prstGeom prst="rect">
              <a:avLst/>
            </a:prstGeom>
            <a:noFill/>
          </p:spPr>
          <p:txBody>
            <a:bodyPr wrap="square" lIns="0" tIns="0" rIns="0" bIns="0" rtlCol="0">
              <a:noAutofit/>
            </a:bodyPr>
            <a:lstStyle/>
            <a:p>
              <a:r>
                <a:rPr lang="en-US" sz="850" b="0" dirty="0" smtClean="0">
                  <a:latin typeface="+mj-lt"/>
                </a:rPr>
                <a:t>4) Red</a:t>
              </a:r>
              <a:endParaRPr lang="en-US" sz="850" b="0" dirty="0">
                <a:latin typeface="+mj-lt"/>
              </a:endParaRPr>
            </a:p>
          </p:txBody>
        </p:sp>
        <p:sp>
          <p:nvSpPr>
            <p:cNvPr id="26" name="Text Box 26"/>
            <p:cNvSpPr txBox="1"/>
            <p:nvPr userDrawn="1"/>
          </p:nvSpPr>
          <p:spPr>
            <a:xfrm>
              <a:off x="3122239" y="6244626"/>
              <a:ext cx="800100" cy="138223"/>
            </a:xfrm>
            <a:prstGeom prst="rect">
              <a:avLst/>
            </a:prstGeom>
            <a:noFill/>
          </p:spPr>
          <p:txBody>
            <a:bodyPr wrap="square" lIns="0" tIns="0" rIns="0" bIns="0" rtlCol="0">
              <a:noAutofit/>
            </a:bodyPr>
            <a:lstStyle/>
            <a:p>
              <a:r>
                <a:rPr lang="en-US" sz="700" b="0" dirty="0" smtClean="0">
                  <a:latin typeface="+mn-lt"/>
                </a:rPr>
                <a:t>RGB: 152 063 </a:t>
              </a:r>
              <a:r>
                <a:rPr lang="en-US" sz="700" b="0" baseline="0" dirty="0" smtClean="0">
                  <a:latin typeface="+mn-lt"/>
                </a:rPr>
                <a:t>074</a:t>
              </a:r>
              <a:endParaRPr lang="en-US" sz="700" b="0" dirty="0">
                <a:latin typeface="+mn-lt"/>
              </a:endParaRPr>
            </a:p>
          </p:txBody>
        </p:sp>
      </p:grpSp>
      <p:grpSp>
        <p:nvGrpSpPr>
          <p:cNvPr id="101" name="Group 28"/>
          <p:cNvGrpSpPr/>
          <p:nvPr userDrawn="1"/>
        </p:nvGrpSpPr>
        <p:grpSpPr>
          <a:xfrm>
            <a:off x="4057152" y="5537897"/>
            <a:ext cx="800100" cy="1033949"/>
            <a:chOff x="4057152" y="5348956"/>
            <a:chExt cx="800100" cy="1033949"/>
          </a:xfrm>
        </p:grpSpPr>
        <p:sp>
          <p:nvSpPr>
            <p:cNvPr id="28" name="Rectangle 29"/>
            <p:cNvSpPr/>
            <p:nvPr userDrawn="1"/>
          </p:nvSpPr>
          <p:spPr>
            <a:xfrm>
              <a:off x="4057152" y="5348956"/>
              <a:ext cx="780585" cy="760790"/>
            </a:xfrm>
            <a:prstGeom prst="rect">
              <a:avLst/>
            </a:prstGeom>
            <a:solidFill>
              <a:srgbClr val="3200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30"/>
            <p:cNvSpPr txBox="1"/>
            <p:nvPr userDrawn="1"/>
          </p:nvSpPr>
          <p:spPr>
            <a:xfrm>
              <a:off x="4057152" y="6107417"/>
              <a:ext cx="800100" cy="138279"/>
            </a:xfrm>
            <a:prstGeom prst="rect">
              <a:avLst/>
            </a:prstGeom>
            <a:noFill/>
          </p:spPr>
          <p:txBody>
            <a:bodyPr wrap="square" lIns="0" tIns="0" rIns="0" bIns="0" rtlCol="0">
              <a:noAutofit/>
            </a:bodyPr>
            <a:lstStyle/>
            <a:p>
              <a:r>
                <a:rPr lang="en-US" sz="850" b="0" dirty="0" smtClean="0">
                  <a:latin typeface="+mj-lt"/>
                </a:rPr>
                <a:t>5) Dark Purple</a:t>
              </a:r>
              <a:endParaRPr lang="en-US" sz="850" b="0" dirty="0">
                <a:latin typeface="+mj-lt"/>
              </a:endParaRPr>
            </a:p>
          </p:txBody>
        </p:sp>
        <p:sp>
          <p:nvSpPr>
            <p:cNvPr id="30" name="Text Box 31"/>
            <p:cNvSpPr txBox="1"/>
            <p:nvPr userDrawn="1"/>
          </p:nvSpPr>
          <p:spPr>
            <a:xfrm>
              <a:off x="4057152" y="6244626"/>
              <a:ext cx="800100" cy="138279"/>
            </a:xfrm>
            <a:prstGeom prst="rect">
              <a:avLst/>
            </a:prstGeom>
            <a:noFill/>
          </p:spPr>
          <p:txBody>
            <a:bodyPr wrap="square" lIns="0" tIns="0" rIns="0" bIns="0" rtlCol="0">
              <a:noAutofit/>
            </a:bodyPr>
            <a:lstStyle/>
            <a:p>
              <a:r>
                <a:rPr lang="en-US" sz="700" b="0" dirty="0" smtClean="0">
                  <a:latin typeface="+mn-lt"/>
                </a:rPr>
                <a:t>RGB: 050 000 </a:t>
              </a:r>
              <a:r>
                <a:rPr lang="en-US" sz="700" b="0" baseline="0" dirty="0" smtClean="0">
                  <a:latin typeface="+mn-lt"/>
                </a:rPr>
                <a:t>110</a:t>
              </a:r>
              <a:endParaRPr lang="en-US" sz="700" b="0" dirty="0">
                <a:latin typeface="+mn-lt"/>
              </a:endParaRPr>
            </a:p>
          </p:txBody>
        </p:sp>
      </p:grpSp>
      <p:grpSp>
        <p:nvGrpSpPr>
          <p:cNvPr id="102" name="Group 33"/>
          <p:cNvGrpSpPr/>
          <p:nvPr userDrawn="1"/>
        </p:nvGrpSpPr>
        <p:grpSpPr>
          <a:xfrm>
            <a:off x="4992065" y="5537897"/>
            <a:ext cx="800100" cy="1033949"/>
            <a:chOff x="4992065" y="5348956"/>
            <a:chExt cx="800100" cy="1033949"/>
          </a:xfrm>
        </p:grpSpPr>
        <p:sp>
          <p:nvSpPr>
            <p:cNvPr id="32" name="Rectangle 34"/>
            <p:cNvSpPr/>
            <p:nvPr userDrawn="1"/>
          </p:nvSpPr>
          <p:spPr>
            <a:xfrm>
              <a:off x="4992065" y="5348956"/>
              <a:ext cx="780585" cy="760786"/>
            </a:xfrm>
            <a:prstGeom prst="rect">
              <a:avLst/>
            </a:prstGeom>
            <a:solidFill>
              <a:srgbClr val="71C1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35"/>
            <p:cNvSpPr txBox="1"/>
            <p:nvPr userDrawn="1"/>
          </p:nvSpPr>
          <p:spPr>
            <a:xfrm>
              <a:off x="4992065" y="6107417"/>
              <a:ext cx="800100" cy="138279"/>
            </a:xfrm>
            <a:prstGeom prst="rect">
              <a:avLst/>
            </a:prstGeom>
            <a:noFill/>
          </p:spPr>
          <p:txBody>
            <a:bodyPr wrap="square" lIns="0" tIns="0" rIns="0" bIns="0" rtlCol="0">
              <a:noAutofit/>
            </a:bodyPr>
            <a:lstStyle/>
            <a:p>
              <a:r>
                <a:rPr lang="en-US" sz="850" b="0" dirty="0" smtClean="0">
                  <a:latin typeface="+mj-lt"/>
                </a:rPr>
                <a:t>6) Bright Blue</a:t>
              </a:r>
              <a:endParaRPr lang="en-US" sz="850" b="0" dirty="0">
                <a:latin typeface="+mj-lt"/>
              </a:endParaRPr>
            </a:p>
          </p:txBody>
        </p:sp>
        <p:sp>
          <p:nvSpPr>
            <p:cNvPr id="34" name="Text Box 36"/>
            <p:cNvSpPr txBox="1"/>
            <p:nvPr userDrawn="1"/>
          </p:nvSpPr>
          <p:spPr>
            <a:xfrm>
              <a:off x="4992065" y="6244626"/>
              <a:ext cx="800100" cy="138279"/>
            </a:xfrm>
            <a:prstGeom prst="rect">
              <a:avLst/>
            </a:prstGeom>
            <a:noFill/>
          </p:spPr>
          <p:txBody>
            <a:bodyPr wrap="square" lIns="0" tIns="0" rIns="0" bIns="0" rtlCol="0">
              <a:noAutofit/>
            </a:bodyPr>
            <a:lstStyle/>
            <a:p>
              <a:r>
                <a:rPr lang="en-US" sz="700" b="0" dirty="0" smtClean="0">
                  <a:latin typeface="+mn-lt"/>
                </a:rPr>
                <a:t>RGB: 113</a:t>
              </a:r>
              <a:r>
                <a:rPr lang="en-US" sz="700" b="0" baseline="0" dirty="0" smtClean="0">
                  <a:latin typeface="+mn-lt"/>
                </a:rPr>
                <a:t> </a:t>
              </a:r>
              <a:r>
                <a:rPr lang="en-US" sz="700" b="0" dirty="0" smtClean="0">
                  <a:latin typeface="+mn-lt"/>
                </a:rPr>
                <a:t>193 </a:t>
              </a:r>
              <a:r>
                <a:rPr lang="en-US" sz="700" b="0" baseline="0" dirty="0" smtClean="0">
                  <a:latin typeface="+mn-lt"/>
                </a:rPr>
                <a:t>226</a:t>
              </a:r>
              <a:endParaRPr lang="en-US" sz="700" b="0" dirty="0">
                <a:latin typeface="+mn-lt"/>
              </a:endParaRPr>
            </a:p>
          </p:txBody>
        </p:sp>
      </p:grpSp>
      <p:grpSp>
        <p:nvGrpSpPr>
          <p:cNvPr id="103" name="Group 38"/>
          <p:cNvGrpSpPr/>
          <p:nvPr userDrawn="1"/>
        </p:nvGrpSpPr>
        <p:grpSpPr>
          <a:xfrm>
            <a:off x="5926978" y="5537562"/>
            <a:ext cx="800100" cy="1034284"/>
            <a:chOff x="5926978" y="5348956"/>
            <a:chExt cx="800100" cy="1034284"/>
          </a:xfrm>
        </p:grpSpPr>
        <p:sp>
          <p:nvSpPr>
            <p:cNvPr id="36" name="Rectangle 39"/>
            <p:cNvSpPr/>
            <p:nvPr userDrawn="1"/>
          </p:nvSpPr>
          <p:spPr>
            <a:xfrm>
              <a:off x="5926978" y="5348956"/>
              <a:ext cx="780585" cy="762634"/>
            </a:xfrm>
            <a:prstGeom prst="rect">
              <a:avLst/>
            </a:prstGeom>
            <a:solidFill>
              <a:srgbClr val="0088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40"/>
            <p:cNvSpPr txBox="1"/>
            <p:nvPr userDrawn="1"/>
          </p:nvSpPr>
          <p:spPr>
            <a:xfrm>
              <a:off x="5926978" y="6107417"/>
              <a:ext cx="800100" cy="138614"/>
            </a:xfrm>
            <a:prstGeom prst="rect">
              <a:avLst/>
            </a:prstGeom>
            <a:noFill/>
          </p:spPr>
          <p:txBody>
            <a:bodyPr wrap="square" lIns="0" tIns="0" rIns="0" bIns="0" rtlCol="0">
              <a:noAutofit/>
            </a:bodyPr>
            <a:lstStyle/>
            <a:p>
              <a:r>
                <a:rPr lang="en-US" sz="850" b="0" dirty="0" smtClean="0">
                  <a:latin typeface="+mj-lt"/>
                </a:rPr>
                <a:t>7) Green</a:t>
              </a:r>
              <a:endParaRPr lang="en-US" sz="850" b="0" dirty="0">
                <a:latin typeface="+mj-lt"/>
              </a:endParaRPr>
            </a:p>
          </p:txBody>
        </p:sp>
        <p:sp>
          <p:nvSpPr>
            <p:cNvPr id="38" name="Text Box 41"/>
            <p:cNvSpPr txBox="1"/>
            <p:nvPr userDrawn="1"/>
          </p:nvSpPr>
          <p:spPr>
            <a:xfrm>
              <a:off x="5926978" y="6244626"/>
              <a:ext cx="800100" cy="138614"/>
            </a:xfrm>
            <a:prstGeom prst="rect">
              <a:avLst/>
            </a:prstGeom>
            <a:noFill/>
          </p:spPr>
          <p:txBody>
            <a:bodyPr wrap="square" lIns="0" tIns="0" rIns="0" bIns="0" rtlCol="0">
              <a:noAutofit/>
            </a:bodyPr>
            <a:lstStyle/>
            <a:p>
              <a:r>
                <a:rPr lang="en-US" sz="700" b="0" dirty="0" smtClean="0">
                  <a:latin typeface="+mn-lt"/>
                </a:rPr>
                <a:t>RGB: 000 136 </a:t>
              </a:r>
              <a:r>
                <a:rPr lang="en-US" sz="700" b="0" baseline="0" dirty="0" smtClean="0">
                  <a:latin typeface="+mn-lt"/>
                </a:rPr>
                <a:t>075</a:t>
              </a:r>
              <a:endParaRPr lang="en-US" sz="700" b="0" dirty="0">
                <a:latin typeface="+mn-lt"/>
              </a:endParaRPr>
            </a:p>
          </p:txBody>
        </p:sp>
      </p:grpSp>
      <p:grpSp>
        <p:nvGrpSpPr>
          <p:cNvPr id="104" name="Group 43"/>
          <p:cNvGrpSpPr/>
          <p:nvPr userDrawn="1"/>
        </p:nvGrpSpPr>
        <p:grpSpPr>
          <a:xfrm>
            <a:off x="6861891" y="5537562"/>
            <a:ext cx="800100" cy="1034284"/>
            <a:chOff x="6861891" y="5348956"/>
            <a:chExt cx="800100" cy="1034284"/>
          </a:xfrm>
        </p:grpSpPr>
        <p:sp>
          <p:nvSpPr>
            <p:cNvPr id="40" name="Rectangle 44"/>
            <p:cNvSpPr/>
            <p:nvPr userDrawn="1"/>
          </p:nvSpPr>
          <p:spPr>
            <a:xfrm>
              <a:off x="6861891" y="5348956"/>
              <a:ext cx="780585" cy="762634"/>
            </a:xfrm>
            <a:prstGeom prst="rect">
              <a:avLst/>
            </a:prstGeom>
            <a:solidFill>
              <a:srgbClr val="CEAB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45"/>
            <p:cNvSpPr txBox="1"/>
            <p:nvPr userDrawn="1"/>
          </p:nvSpPr>
          <p:spPr>
            <a:xfrm>
              <a:off x="6861891" y="6107417"/>
              <a:ext cx="800100" cy="138614"/>
            </a:xfrm>
            <a:prstGeom prst="rect">
              <a:avLst/>
            </a:prstGeom>
            <a:noFill/>
          </p:spPr>
          <p:txBody>
            <a:bodyPr wrap="square" lIns="0" tIns="0" rIns="0" bIns="0" rtlCol="0">
              <a:noAutofit/>
            </a:bodyPr>
            <a:lstStyle/>
            <a:p>
              <a:r>
                <a:rPr lang="en-US" sz="850" b="0" dirty="0" smtClean="0">
                  <a:latin typeface="+mj-lt"/>
                </a:rPr>
                <a:t>8) Muted</a:t>
              </a:r>
              <a:r>
                <a:rPr lang="en-US" sz="850" b="0" baseline="0" dirty="0" smtClean="0">
                  <a:latin typeface="+mj-lt"/>
                </a:rPr>
                <a:t> Yellow</a:t>
              </a:r>
              <a:endParaRPr lang="en-US" sz="850" b="0" dirty="0">
                <a:latin typeface="+mj-lt"/>
              </a:endParaRPr>
            </a:p>
          </p:txBody>
        </p:sp>
        <p:sp>
          <p:nvSpPr>
            <p:cNvPr id="42" name="Text Box 46"/>
            <p:cNvSpPr txBox="1"/>
            <p:nvPr userDrawn="1"/>
          </p:nvSpPr>
          <p:spPr>
            <a:xfrm>
              <a:off x="6861891" y="6244626"/>
              <a:ext cx="800100" cy="138614"/>
            </a:xfrm>
            <a:prstGeom prst="rect">
              <a:avLst/>
            </a:prstGeom>
            <a:noFill/>
          </p:spPr>
          <p:txBody>
            <a:bodyPr wrap="square" lIns="0" tIns="0" rIns="0" bIns="0" rtlCol="0">
              <a:noAutofit/>
            </a:bodyPr>
            <a:lstStyle/>
            <a:p>
              <a:r>
                <a:rPr lang="en-US" sz="700" b="0" dirty="0" smtClean="0">
                  <a:latin typeface="+mn-lt"/>
                </a:rPr>
                <a:t>RGB: 205 171 </a:t>
              </a:r>
              <a:r>
                <a:rPr lang="en-US" sz="700" b="0" baseline="0" dirty="0" smtClean="0">
                  <a:latin typeface="+mn-lt"/>
                </a:rPr>
                <a:t>066</a:t>
              </a:r>
              <a:endParaRPr lang="en-US" sz="700" b="0" dirty="0">
                <a:latin typeface="+mn-lt"/>
              </a:endParaRPr>
            </a:p>
          </p:txBody>
        </p:sp>
      </p:grpSp>
      <p:grpSp>
        <p:nvGrpSpPr>
          <p:cNvPr id="105" name="Group 48"/>
          <p:cNvGrpSpPr/>
          <p:nvPr userDrawn="1"/>
        </p:nvGrpSpPr>
        <p:grpSpPr>
          <a:xfrm>
            <a:off x="7796804" y="5537735"/>
            <a:ext cx="800100" cy="1034111"/>
            <a:chOff x="7796804" y="5348956"/>
            <a:chExt cx="800100" cy="1034111"/>
          </a:xfrm>
        </p:grpSpPr>
        <p:sp>
          <p:nvSpPr>
            <p:cNvPr id="44" name="Rectangle 49"/>
            <p:cNvSpPr/>
            <p:nvPr userDrawn="1"/>
          </p:nvSpPr>
          <p:spPr>
            <a:xfrm>
              <a:off x="7796804" y="5348956"/>
              <a:ext cx="780585" cy="761685"/>
            </a:xfrm>
            <a:prstGeom prst="rect">
              <a:avLst/>
            </a:prstGeom>
            <a:solidFill>
              <a:srgbClr val="298D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50"/>
            <p:cNvSpPr txBox="1"/>
            <p:nvPr userDrawn="1"/>
          </p:nvSpPr>
          <p:spPr>
            <a:xfrm>
              <a:off x="7796804" y="6107417"/>
              <a:ext cx="800100" cy="138441"/>
            </a:xfrm>
            <a:prstGeom prst="rect">
              <a:avLst/>
            </a:prstGeom>
            <a:noFill/>
          </p:spPr>
          <p:txBody>
            <a:bodyPr wrap="square" lIns="0" tIns="0" rIns="0" bIns="0" rtlCol="0">
              <a:noAutofit/>
            </a:bodyPr>
            <a:lstStyle/>
            <a:p>
              <a:r>
                <a:rPr lang="en-US" sz="850" b="0" dirty="0" smtClean="0">
                  <a:latin typeface="+mj-lt"/>
                </a:rPr>
                <a:t>9) Medium Blue</a:t>
              </a:r>
              <a:endParaRPr lang="en-US" sz="850" b="0" dirty="0">
                <a:latin typeface="+mj-lt"/>
              </a:endParaRPr>
            </a:p>
          </p:txBody>
        </p:sp>
        <p:sp>
          <p:nvSpPr>
            <p:cNvPr id="46" name="Text Box 51"/>
            <p:cNvSpPr txBox="1"/>
            <p:nvPr userDrawn="1"/>
          </p:nvSpPr>
          <p:spPr>
            <a:xfrm>
              <a:off x="7796804" y="6244626"/>
              <a:ext cx="800100" cy="138441"/>
            </a:xfrm>
            <a:prstGeom prst="rect">
              <a:avLst/>
            </a:prstGeom>
            <a:noFill/>
          </p:spPr>
          <p:txBody>
            <a:bodyPr wrap="square" lIns="0" tIns="0" rIns="0" bIns="0" rtlCol="0">
              <a:noAutofit/>
            </a:bodyPr>
            <a:lstStyle/>
            <a:p>
              <a:r>
                <a:rPr lang="en-US" sz="700" b="0" dirty="0" smtClean="0">
                  <a:latin typeface="+mn-lt"/>
                </a:rPr>
                <a:t>RGB: 041 141</a:t>
              </a:r>
              <a:r>
                <a:rPr lang="en-US" sz="700" b="0" baseline="0" dirty="0" smtClean="0">
                  <a:latin typeface="+mn-lt"/>
                </a:rPr>
                <a:t> 193</a:t>
              </a:r>
              <a:endParaRPr lang="en-US" sz="700" b="0" dirty="0">
                <a:latin typeface="+mn-lt"/>
              </a:endParaRPr>
            </a:p>
          </p:txBody>
        </p:sp>
      </p:grpSp>
      <p:grpSp>
        <p:nvGrpSpPr>
          <p:cNvPr id="106" name="Group 53"/>
          <p:cNvGrpSpPr/>
          <p:nvPr userDrawn="1"/>
        </p:nvGrpSpPr>
        <p:grpSpPr>
          <a:xfrm>
            <a:off x="8731715" y="5538055"/>
            <a:ext cx="800100" cy="1033791"/>
            <a:chOff x="8731715" y="5348956"/>
            <a:chExt cx="800100" cy="1033791"/>
          </a:xfrm>
        </p:grpSpPr>
        <p:sp>
          <p:nvSpPr>
            <p:cNvPr id="48" name="Rectangle 54"/>
            <p:cNvSpPr/>
            <p:nvPr userDrawn="1"/>
          </p:nvSpPr>
          <p:spPr>
            <a:xfrm>
              <a:off x="8731715" y="5348956"/>
              <a:ext cx="780585" cy="759920"/>
            </a:xfrm>
            <a:prstGeom prst="rect">
              <a:avLst/>
            </a:prstGeom>
            <a:solidFill>
              <a:srgbClr val="71B0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55"/>
            <p:cNvSpPr txBox="1"/>
            <p:nvPr userDrawn="1"/>
          </p:nvSpPr>
          <p:spPr>
            <a:xfrm>
              <a:off x="8731715" y="6107417"/>
              <a:ext cx="800100" cy="138121"/>
            </a:xfrm>
            <a:prstGeom prst="rect">
              <a:avLst/>
            </a:prstGeom>
            <a:noFill/>
          </p:spPr>
          <p:txBody>
            <a:bodyPr wrap="square" lIns="0" tIns="0" rIns="0" bIns="0" rtlCol="0">
              <a:noAutofit/>
            </a:bodyPr>
            <a:lstStyle/>
            <a:p>
              <a:r>
                <a:rPr lang="en-US" sz="850" b="0" dirty="0" smtClean="0">
                  <a:latin typeface="+mj-lt"/>
                </a:rPr>
                <a:t>10) Bright Green</a:t>
              </a:r>
              <a:endParaRPr lang="en-US" sz="850" b="0" dirty="0">
                <a:latin typeface="+mj-lt"/>
              </a:endParaRPr>
            </a:p>
          </p:txBody>
        </p:sp>
        <p:sp>
          <p:nvSpPr>
            <p:cNvPr id="50" name="Text Box 56"/>
            <p:cNvSpPr txBox="1"/>
            <p:nvPr userDrawn="1"/>
          </p:nvSpPr>
          <p:spPr>
            <a:xfrm>
              <a:off x="8731715" y="6244626"/>
              <a:ext cx="781050" cy="138121"/>
            </a:xfrm>
            <a:prstGeom prst="rect">
              <a:avLst/>
            </a:prstGeom>
            <a:noFill/>
          </p:spPr>
          <p:txBody>
            <a:bodyPr wrap="square" lIns="0" tIns="0" rIns="0" bIns="0" rtlCol="0">
              <a:noAutofit/>
            </a:bodyPr>
            <a:lstStyle/>
            <a:p>
              <a:r>
                <a:rPr lang="en-US" sz="700" b="0" dirty="0" smtClean="0">
                  <a:latin typeface="+mn-lt"/>
                </a:rPr>
                <a:t>RGB: 113 176 </a:t>
              </a:r>
              <a:r>
                <a:rPr lang="en-US" sz="700" b="0" baseline="0" dirty="0" smtClean="0">
                  <a:latin typeface="+mn-lt"/>
                </a:rPr>
                <a:t>020</a:t>
              </a:r>
              <a:endParaRPr lang="en-US" sz="700" b="0" dirty="0">
                <a:latin typeface="+mn-lt"/>
              </a:endParaRPr>
            </a:p>
          </p:txBody>
        </p:sp>
      </p:grpSp>
      <p:grpSp>
        <p:nvGrpSpPr>
          <p:cNvPr id="92" name="Group 58"/>
          <p:cNvGrpSpPr/>
          <p:nvPr userDrawn="1"/>
        </p:nvGrpSpPr>
        <p:grpSpPr>
          <a:xfrm>
            <a:off x="317500" y="3708362"/>
            <a:ext cx="800100" cy="1034549"/>
            <a:chOff x="317500" y="3612311"/>
            <a:chExt cx="800100" cy="1034549"/>
          </a:xfrm>
        </p:grpSpPr>
        <p:sp>
          <p:nvSpPr>
            <p:cNvPr id="52" name="Rectangle 59"/>
            <p:cNvSpPr/>
            <p:nvPr userDrawn="1"/>
          </p:nvSpPr>
          <p:spPr>
            <a:xfrm>
              <a:off x="317500" y="3612311"/>
              <a:ext cx="780585" cy="764092"/>
            </a:xfrm>
            <a:prstGeom prst="rect">
              <a:avLst/>
            </a:prstGeom>
            <a:solidFill>
              <a:srgbClr val="298D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60"/>
            <p:cNvSpPr txBox="1"/>
            <p:nvPr userDrawn="1"/>
          </p:nvSpPr>
          <p:spPr>
            <a:xfrm>
              <a:off x="317500" y="4370771"/>
              <a:ext cx="774081" cy="138879"/>
            </a:xfrm>
            <a:prstGeom prst="rect">
              <a:avLst/>
            </a:prstGeom>
            <a:noFill/>
          </p:spPr>
          <p:txBody>
            <a:bodyPr wrap="square" lIns="0" tIns="0" rIns="0" bIns="0" rtlCol="0">
              <a:noAutofit/>
            </a:bodyPr>
            <a:lstStyle/>
            <a:p>
              <a:r>
                <a:rPr lang="en-US" sz="850" b="0" dirty="0" smtClean="0">
                  <a:latin typeface="+mj-lt"/>
                </a:rPr>
                <a:t>Medium Blue</a:t>
              </a:r>
              <a:endParaRPr lang="en-US" sz="850" b="0" dirty="0">
                <a:latin typeface="+mj-lt"/>
              </a:endParaRPr>
            </a:p>
          </p:txBody>
        </p:sp>
        <p:sp>
          <p:nvSpPr>
            <p:cNvPr id="54" name="Text Box 61"/>
            <p:cNvSpPr txBox="1"/>
            <p:nvPr userDrawn="1"/>
          </p:nvSpPr>
          <p:spPr>
            <a:xfrm>
              <a:off x="317500" y="4507981"/>
              <a:ext cx="800100" cy="138879"/>
            </a:xfrm>
            <a:prstGeom prst="rect">
              <a:avLst/>
            </a:prstGeom>
            <a:noFill/>
          </p:spPr>
          <p:txBody>
            <a:bodyPr wrap="square" lIns="0" tIns="0" rIns="0" bIns="0" rtlCol="0">
              <a:noAutofit/>
            </a:bodyPr>
            <a:lstStyle/>
            <a:p>
              <a:r>
                <a:rPr lang="en-US" sz="700" b="0" dirty="0" smtClean="0">
                  <a:latin typeface="+mn-lt"/>
                </a:rPr>
                <a:t>RGB: 041 141 193</a:t>
              </a:r>
              <a:endParaRPr lang="en-US" sz="700" b="0" dirty="0">
                <a:latin typeface="+mn-lt"/>
              </a:endParaRPr>
            </a:p>
          </p:txBody>
        </p:sp>
      </p:grpSp>
      <p:grpSp>
        <p:nvGrpSpPr>
          <p:cNvPr id="93" name="Group 63"/>
          <p:cNvGrpSpPr/>
          <p:nvPr userDrawn="1"/>
        </p:nvGrpSpPr>
        <p:grpSpPr>
          <a:xfrm>
            <a:off x="1250244" y="3708612"/>
            <a:ext cx="800100" cy="1034299"/>
            <a:chOff x="1250244" y="3612612"/>
            <a:chExt cx="800100" cy="1034299"/>
          </a:xfrm>
        </p:grpSpPr>
        <p:sp>
          <p:nvSpPr>
            <p:cNvPr id="56" name="Rectangle 64"/>
            <p:cNvSpPr/>
            <p:nvPr userDrawn="1"/>
          </p:nvSpPr>
          <p:spPr>
            <a:xfrm>
              <a:off x="1250244" y="3612612"/>
              <a:ext cx="780585" cy="762715"/>
            </a:xfrm>
            <a:prstGeom prst="rect">
              <a:avLst/>
            </a:prstGeom>
            <a:solidFill>
              <a:srgbClr val="D2CF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 Box 65"/>
            <p:cNvSpPr txBox="1"/>
            <p:nvPr userDrawn="1"/>
          </p:nvSpPr>
          <p:spPr>
            <a:xfrm>
              <a:off x="1250244" y="4371072"/>
              <a:ext cx="780585" cy="138629"/>
            </a:xfrm>
            <a:prstGeom prst="rect">
              <a:avLst/>
            </a:prstGeom>
            <a:noFill/>
          </p:spPr>
          <p:txBody>
            <a:bodyPr wrap="square" lIns="0" tIns="0" rIns="0" bIns="0" rtlCol="0">
              <a:noAutofit/>
            </a:bodyPr>
            <a:lstStyle/>
            <a:p>
              <a:r>
                <a:rPr lang="en-US" sz="850" b="0" dirty="0" smtClean="0">
                  <a:latin typeface="+mj-lt"/>
                </a:rPr>
                <a:t>Light Gray</a:t>
              </a:r>
              <a:endParaRPr lang="en-US" sz="850" b="0" dirty="0">
                <a:latin typeface="+mj-lt"/>
              </a:endParaRPr>
            </a:p>
          </p:txBody>
        </p:sp>
        <p:sp>
          <p:nvSpPr>
            <p:cNvPr id="58" name="Text Box 66"/>
            <p:cNvSpPr txBox="1"/>
            <p:nvPr userDrawn="1"/>
          </p:nvSpPr>
          <p:spPr>
            <a:xfrm>
              <a:off x="1250244" y="4508282"/>
              <a:ext cx="800100" cy="138629"/>
            </a:xfrm>
            <a:prstGeom prst="rect">
              <a:avLst/>
            </a:prstGeom>
            <a:noFill/>
          </p:spPr>
          <p:txBody>
            <a:bodyPr wrap="square" lIns="0" tIns="0" rIns="0" bIns="0" rtlCol="0">
              <a:noAutofit/>
            </a:bodyPr>
            <a:lstStyle/>
            <a:p>
              <a:r>
                <a:rPr lang="en-US" sz="700" b="0" dirty="0" smtClean="0">
                  <a:latin typeface="+mn-lt"/>
                </a:rPr>
                <a:t>RGB: 210 207 205</a:t>
              </a:r>
              <a:endParaRPr lang="en-US" sz="700" b="0" dirty="0">
                <a:latin typeface="+mn-lt"/>
              </a:endParaRPr>
            </a:p>
          </p:txBody>
        </p:sp>
      </p:grpSp>
      <p:grpSp>
        <p:nvGrpSpPr>
          <p:cNvPr id="94" name="Group 68"/>
          <p:cNvGrpSpPr/>
          <p:nvPr userDrawn="1"/>
        </p:nvGrpSpPr>
        <p:grpSpPr>
          <a:xfrm>
            <a:off x="2182988" y="3708612"/>
            <a:ext cx="800100" cy="1034299"/>
            <a:chOff x="2182988" y="3612612"/>
            <a:chExt cx="800100" cy="1034299"/>
          </a:xfrm>
        </p:grpSpPr>
        <p:sp>
          <p:nvSpPr>
            <p:cNvPr id="60" name="Rectangle 69"/>
            <p:cNvSpPr/>
            <p:nvPr userDrawn="1"/>
          </p:nvSpPr>
          <p:spPr>
            <a:xfrm>
              <a:off x="2182988" y="3612612"/>
              <a:ext cx="780585" cy="762715"/>
            </a:xfrm>
            <a:prstGeom prst="rect">
              <a:avLst/>
            </a:prstGeom>
            <a:solidFill>
              <a:srgbClr val="3200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70"/>
            <p:cNvSpPr txBox="1"/>
            <p:nvPr userDrawn="1"/>
          </p:nvSpPr>
          <p:spPr>
            <a:xfrm>
              <a:off x="2182988" y="4371072"/>
              <a:ext cx="767575" cy="138629"/>
            </a:xfrm>
            <a:prstGeom prst="rect">
              <a:avLst/>
            </a:prstGeom>
            <a:noFill/>
          </p:spPr>
          <p:txBody>
            <a:bodyPr wrap="square" lIns="0" tIns="0" rIns="0" bIns="0" rtlCol="0">
              <a:noAutofit/>
            </a:bodyPr>
            <a:lstStyle/>
            <a:p>
              <a:r>
                <a:rPr lang="en-US" sz="850" b="0" dirty="0" smtClean="0">
                  <a:latin typeface="+mj-lt"/>
                </a:rPr>
                <a:t>Dark Purple</a:t>
              </a:r>
              <a:endParaRPr lang="en-US" sz="850" b="0" dirty="0">
                <a:latin typeface="+mj-lt"/>
              </a:endParaRPr>
            </a:p>
          </p:txBody>
        </p:sp>
        <p:sp>
          <p:nvSpPr>
            <p:cNvPr id="62" name="Text Box 71"/>
            <p:cNvSpPr txBox="1"/>
            <p:nvPr userDrawn="1"/>
          </p:nvSpPr>
          <p:spPr>
            <a:xfrm>
              <a:off x="2182988" y="4508282"/>
              <a:ext cx="800100" cy="138629"/>
            </a:xfrm>
            <a:prstGeom prst="rect">
              <a:avLst/>
            </a:prstGeom>
            <a:noFill/>
          </p:spPr>
          <p:txBody>
            <a:bodyPr wrap="square" lIns="0" tIns="0" rIns="0" bIns="0" rtlCol="0">
              <a:noAutofit/>
            </a:bodyPr>
            <a:lstStyle/>
            <a:p>
              <a:r>
                <a:rPr lang="en-US" sz="700" b="0" dirty="0" smtClean="0">
                  <a:latin typeface="+mn-lt"/>
                </a:rPr>
                <a:t>RGB: 050 000 110</a:t>
              </a:r>
              <a:endParaRPr lang="en-US" sz="700" b="0" dirty="0">
                <a:latin typeface="+mn-lt"/>
              </a:endParaRPr>
            </a:p>
          </p:txBody>
        </p:sp>
      </p:grpSp>
      <p:grpSp>
        <p:nvGrpSpPr>
          <p:cNvPr id="95" name="Group 73"/>
          <p:cNvGrpSpPr/>
          <p:nvPr userDrawn="1"/>
        </p:nvGrpSpPr>
        <p:grpSpPr>
          <a:xfrm>
            <a:off x="3115732" y="3708612"/>
            <a:ext cx="800100" cy="1034299"/>
            <a:chOff x="3115732" y="3612612"/>
            <a:chExt cx="800100" cy="1034299"/>
          </a:xfrm>
        </p:grpSpPr>
        <p:sp>
          <p:nvSpPr>
            <p:cNvPr id="64" name="Rectangle 74"/>
            <p:cNvSpPr/>
            <p:nvPr userDrawn="1"/>
          </p:nvSpPr>
          <p:spPr>
            <a:xfrm>
              <a:off x="3115732" y="3612612"/>
              <a:ext cx="771181" cy="762718"/>
            </a:xfrm>
            <a:prstGeom prst="rect">
              <a:avLst/>
            </a:prstGeom>
            <a:solidFill>
              <a:srgbClr val="8732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 Box 75"/>
            <p:cNvSpPr txBox="1"/>
            <p:nvPr userDrawn="1"/>
          </p:nvSpPr>
          <p:spPr>
            <a:xfrm>
              <a:off x="3115732" y="4371072"/>
              <a:ext cx="800100" cy="138629"/>
            </a:xfrm>
            <a:prstGeom prst="rect">
              <a:avLst/>
            </a:prstGeom>
            <a:noFill/>
          </p:spPr>
          <p:txBody>
            <a:bodyPr wrap="square" lIns="0" tIns="0" rIns="0" bIns="0" rtlCol="0">
              <a:noAutofit/>
            </a:bodyPr>
            <a:lstStyle/>
            <a:p>
              <a:r>
                <a:rPr lang="en-US" sz="850" b="0" dirty="0" smtClean="0">
                  <a:latin typeface="+mj-lt"/>
                </a:rPr>
                <a:t>Medium</a:t>
              </a:r>
              <a:r>
                <a:rPr lang="en-US" sz="850" b="0" baseline="0" dirty="0" smtClean="0">
                  <a:latin typeface="+mj-lt"/>
                </a:rPr>
                <a:t> </a:t>
              </a:r>
              <a:r>
                <a:rPr lang="en-US" sz="850" b="0" dirty="0" smtClean="0">
                  <a:latin typeface="+mj-lt"/>
                </a:rPr>
                <a:t>Purple</a:t>
              </a:r>
              <a:endParaRPr lang="en-US" sz="850" b="0" dirty="0">
                <a:latin typeface="+mj-lt"/>
              </a:endParaRPr>
            </a:p>
          </p:txBody>
        </p:sp>
        <p:sp>
          <p:nvSpPr>
            <p:cNvPr id="66" name="Text Box 76"/>
            <p:cNvSpPr txBox="1"/>
            <p:nvPr userDrawn="1"/>
          </p:nvSpPr>
          <p:spPr>
            <a:xfrm>
              <a:off x="3115732" y="4508282"/>
              <a:ext cx="790460" cy="138629"/>
            </a:xfrm>
            <a:prstGeom prst="rect">
              <a:avLst/>
            </a:prstGeom>
            <a:noFill/>
          </p:spPr>
          <p:txBody>
            <a:bodyPr wrap="square" lIns="0" tIns="0" rIns="0" bIns="0" rtlCol="0">
              <a:noAutofit/>
            </a:bodyPr>
            <a:lstStyle/>
            <a:p>
              <a:r>
                <a:rPr lang="en-US" sz="700" b="0" dirty="0" smtClean="0">
                  <a:latin typeface="+mn-lt"/>
                </a:rPr>
                <a:t>RGB: 135 050 153</a:t>
              </a:r>
              <a:endParaRPr lang="en-US" sz="700" b="0" dirty="0">
                <a:latin typeface="+mn-lt"/>
              </a:endParaRPr>
            </a:p>
          </p:txBody>
        </p:sp>
      </p:grpSp>
      <p:grpSp>
        <p:nvGrpSpPr>
          <p:cNvPr id="96" name="Group 78"/>
          <p:cNvGrpSpPr/>
          <p:nvPr userDrawn="1"/>
        </p:nvGrpSpPr>
        <p:grpSpPr>
          <a:xfrm>
            <a:off x="4981219" y="3709386"/>
            <a:ext cx="800100" cy="1033525"/>
            <a:chOff x="4981219" y="3612612"/>
            <a:chExt cx="800100" cy="1033525"/>
          </a:xfrm>
        </p:grpSpPr>
        <p:sp>
          <p:nvSpPr>
            <p:cNvPr id="68" name="Rectangle 79"/>
            <p:cNvSpPr/>
            <p:nvPr userDrawn="1"/>
          </p:nvSpPr>
          <p:spPr>
            <a:xfrm>
              <a:off x="4981219" y="3612612"/>
              <a:ext cx="385590" cy="758460"/>
            </a:xfrm>
            <a:prstGeom prst="rect">
              <a:avLst/>
            </a:prstGeom>
            <a:solidFill>
              <a:srgbClr val="FF66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 Box 80"/>
            <p:cNvSpPr txBox="1"/>
            <p:nvPr userDrawn="1"/>
          </p:nvSpPr>
          <p:spPr>
            <a:xfrm>
              <a:off x="4981219" y="4371072"/>
              <a:ext cx="800100" cy="137855"/>
            </a:xfrm>
            <a:prstGeom prst="rect">
              <a:avLst/>
            </a:prstGeom>
            <a:noFill/>
          </p:spPr>
          <p:txBody>
            <a:bodyPr wrap="square" lIns="0" tIns="0" rIns="0" bIns="0" rtlCol="0">
              <a:noAutofit/>
            </a:bodyPr>
            <a:lstStyle/>
            <a:p>
              <a:r>
                <a:rPr lang="en-US" sz="900" b="0" dirty="0" smtClean="0">
                  <a:latin typeface="+mj-lt"/>
                </a:rPr>
                <a:t>Accent Orange</a:t>
              </a:r>
              <a:endParaRPr lang="en-US" sz="900" b="0" dirty="0">
                <a:latin typeface="+mj-lt"/>
              </a:endParaRPr>
            </a:p>
          </p:txBody>
        </p:sp>
        <p:sp>
          <p:nvSpPr>
            <p:cNvPr id="70" name="Text Box 81"/>
            <p:cNvSpPr txBox="1"/>
            <p:nvPr userDrawn="1"/>
          </p:nvSpPr>
          <p:spPr>
            <a:xfrm>
              <a:off x="4981219" y="4508282"/>
              <a:ext cx="790460" cy="137855"/>
            </a:xfrm>
            <a:prstGeom prst="rect">
              <a:avLst/>
            </a:prstGeom>
            <a:noFill/>
          </p:spPr>
          <p:txBody>
            <a:bodyPr wrap="square" lIns="0" tIns="0" rIns="0" bIns="0" rtlCol="0">
              <a:noAutofit/>
            </a:bodyPr>
            <a:lstStyle/>
            <a:p>
              <a:r>
                <a:rPr lang="en-US" sz="700" b="0" dirty="0" smtClean="0">
                  <a:latin typeface="+mn-lt"/>
                </a:rPr>
                <a:t>RGB: 255 102 027</a:t>
              </a:r>
              <a:endParaRPr lang="en-US" sz="700" b="0" dirty="0">
                <a:latin typeface="+mn-lt"/>
              </a:endParaRPr>
            </a:p>
          </p:txBody>
        </p:sp>
      </p:grpSp>
      <p:grpSp>
        <p:nvGrpSpPr>
          <p:cNvPr id="91" name="Group 83"/>
          <p:cNvGrpSpPr/>
          <p:nvPr userDrawn="1"/>
        </p:nvGrpSpPr>
        <p:grpSpPr>
          <a:xfrm>
            <a:off x="317500" y="1879807"/>
            <a:ext cx="1270000" cy="1033790"/>
            <a:chOff x="317500" y="1876425"/>
            <a:chExt cx="1270000" cy="1033790"/>
          </a:xfrm>
        </p:grpSpPr>
        <p:sp>
          <p:nvSpPr>
            <p:cNvPr id="72" name="Rectangle 84"/>
            <p:cNvSpPr/>
            <p:nvPr userDrawn="1"/>
          </p:nvSpPr>
          <p:spPr>
            <a:xfrm>
              <a:off x="317500" y="1876425"/>
              <a:ext cx="1270000" cy="75991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 Box 85"/>
            <p:cNvSpPr txBox="1"/>
            <p:nvPr userDrawn="1"/>
          </p:nvSpPr>
          <p:spPr>
            <a:xfrm>
              <a:off x="317500" y="2634885"/>
              <a:ext cx="781050" cy="138120"/>
            </a:xfrm>
            <a:prstGeom prst="rect">
              <a:avLst/>
            </a:prstGeom>
            <a:noFill/>
          </p:spPr>
          <p:txBody>
            <a:bodyPr wrap="square" lIns="0" tIns="0" rIns="0" bIns="0" rtlCol="0">
              <a:noAutofit/>
            </a:bodyPr>
            <a:lstStyle/>
            <a:p>
              <a:r>
                <a:rPr lang="en-US" sz="850" b="0" dirty="0" smtClean="0">
                  <a:latin typeface="+mj-lt"/>
                </a:rPr>
                <a:t>Logo Blue</a:t>
              </a:r>
              <a:endParaRPr lang="en-US" sz="850" b="0" dirty="0">
                <a:latin typeface="+mj-lt"/>
              </a:endParaRPr>
            </a:p>
          </p:txBody>
        </p:sp>
        <p:sp>
          <p:nvSpPr>
            <p:cNvPr id="74" name="Text Box 86"/>
            <p:cNvSpPr txBox="1"/>
            <p:nvPr userDrawn="1"/>
          </p:nvSpPr>
          <p:spPr>
            <a:xfrm>
              <a:off x="317500" y="2772095"/>
              <a:ext cx="781050" cy="138120"/>
            </a:xfrm>
            <a:prstGeom prst="rect">
              <a:avLst/>
            </a:prstGeom>
            <a:noFill/>
          </p:spPr>
          <p:txBody>
            <a:bodyPr wrap="square" lIns="0" tIns="0" rIns="0" bIns="0" rtlCol="0">
              <a:noAutofit/>
            </a:bodyPr>
            <a:lstStyle/>
            <a:p>
              <a:r>
                <a:rPr lang="en-US" sz="700" b="0" dirty="0" smtClean="0">
                  <a:latin typeface="+mn-lt"/>
                </a:rPr>
                <a:t>RGB: 000 055</a:t>
              </a:r>
              <a:r>
                <a:rPr lang="en-US" sz="700" b="0" baseline="0" dirty="0" smtClean="0">
                  <a:latin typeface="+mn-lt"/>
                </a:rPr>
                <a:t> 099</a:t>
              </a:r>
              <a:endParaRPr lang="en-US" sz="700" b="0" dirty="0">
                <a:latin typeface="+mn-lt"/>
              </a:endParaRPr>
            </a:p>
          </p:txBody>
        </p:sp>
      </p:grpSp>
      <p:sp>
        <p:nvSpPr>
          <p:cNvPr id="9" name="Footer Placeholder 88"/>
          <p:cNvSpPr>
            <a:spLocks noGrp="1"/>
          </p:cNvSpPr>
          <p:nvPr>
            <p:ph type="ftr" sz="quarter" idx="3"/>
          </p:nvPr>
        </p:nvSpPr>
        <p:spPr>
          <a:xfrm>
            <a:off x="7490826" y="7083277"/>
            <a:ext cx="1836053" cy="244038"/>
          </a:xfrm>
          <a:prstGeom prst="rect">
            <a:avLst/>
          </a:prstGeom>
        </p:spPr>
        <p:txBody>
          <a:bodyPr vert="horz" lIns="0" tIns="0" rIns="0" bIns="0" rtlCol="0" anchor="ctr"/>
          <a:lstStyle>
            <a:lvl1pPr marL="0" indent="0" algn="r">
              <a:buNone/>
              <a:defRPr sz="800" baseline="0">
                <a:solidFill>
                  <a:schemeClr val="tx1"/>
                </a:solidFill>
                <a:latin typeface="+mj-lt"/>
              </a:defRPr>
            </a:lvl1pPr>
          </a:lstStyle>
          <a:p>
            <a:r>
              <a:rPr lang="en-US" smtClean="0"/>
              <a:t>Click to add footer</a:t>
            </a:r>
            <a:endParaRPr lang="en-US" dirty="0"/>
          </a:p>
        </p:txBody>
      </p:sp>
      <p:sp>
        <p:nvSpPr>
          <p:cNvPr id="8" name="Slide Number Placeholder 89"/>
          <p:cNvSpPr>
            <a:spLocks noGrp="1"/>
          </p:cNvSpPr>
          <p:nvPr>
            <p:ph type="sldNum" sz="quarter" idx="4"/>
          </p:nvPr>
        </p:nvSpPr>
        <p:spPr>
          <a:xfrm>
            <a:off x="9326880" y="7083277"/>
            <a:ext cx="384427" cy="244038"/>
          </a:xfrm>
          <a:prstGeom prst="rect">
            <a:avLst/>
          </a:prstGeom>
        </p:spPr>
        <p:txBody>
          <a:bodyPr vert="horz" lIns="0" tIns="0" rIns="0" bIns="27432" rtlCol="0" anchor="ctr"/>
          <a:lstStyle>
            <a:lvl1pPr marL="0" indent="0" algn="r">
              <a:buNone/>
              <a:defRPr sz="1100">
                <a:solidFill>
                  <a:schemeClr val="tx1"/>
                </a:solidFill>
              </a:defRPr>
            </a:lvl1pPr>
          </a:lstStyle>
          <a:p>
            <a:fld id="{0AF8A4B7-68D6-47C7-8DF0-E856C990106D}" type="slidenum">
              <a:rPr lang="en-US" smtClean="0"/>
              <a:pPr/>
              <a:t>‹#›</a:t>
            </a:fld>
            <a:endParaRPr lang="en-US" dirty="0"/>
          </a:p>
        </p:txBody>
      </p:sp>
      <p:pic>
        <p:nvPicPr>
          <p:cNvPr id="78" name="Picture 77"/>
          <p:cNvPicPr/>
          <p:nvPr userDrawn="1"/>
        </p:nvPicPr>
        <p:blipFill>
          <a:blip r:embed="rId3" cstate="print">
            <a:extLst>
              <a:ext uri="{28A0092B-C50C-407E-A947-70E740481C1C}">
                <a14:useLocalDpi xmlns:a14="http://schemas.microsoft.com/office/drawing/2010/main" val="0"/>
              </a:ext>
            </a:extLst>
          </a:blip>
          <a:stretch>
            <a:fillRect/>
          </a:stretch>
        </p:blipFill>
        <p:spPr>
          <a:xfrm>
            <a:off x="86625" y="6942250"/>
            <a:ext cx="2330450" cy="533400"/>
          </a:xfrm>
          <a:prstGeom prst="rect">
            <a:avLst/>
          </a:prstGeom>
        </p:spPr>
      </p:pic>
    </p:spTree>
    <p:custDataLst>
      <p:custData r:id="rId1"/>
    </p:custDataLst>
    <p:extLst>
      <p:ext uri="{BB962C8B-B14F-4D97-AF65-F5344CB8AC3E}">
        <p14:creationId xmlns:p14="http://schemas.microsoft.com/office/powerpoint/2010/main" val="321192604"/>
      </p:ext>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4" name="Content Placeholder 3"/>
          <p:cNvSpPr>
            <a:spLocks noGrp="1"/>
          </p:cNvSpPr>
          <p:nvPr>
            <p:ph sz="quarter" idx="11"/>
          </p:nvPr>
        </p:nvSpPr>
        <p:spPr>
          <a:xfrm>
            <a:off x="236871" y="1490599"/>
            <a:ext cx="8894604" cy="5338286"/>
          </a:xfrm>
        </p:spPr>
        <p:txBody>
          <a:bodyPr/>
          <a:lstStyle>
            <a:lvl1pPr>
              <a:buClr>
                <a:schemeClr val="tx1">
                  <a:lumMod val="50000"/>
                  <a:lumOff val="50000"/>
                </a:schemeClr>
              </a:buClr>
              <a:defRPr>
                <a:solidFill>
                  <a:schemeClr val="tx2"/>
                </a:solidFill>
              </a:defRPr>
            </a:lvl1pPr>
            <a:lvl2pPr>
              <a:buClr>
                <a:schemeClr val="tx1">
                  <a:lumMod val="50000"/>
                  <a:lumOff val="50000"/>
                </a:schemeClr>
              </a:buClr>
              <a:defRPr>
                <a:solidFill>
                  <a:schemeClr val="tx2"/>
                </a:solidFill>
              </a:defRPr>
            </a:lvl2pPr>
            <a:lvl3pPr>
              <a:buClr>
                <a:schemeClr val="tx1">
                  <a:lumMod val="50000"/>
                  <a:lumOff val="50000"/>
                </a:schemeClr>
              </a:buClr>
              <a:defRPr>
                <a:solidFill>
                  <a:schemeClr val="tx2"/>
                </a:solidFill>
              </a:defRPr>
            </a:lvl3pPr>
            <a:lvl4pPr>
              <a:buClr>
                <a:schemeClr val="tx1">
                  <a:lumMod val="50000"/>
                  <a:lumOff val="50000"/>
                </a:schemeClr>
              </a:buClr>
              <a:defRPr>
                <a:solidFill>
                  <a:schemeClr val="tx2"/>
                </a:solidFill>
              </a:defRPr>
            </a:lvl4pPr>
            <a:lvl5pPr>
              <a:buClr>
                <a:schemeClr val="tx1">
                  <a:lumMod val="50000"/>
                  <a:lumOff val="50000"/>
                </a:schemeClr>
              </a:buClr>
              <a:defRPr>
                <a:solidFill>
                  <a:schemeClr val="tx2"/>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2"/>
          <p:cNvSpPr>
            <a:spLocks noGrp="1" noChangeArrowheads="1"/>
          </p:cNvSpPr>
          <p:nvPr>
            <p:ph type="title"/>
          </p:nvPr>
        </p:nvSpPr>
        <p:spPr bwMode="auto">
          <a:xfrm>
            <a:off x="226973" y="146685"/>
            <a:ext cx="8139279" cy="944722"/>
          </a:xfrm>
          <a:prstGeom prst="rect">
            <a:avLst/>
          </a:prstGeom>
          <a:noFill/>
          <a:ln w="9525">
            <a:noFill/>
            <a:miter lim="800000"/>
            <a:headEnd/>
            <a:tailEnd/>
          </a:ln>
        </p:spPr>
        <p:txBody>
          <a:bodyPr/>
          <a:lstStyle/>
          <a:p>
            <a:pPr lvl="0"/>
            <a:r>
              <a:rPr lang="en-US" dirty="0" smtClean="0"/>
              <a:t>Click to edit Master title style</a:t>
            </a:r>
          </a:p>
        </p:txBody>
      </p:sp>
      <p:sp>
        <p:nvSpPr>
          <p:cNvPr id="6" name="Rectangle 8"/>
          <p:cNvSpPr>
            <a:spLocks noGrp="1" noChangeArrowheads="1"/>
          </p:cNvSpPr>
          <p:nvPr>
            <p:ph type="sldNum" sz="quarter" idx="13"/>
          </p:nvPr>
        </p:nvSpPr>
        <p:spPr>
          <a:ln/>
        </p:spPr>
        <p:txBody>
          <a:bodyPr/>
          <a:lstStyle>
            <a:lvl1pPr>
              <a:defRPr/>
            </a:lvl1pPr>
          </a:lstStyle>
          <a:p>
            <a:pPr>
              <a:defRPr/>
            </a:pPr>
            <a:fld id="{578CAF30-9760-4C85-84E3-72DEC181AA4F}" type="slidenum">
              <a:rPr lang="en-US"/>
              <a:pPr>
                <a:defRPr/>
              </a:pPr>
              <a:t>‹#›</a:t>
            </a:fld>
            <a:endParaRPr lang="en-US" dirty="0"/>
          </a:p>
        </p:txBody>
      </p:sp>
      <p:pic>
        <p:nvPicPr>
          <p:cNvPr id="5" name="Picture 4"/>
          <p:cNvPicPr/>
          <p:nvPr userDrawn="1"/>
        </p:nvPicPr>
        <p:blipFill>
          <a:blip r:embed="rId2" cstate="print">
            <a:extLst>
              <a:ext uri="{28A0092B-C50C-407E-A947-70E740481C1C}">
                <a14:useLocalDpi xmlns:a14="http://schemas.microsoft.com/office/drawing/2010/main" val="0"/>
              </a:ext>
            </a:extLst>
          </a:blip>
          <a:stretch>
            <a:fillRect/>
          </a:stretch>
        </p:blipFill>
        <p:spPr>
          <a:xfrm>
            <a:off x="86625" y="6942250"/>
            <a:ext cx="2330450" cy="533400"/>
          </a:xfrm>
          <a:prstGeom prst="rect">
            <a:avLst/>
          </a:prstGeom>
        </p:spPr>
      </p:pic>
    </p:spTree>
    <p:extLst>
      <p:ext uri="{BB962C8B-B14F-4D97-AF65-F5344CB8AC3E}">
        <p14:creationId xmlns:p14="http://schemas.microsoft.com/office/powerpoint/2010/main" val="3961004794"/>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Section Divider w/o Image">
    <p:spTree>
      <p:nvGrpSpPr>
        <p:cNvPr id="1" name=""/>
        <p:cNvGrpSpPr/>
        <p:nvPr/>
      </p:nvGrpSpPr>
      <p:grpSpPr>
        <a:xfrm>
          <a:off x="0" y="0"/>
          <a:ext cx="0" cy="0"/>
          <a:chOff x="0" y="0"/>
          <a:chExt cx="0" cy="0"/>
        </a:xfrm>
      </p:grpSpPr>
      <p:sp>
        <p:nvSpPr>
          <p:cNvPr id="11" name="Rectangle 1"/>
          <p:cNvSpPr/>
          <p:nvPr userDrawn="1"/>
        </p:nvSpPr>
        <p:spPr>
          <a:xfrm>
            <a:off x="1488281" y="2369724"/>
            <a:ext cx="8222457" cy="2005681"/>
          </a:xfrm>
          <a:prstGeom prst="rect">
            <a:avLst/>
          </a:prstGeom>
          <a:solidFill>
            <a:srgbClr val="298DC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49629" rIns="0" bIns="49629" rtlCol="0" anchor="ctr"/>
          <a:lstStyle/>
          <a:p>
            <a:pPr algn="ctr"/>
            <a:endParaRPr lang="en-US" dirty="0"/>
          </a:p>
        </p:txBody>
      </p:sp>
      <p:sp>
        <p:nvSpPr>
          <p:cNvPr id="9" name="Title 2"/>
          <p:cNvSpPr>
            <a:spLocks noGrp="1" noChangeAspect="1"/>
          </p:cNvSpPr>
          <p:nvPr>
            <p:ph type="title" hasCustomPrompt="1"/>
          </p:nvPr>
        </p:nvSpPr>
        <p:spPr>
          <a:xfrm>
            <a:off x="1487490" y="2369726"/>
            <a:ext cx="8223248" cy="2003298"/>
          </a:xfrm>
          <a:prstGeom prst="rect">
            <a:avLst/>
          </a:prstGeom>
        </p:spPr>
        <p:txBody>
          <a:bodyPr vert="horz" lIns="137160" tIns="137160" rIns="137160" bIns="137160" rtlCol="0" anchor="ctr" anchorCtr="0">
            <a:noAutofit/>
          </a:bodyPr>
          <a:lstStyle>
            <a:lvl1pPr>
              <a:defRPr sz="2700" baseline="0">
                <a:solidFill>
                  <a:schemeClr val="bg1"/>
                </a:solidFill>
              </a:defRPr>
            </a:lvl1pPr>
          </a:lstStyle>
          <a:p>
            <a:r>
              <a:rPr lang="en-US" dirty="0" smtClean="0"/>
              <a:t>Click to add title</a:t>
            </a:r>
            <a:endParaRPr lang="en-US" dirty="0"/>
          </a:p>
        </p:txBody>
      </p:sp>
      <p:sp>
        <p:nvSpPr>
          <p:cNvPr id="8" name="Rectangle 4"/>
          <p:cNvSpPr/>
          <p:nvPr userDrawn="1"/>
        </p:nvSpPr>
        <p:spPr>
          <a:xfrm>
            <a:off x="118872" y="2369723"/>
            <a:ext cx="921570" cy="200568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5"/>
          <p:cNvSpPr/>
          <p:nvPr userDrawn="1"/>
        </p:nvSpPr>
        <p:spPr>
          <a:xfrm>
            <a:off x="1122977" y="2369723"/>
            <a:ext cx="282769" cy="200568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ooter Placeholder 6"/>
          <p:cNvSpPr>
            <a:spLocks noGrp="1"/>
          </p:cNvSpPr>
          <p:nvPr>
            <p:ph type="ftr" sz="quarter" idx="3"/>
          </p:nvPr>
        </p:nvSpPr>
        <p:spPr>
          <a:xfrm>
            <a:off x="7490826" y="7083276"/>
            <a:ext cx="1836053" cy="244038"/>
          </a:xfrm>
          <a:prstGeom prst="rect">
            <a:avLst/>
          </a:prstGeom>
        </p:spPr>
        <p:txBody>
          <a:bodyPr vert="horz" lIns="0" tIns="0" rIns="0" bIns="0" rtlCol="0" anchor="ctr" anchorCtr="0"/>
          <a:lstStyle>
            <a:lvl1pPr marL="0" indent="0" algn="r">
              <a:buNone/>
              <a:defRPr sz="800" baseline="0">
                <a:solidFill>
                  <a:schemeClr val="tx1"/>
                </a:solidFill>
                <a:latin typeface="+mj-lt"/>
              </a:defRPr>
            </a:lvl1pPr>
          </a:lstStyle>
          <a:p>
            <a:r>
              <a:rPr lang="en-US" smtClean="0"/>
              <a:t>Click to add footer</a:t>
            </a:r>
            <a:endParaRPr lang="en-US" dirty="0"/>
          </a:p>
        </p:txBody>
      </p:sp>
      <p:pic>
        <p:nvPicPr>
          <p:cNvPr id="14" name="Picture 13"/>
          <p:cNvPicPr/>
          <p:nvPr userDrawn="1"/>
        </p:nvPicPr>
        <p:blipFill>
          <a:blip r:embed="rId3" cstate="print">
            <a:extLst>
              <a:ext uri="{28A0092B-C50C-407E-A947-70E740481C1C}">
                <a14:useLocalDpi xmlns:a14="http://schemas.microsoft.com/office/drawing/2010/main" val="0"/>
              </a:ext>
            </a:extLst>
          </a:blip>
          <a:stretch>
            <a:fillRect/>
          </a:stretch>
        </p:blipFill>
        <p:spPr>
          <a:xfrm>
            <a:off x="7205591" y="294324"/>
            <a:ext cx="2330450" cy="533400"/>
          </a:xfrm>
          <a:prstGeom prst="rect">
            <a:avLst/>
          </a:prstGeom>
        </p:spPr>
      </p:pic>
    </p:spTree>
    <p:custDataLst>
      <p:custData r:id="rId1"/>
    </p:custDataLst>
    <p:extLst>
      <p:ext uri="{BB962C8B-B14F-4D97-AF65-F5344CB8AC3E}">
        <p14:creationId xmlns:p14="http://schemas.microsoft.com/office/powerpoint/2010/main" val="2950810929"/>
      </p:ext>
    </p:extLst>
  </p:cSld>
  <p:clrMapOvr>
    <a:masterClrMapping/>
  </p:clrMapOvr>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91490" y="1488643"/>
            <a:ext cx="4325112" cy="5519060"/>
          </a:xfrm>
        </p:spPr>
        <p:txBody>
          <a:bodyPr/>
          <a:lstStyle>
            <a:lvl1pPr>
              <a:defRPr sz="2400"/>
            </a:lvl1pPr>
            <a:lvl2pPr>
              <a:defRPr sz="2000"/>
            </a:lvl2pPr>
            <a:lvl3pPr>
              <a:defRPr sz="1700"/>
            </a:lvl3pPr>
            <a:lvl4pPr>
              <a:defRPr sz="1500"/>
            </a:lvl4pPr>
            <a:lvl5pPr>
              <a:defRPr sz="15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5013198" y="1488643"/>
            <a:ext cx="4325112" cy="5507533"/>
          </a:xfrm>
        </p:spPr>
        <p:txBody>
          <a:bodyPr/>
          <a:lstStyle>
            <a:lvl1pPr>
              <a:defRPr sz="2400"/>
            </a:lvl1pPr>
            <a:lvl2pPr>
              <a:defRPr sz="2000"/>
            </a:lvl2pPr>
            <a:lvl3pPr>
              <a:defRPr sz="1700"/>
            </a:lvl3pPr>
            <a:lvl4pPr>
              <a:defRPr sz="1500"/>
            </a:lvl4pPr>
            <a:lvl5pPr>
              <a:defRPr sz="15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Slide Number Placeholder 7"/>
          <p:cNvSpPr>
            <a:spLocks noGrp="1"/>
          </p:cNvSpPr>
          <p:nvPr>
            <p:ph type="sldNum" sz="quarter" idx="10"/>
          </p:nvPr>
        </p:nvSpPr>
        <p:spPr/>
        <p:txBody>
          <a:bodyPr/>
          <a:lstStyle/>
          <a:p>
            <a:fld id="{C1654822-CBA3-4BDF-80A9-3FE33B17E59A}" type="slidenum">
              <a:rPr lang="en-US" smtClean="0"/>
              <a:pPr/>
              <a:t>‹#›</a:t>
            </a:fld>
            <a:endParaRPr lang="en-US"/>
          </a:p>
        </p:txBody>
      </p:sp>
      <p:sp>
        <p:nvSpPr>
          <p:cNvPr id="9" name="Footer Placeholder 8"/>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13469437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Subsection Divider">
    <p:spTree>
      <p:nvGrpSpPr>
        <p:cNvPr id="1" name=""/>
        <p:cNvGrpSpPr/>
        <p:nvPr/>
      </p:nvGrpSpPr>
      <p:grpSpPr>
        <a:xfrm>
          <a:off x="0" y="0"/>
          <a:ext cx="0" cy="0"/>
          <a:chOff x="0" y="0"/>
          <a:chExt cx="0" cy="0"/>
        </a:xfrm>
      </p:grpSpPr>
      <p:sp>
        <p:nvSpPr>
          <p:cNvPr id="11" name="Rectangle 1"/>
          <p:cNvSpPr/>
          <p:nvPr userDrawn="1"/>
        </p:nvSpPr>
        <p:spPr>
          <a:xfrm>
            <a:off x="1488281" y="2369724"/>
            <a:ext cx="8222457" cy="2005681"/>
          </a:xfrm>
          <a:prstGeom prst="rect">
            <a:avLst/>
          </a:prstGeom>
          <a:solidFill>
            <a:srgbClr val="298DC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49629" rIns="0" bIns="49629" rtlCol="0" anchor="ctr"/>
          <a:lstStyle/>
          <a:p>
            <a:pPr algn="ctr"/>
            <a:endParaRPr lang="en-US" dirty="0"/>
          </a:p>
        </p:txBody>
      </p:sp>
      <p:sp>
        <p:nvSpPr>
          <p:cNvPr id="9" name="Title 2"/>
          <p:cNvSpPr>
            <a:spLocks noGrp="1" noChangeAspect="1"/>
          </p:cNvSpPr>
          <p:nvPr>
            <p:ph type="title" hasCustomPrompt="1"/>
          </p:nvPr>
        </p:nvSpPr>
        <p:spPr>
          <a:xfrm>
            <a:off x="1487490" y="2369726"/>
            <a:ext cx="8223248" cy="2003298"/>
          </a:xfrm>
          <a:prstGeom prst="rect">
            <a:avLst/>
          </a:prstGeom>
        </p:spPr>
        <p:txBody>
          <a:bodyPr vert="horz" lIns="137160" tIns="137160" rIns="137160" bIns="137160" rtlCol="0" anchor="ctr" anchorCtr="0">
            <a:noAutofit/>
          </a:bodyPr>
          <a:lstStyle>
            <a:lvl1pPr>
              <a:defRPr sz="2700" baseline="0">
                <a:solidFill>
                  <a:schemeClr val="bg1"/>
                </a:solidFill>
              </a:defRPr>
            </a:lvl1pPr>
          </a:lstStyle>
          <a:p>
            <a:r>
              <a:rPr lang="en-US" dirty="0" smtClean="0"/>
              <a:t>Click to add title</a:t>
            </a:r>
            <a:endParaRPr lang="en-US" dirty="0"/>
          </a:p>
        </p:txBody>
      </p:sp>
      <p:sp>
        <p:nvSpPr>
          <p:cNvPr id="8" name="Rectangle 4"/>
          <p:cNvSpPr/>
          <p:nvPr userDrawn="1"/>
        </p:nvSpPr>
        <p:spPr>
          <a:xfrm>
            <a:off x="118872" y="2369723"/>
            <a:ext cx="921570" cy="200568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5"/>
          <p:cNvSpPr/>
          <p:nvPr userDrawn="1"/>
        </p:nvSpPr>
        <p:spPr>
          <a:xfrm>
            <a:off x="1122977" y="2369723"/>
            <a:ext cx="282769" cy="200568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ooter Placeholder 6"/>
          <p:cNvSpPr>
            <a:spLocks noGrp="1"/>
          </p:cNvSpPr>
          <p:nvPr>
            <p:ph type="ftr" sz="quarter" idx="3"/>
          </p:nvPr>
        </p:nvSpPr>
        <p:spPr>
          <a:xfrm>
            <a:off x="7490826" y="7083276"/>
            <a:ext cx="1836053" cy="244038"/>
          </a:xfrm>
          <a:prstGeom prst="rect">
            <a:avLst/>
          </a:prstGeom>
        </p:spPr>
        <p:txBody>
          <a:bodyPr vert="horz" lIns="0" tIns="0" rIns="0" bIns="0" rtlCol="0" anchor="ctr" anchorCtr="0"/>
          <a:lstStyle>
            <a:lvl1pPr marL="0" indent="0" algn="r">
              <a:buNone/>
              <a:defRPr sz="800" baseline="0">
                <a:solidFill>
                  <a:schemeClr val="tx1"/>
                </a:solidFill>
                <a:latin typeface="+mj-lt"/>
              </a:defRPr>
            </a:lvl1pPr>
          </a:lstStyle>
          <a:p>
            <a:r>
              <a:rPr lang="en-US" smtClean="0"/>
              <a:t>Click to add footer</a:t>
            </a:r>
            <a:endParaRPr lang="en-US" dirty="0"/>
          </a:p>
        </p:txBody>
      </p:sp>
      <p:pic>
        <p:nvPicPr>
          <p:cNvPr id="14" name="Picture 13"/>
          <p:cNvPicPr/>
          <p:nvPr userDrawn="1"/>
        </p:nvPicPr>
        <p:blipFill>
          <a:blip r:embed="rId3" cstate="print">
            <a:extLst>
              <a:ext uri="{28A0092B-C50C-407E-A947-70E740481C1C}">
                <a14:useLocalDpi xmlns:a14="http://schemas.microsoft.com/office/drawing/2010/main" val="0"/>
              </a:ext>
            </a:extLst>
          </a:blip>
          <a:stretch>
            <a:fillRect/>
          </a:stretch>
        </p:blipFill>
        <p:spPr>
          <a:xfrm>
            <a:off x="7205591" y="294324"/>
            <a:ext cx="2330450" cy="533400"/>
          </a:xfrm>
          <a:prstGeom prst="rect">
            <a:avLst/>
          </a:prstGeom>
        </p:spPr>
      </p:pic>
    </p:spTree>
    <p:custDataLst>
      <p:custData r:id="rId1"/>
    </p:custDataLst>
    <p:extLst>
      <p:ext uri="{BB962C8B-B14F-4D97-AF65-F5344CB8AC3E}">
        <p14:creationId xmlns:p14="http://schemas.microsoft.com/office/powerpoint/2010/main" val="3332412604"/>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Critical Thinking at the Critical Time">
    <p:spTree>
      <p:nvGrpSpPr>
        <p:cNvPr id="1" name=""/>
        <p:cNvGrpSpPr/>
        <p:nvPr/>
      </p:nvGrpSpPr>
      <p:grpSpPr>
        <a:xfrm>
          <a:off x="0" y="0"/>
          <a:ext cx="0" cy="0"/>
          <a:chOff x="0" y="0"/>
          <a:chExt cx="0" cy="0"/>
        </a:xfrm>
      </p:grpSpPr>
      <p:sp>
        <p:nvSpPr>
          <p:cNvPr id="11" name="Rectangle 1"/>
          <p:cNvSpPr/>
          <p:nvPr userDrawn="1"/>
        </p:nvSpPr>
        <p:spPr>
          <a:xfrm>
            <a:off x="1487490" y="2369726"/>
            <a:ext cx="8223248" cy="2003298"/>
          </a:xfrm>
          <a:prstGeom prst="rect">
            <a:avLst/>
          </a:prstGeom>
          <a:solidFill>
            <a:srgbClr val="298DC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49629" rIns="0" bIns="49629" rtlCol="0" anchor="ctr"/>
          <a:lstStyle/>
          <a:p>
            <a:pPr algn="ctr"/>
            <a:endParaRPr lang="en-US" dirty="0"/>
          </a:p>
        </p:txBody>
      </p:sp>
      <p:sp>
        <p:nvSpPr>
          <p:cNvPr id="2" name="Text Box 2"/>
          <p:cNvSpPr txBox="1"/>
          <p:nvPr userDrawn="1"/>
        </p:nvSpPr>
        <p:spPr>
          <a:xfrm>
            <a:off x="1487490" y="2369726"/>
            <a:ext cx="8223248" cy="2003298"/>
          </a:xfrm>
          <a:prstGeom prst="rect">
            <a:avLst/>
          </a:prstGeom>
          <a:noFill/>
          <a:ln>
            <a:noFill/>
          </a:ln>
        </p:spPr>
        <p:txBody>
          <a:bodyPr wrap="square" lIns="137160" tIns="137160" rIns="137160" bIns="137160" rtlCol="0" anchor="ctr" anchorCtr="0">
            <a:noAutofit/>
          </a:bodyPr>
          <a:lstStyle/>
          <a:p>
            <a:pPr marL="0" indent="0">
              <a:buNone/>
            </a:pPr>
            <a:r>
              <a:rPr lang="en-US" sz="2700" dirty="0" smtClean="0">
                <a:solidFill>
                  <a:schemeClr val="bg1"/>
                </a:solidFill>
                <a:latin typeface="+mn-lt"/>
              </a:rPr>
              <a:t>Critical Thinking at the Critical Time ™</a:t>
            </a:r>
            <a:endParaRPr lang="en-US" sz="2700" dirty="0">
              <a:solidFill>
                <a:schemeClr val="bg1"/>
              </a:solidFill>
              <a:latin typeface="+mn-lt"/>
            </a:endParaRPr>
          </a:p>
        </p:txBody>
      </p:sp>
      <p:sp>
        <p:nvSpPr>
          <p:cNvPr id="8" name="Rectangle 4"/>
          <p:cNvSpPr/>
          <p:nvPr userDrawn="1"/>
        </p:nvSpPr>
        <p:spPr>
          <a:xfrm>
            <a:off x="118872" y="2369723"/>
            <a:ext cx="921570" cy="200568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5"/>
          <p:cNvSpPr/>
          <p:nvPr userDrawn="1"/>
        </p:nvSpPr>
        <p:spPr>
          <a:xfrm>
            <a:off x="1122977" y="2369723"/>
            <a:ext cx="282769" cy="200568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ooter Placeholder 6"/>
          <p:cNvSpPr>
            <a:spLocks noGrp="1"/>
          </p:cNvSpPr>
          <p:nvPr>
            <p:ph type="ftr" sz="quarter" idx="3"/>
          </p:nvPr>
        </p:nvSpPr>
        <p:spPr>
          <a:xfrm>
            <a:off x="7490826" y="7083276"/>
            <a:ext cx="1836053" cy="244038"/>
          </a:xfrm>
          <a:prstGeom prst="rect">
            <a:avLst/>
          </a:prstGeom>
        </p:spPr>
        <p:txBody>
          <a:bodyPr vert="horz" lIns="0" tIns="0" rIns="0" bIns="0" rtlCol="0" anchor="ctr" anchorCtr="0"/>
          <a:lstStyle>
            <a:lvl1pPr marL="0" indent="0" algn="r">
              <a:buNone/>
              <a:defRPr sz="800" baseline="0">
                <a:solidFill>
                  <a:schemeClr val="tx1"/>
                </a:solidFill>
                <a:latin typeface="+mj-lt"/>
              </a:defRPr>
            </a:lvl1pPr>
          </a:lstStyle>
          <a:p>
            <a:r>
              <a:rPr lang="en-US" smtClean="0"/>
              <a:t>Click to add footer</a:t>
            </a:r>
            <a:endParaRPr lang="en-US" dirty="0"/>
          </a:p>
        </p:txBody>
      </p:sp>
      <p:pic>
        <p:nvPicPr>
          <p:cNvPr id="12" name="Picture 11"/>
          <p:cNvPicPr/>
          <p:nvPr userDrawn="1"/>
        </p:nvPicPr>
        <p:blipFill>
          <a:blip r:embed="rId3" cstate="print">
            <a:extLst>
              <a:ext uri="{28A0092B-C50C-407E-A947-70E740481C1C}">
                <a14:useLocalDpi xmlns:a14="http://schemas.microsoft.com/office/drawing/2010/main" val="0"/>
              </a:ext>
            </a:extLst>
          </a:blip>
          <a:stretch>
            <a:fillRect/>
          </a:stretch>
        </p:blipFill>
        <p:spPr>
          <a:xfrm>
            <a:off x="7205591" y="294324"/>
            <a:ext cx="2330450" cy="533400"/>
          </a:xfrm>
          <a:prstGeom prst="rect">
            <a:avLst/>
          </a:prstGeom>
        </p:spPr>
      </p:pic>
    </p:spTree>
    <p:custDataLst>
      <p:custData r:id="rId1"/>
    </p:custDataLst>
    <p:extLst>
      <p:ext uri="{BB962C8B-B14F-4D97-AF65-F5344CB8AC3E}">
        <p14:creationId xmlns:p14="http://schemas.microsoft.com/office/powerpoint/2010/main" val="1221757189"/>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able of Contents">
    <p:spTree>
      <p:nvGrpSpPr>
        <p:cNvPr id="1" name=""/>
        <p:cNvGrpSpPr/>
        <p:nvPr/>
      </p:nvGrpSpPr>
      <p:grpSpPr>
        <a:xfrm>
          <a:off x="0" y="0"/>
          <a:ext cx="0" cy="0"/>
          <a:chOff x="0" y="0"/>
          <a:chExt cx="0" cy="0"/>
        </a:xfrm>
      </p:grpSpPr>
      <p:sp>
        <p:nvSpPr>
          <p:cNvPr id="5" name="Title 1"/>
          <p:cNvSpPr>
            <a:spLocks noGrp="1" noChangeAspect="1"/>
          </p:cNvSpPr>
          <p:nvPr>
            <p:ph type="title"/>
          </p:nvPr>
        </p:nvSpPr>
        <p:spPr>
          <a:xfrm>
            <a:off x="1609724" y="117249"/>
            <a:ext cx="8101584" cy="1077265"/>
          </a:xfrm>
          <a:prstGeom prst="rect">
            <a:avLst/>
          </a:prstGeom>
        </p:spPr>
        <p:txBody>
          <a:bodyPr vert="horz" lIns="0" tIns="49629" rIns="0" bIns="49629" rtlCol="0" anchor="b">
            <a:noAutofit/>
          </a:bodyPr>
          <a:lstStyle/>
          <a:p>
            <a:r>
              <a:rPr lang="en-US" dirty="0" smtClean="0"/>
              <a:t>Click to add title</a:t>
            </a:r>
            <a:endParaRPr lang="en-US" dirty="0"/>
          </a:p>
        </p:txBody>
      </p:sp>
      <p:sp>
        <p:nvSpPr>
          <p:cNvPr id="9" name="Footer Placeholder 2"/>
          <p:cNvSpPr>
            <a:spLocks noGrp="1"/>
          </p:cNvSpPr>
          <p:nvPr>
            <p:ph type="ftr" sz="quarter" idx="3"/>
          </p:nvPr>
        </p:nvSpPr>
        <p:spPr>
          <a:xfrm>
            <a:off x="7490826" y="7083277"/>
            <a:ext cx="1836053" cy="244038"/>
          </a:xfrm>
          <a:prstGeom prst="rect">
            <a:avLst/>
          </a:prstGeom>
        </p:spPr>
        <p:txBody>
          <a:bodyPr vert="horz" lIns="0" tIns="0" rIns="0" bIns="0" rtlCol="0" anchor="ctr"/>
          <a:lstStyle>
            <a:lvl1pPr marL="0" indent="0" algn="r">
              <a:buNone/>
              <a:defRPr sz="800" baseline="0">
                <a:solidFill>
                  <a:schemeClr val="tx1"/>
                </a:solidFill>
                <a:latin typeface="+mj-lt"/>
              </a:defRPr>
            </a:lvl1pPr>
          </a:lstStyle>
          <a:p>
            <a:r>
              <a:rPr lang="en-US" smtClean="0"/>
              <a:t>Click to add footer</a:t>
            </a:r>
            <a:endParaRPr lang="en-US" dirty="0"/>
          </a:p>
        </p:txBody>
      </p:sp>
      <p:sp>
        <p:nvSpPr>
          <p:cNvPr id="8" name="Slide Number Placeholder 3"/>
          <p:cNvSpPr>
            <a:spLocks noGrp="1"/>
          </p:cNvSpPr>
          <p:nvPr>
            <p:ph type="sldNum" sz="quarter" idx="4"/>
          </p:nvPr>
        </p:nvSpPr>
        <p:spPr>
          <a:xfrm>
            <a:off x="9326880" y="7083277"/>
            <a:ext cx="384427" cy="244038"/>
          </a:xfrm>
          <a:prstGeom prst="rect">
            <a:avLst/>
          </a:prstGeom>
        </p:spPr>
        <p:txBody>
          <a:bodyPr vert="horz" lIns="0" tIns="0" rIns="0" bIns="27432" rtlCol="0" anchor="ctr"/>
          <a:lstStyle>
            <a:lvl1pPr marL="0" indent="0" algn="r">
              <a:buNone/>
              <a:defRPr sz="1100">
                <a:solidFill>
                  <a:schemeClr val="tx1"/>
                </a:solidFill>
              </a:defRPr>
            </a:lvl1pPr>
          </a:lstStyle>
          <a:p>
            <a:fld id="{0AF8A4B7-68D6-47C7-8DF0-E856C990106D}" type="slidenum">
              <a:rPr lang="en-US" smtClean="0"/>
              <a:pPr/>
              <a:t>‹#›</a:t>
            </a:fld>
            <a:endParaRPr lang="en-US" dirty="0"/>
          </a:p>
        </p:txBody>
      </p:sp>
      <p:pic>
        <p:nvPicPr>
          <p:cNvPr id="7" name="Picture 6"/>
          <p:cNvPicPr/>
          <p:nvPr userDrawn="1"/>
        </p:nvPicPr>
        <p:blipFill>
          <a:blip r:embed="rId3" cstate="print">
            <a:extLst>
              <a:ext uri="{28A0092B-C50C-407E-A947-70E740481C1C}">
                <a14:useLocalDpi xmlns:a14="http://schemas.microsoft.com/office/drawing/2010/main" val="0"/>
              </a:ext>
            </a:extLst>
          </a:blip>
          <a:stretch>
            <a:fillRect/>
          </a:stretch>
        </p:blipFill>
        <p:spPr>
          <a:xfrm>
            <a:off x="86625" y="6942250"/>
            <a:ext cx="2330450" cy="533400"/>
          </a:xfrm>
          <a:prstGeom prst="rect">
            <a:avLst/>
          </a:prstGeom>
        </p:spPr>
      </p:pic>
    </p:spTree>
    <p:custDataLst>
      <p:custData r:id="rId1"/>
    </p:custDataLst>
    <p:extLst>
      <p:ext uri="{BB962C8B-B14F-4D97-AF65-F5344CB8AC3E}">
        <p14:creationId xmlns:p14="http://schemas.microsoft.com/office/powerpoint/2010/main" val="200937597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8" name="Title 1"/>
          <p:cNvSpPr>
            <a:spLocks noGrp="1" noChangeAspect="1"/>
          </p:cNvSpPr>
          <p:nvPr>
            <p:ph type="title"/>
          </p:nvPr>
        </p:nvSpPr>
        <p:spPr>
          <a:xfrm>
            <a:off x="1609724" y="117249"/>
            <a:ext cx="8101584" cy="1077265"/>
          </a:xfrm>
          <a:prstGeom prst="rect">
            <a:avLst/>
          </a:prstGeom>
        </p:spPr>
        <p:txBody>
          <a:bodyPr vert="horz" lIns="0" tIns="49629" rIns="0" bIns="49629" rtlCol="0" anchor="b">
            <a:noAutofit/>
          </a:bodyPr>
          <a:lstStyle/>
          <a:p>
            <a:r>
              <a:rPr lang="en-US" dirty="0" smtClean="0"/>
              <a:t>Click to add title</a:t>
            </a:r>
            <a:endParaRPr lang="en-US" dirty="0"/>
          </a:p>
        </p:txBody>
      </p:sp>
      <p:sp>
        <p:nvSpPr>
          <p:cNvPr id="6" name="Footer Placeholder 2"/>
          <p:cNvSpPr>
            <a:spLocks noGrp="1"/>
          </p:cNvSpPr>
          <p:nvPr>
            <p:ph type="ftr" sz="quarter" idx="3"/>
          </p:nvPr>
        </p:nvSpPr>
        <p:spPr>
          <a:xfrm>
            <a:off x="7490826" y="7083277"/>
            <a:ext cx="1836053" cy="244038"/>
          </a:xfrm>
          <a:prstGeom prst="rect">
            <a:avLst/>
          </a:prstGeom>
        </p:spPr>
        <p:txBody>
          <a:bodyPr vert="horz" lIns="0" tIns="0" rIns="0" bIns="0" rtlCol="0" anchor="ctr"/>
          <a:lstStyle>
            <a:lvl1pPr marL="0" indent="0" algn="r">
              <a:buNone/>
              <a:defRPr sz="800" baseline="0">
                <a:solidFill>
                  <a:schemeClr val="tx1"/>
                </a:solidFill>
                <a:latin typeface="+mj-lt"/>
              </a:defRPr>
            </a:lvl1pPr>
          </a:lstStyle>
          <a:p>
            <a:r>
              <a:rPr lang="en-US" smtClean="0"/>
              <a:t>Click to add footer</a:t>
            </a:r>
            <a:endParaRPr lang="en-US" dirty="0"/>
          </a:p>
        </p:txBody>
      </p:sp>
      <p:sp>
        <p:nvSpPr>
          <p:cNvPr id="5" name="Slide Number Placeholder 3"/>
          <p:cNvSpPr>
            <a:spLocks noGrp="1"/>
          </p:cNvSpPr>
          <p:nvPr>
            <p:ph type="sldNum" sz="quarter" idx="4"/>
          </p:nvPr>
        </p:nvSpPr>
        <p:spPr>
          <a:xfrm>
            <a:off x="9326880" y="7083277"/>
            <a:ext cx="384427" cy="244038"/>
          </a:xfrm>
          <a:prstGeom prst="rect">
            <a:avLst/>
          </a:prstGeom>
        </p:spPr>
        <p:txBody>
          <a:bodyPr vert="horz" lIns="0" tIns="0" rIns="0" bIns="27432" rtlCol="0" anchor="ctr"/>
          <a:lstStyle>
            <a:lvl1pPr marL="0" indent="0" algn="r">
              <a:buNone/>
              <a:defRPr sz="1100">
                <a:solidFill>
                  <a:schemeClr val="tx1"/>
                </a:solidFill>
              </a:defRPr>
            </a:lvl1pPr>
          </a:lstStyle>
          <a:p>
            <a:fld id="{0AF8A4B7-68D6-47C7-8DF0-E856C990106D}" type="slidenum">
              <a:rPr lang="en-US" smtClean="0"/>
              <a:pPr/>
              <a:t>‹#›</a:t>
            </a:fld>
            <a:endParaRPr lang="en-US" dirty="0"/>
          </a:p>
        </p:txBody>
      </p:sp>
      <p:pic>
        <p:nvPicPr>
          <p:cNvPr id="10" name="Picture 9"/>
          <p:cNvPicPr/>
          <p:nvPr userDrawn="1"/>
        </p:nvPicPr>
        <p:blipFill>
          <a:blip r:embed="rId3" cstate="print">
            <a:extLst>
              <a:ext uri="{28A0092B-C50C-407E-A947-70E740481C1C}">
                <a14:useLocalDpi xmlns:a14="http://schemas.microsoft.com/office/drawing/2010/main" val="0"/>
              </a:ext>
            </a:extLst>
          </a:blip>
          <a:stretch>
            <a:fillRect/>
          </a:stretch>
        </p:blipFill>
        <p:spPr>
          <a:xfrm>
            <a:off x="86625" y="6942250"/>
            <a:ext cx="2330450" cy="533400"/>
          </a:xfrm>
          <a:prstGeom prst="rect">
            <a:avLst/>
          </a:prstGeom>
        </p:spPr>
      </p:pic>
    </p:spTree>
    <p:custDataLst>
      <p:custData r:id="rId1"/>
    </p:custDataLst>
    <p:extLst>
      <p:ext uri="{BB962C8B-B14F-4D97-AF65-F5344CB8AC3E}">
        <p14:creationId xmlns:p14="http://schemas.microsoft.com/office/powerpoint/2010/main" val="2941776491"/>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54"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image" Target="../media/image1.emf"/><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customXml" Target="../../customXml/item2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1"/>
          <p:cNvSpPr>
            <a:spLocks noGrp="1" noChangeAspect="1"/>
          </p:cNvSpPr>
          <p:nvPr>
            <p:ph type="title"/>
          </p:nvPr>
        </p:nvSpPr>
        <p:spPr>
          <a:xfrm>
            <a:off x="1609724" y="117249"/>
            <a:ext cx="8101584" cy="1077265"/>
          </a:xfrm>
          <a:prstGeom prst="rect">
            <a:avLst/>
          </a:prstGeom>
        </p:spPr>
        <p:txBody>
          <a:bodyPr vert="horz" lIns="0" tIns="49629" rIns="0" bIns="49629" rtlCol="0" anchor="b">
            <a:noAutofit/>
          </a:bodyPr>
          <a:lstStyle/>
          <a:p>
            <a:r>
              <a:rPr lang="en-US" dirty="0" smtClean="0"/>
              <a:t>Click to add title</a:t>
            </a:r>
            <a:endParaRPr lang="en-US" dirty="0"/>
          </a:p>
        </p:txBody>
      </p:sp>
      <p:sp>
        <p:nvSpPr>
          <p:cNvPr id="5" name="Text Placeholder 2"/>
          <p:cNvSpPr>
            <a:spLocks noGrp="1"/>
          </p:cNvSpPr>
          <p:nvPr>
            <p:ph type="body" idx="1"/>
          </p:nvPr>
        </p:nvSpPr>
        <p:spPr>
          <a:xfrm>
            <a:off x="502920" y="1408176"/>
            <a:ext cx="8823960" cy="5321808"/>
          </a:xfrm>
          <a:prstGeom prst="rect">
            <a:avLst/>
          </a:prstGeom>
        </p:spPr>
        <p:txBody>
          <a:bodyPr vert="horz" lIns="0" tIns="0" rIns="0" bIns="0" rtlCol="0">
            <a:noAutofit/>
          </a:bodyPr>
          <a:lstStyle/>
          <a:p>
            <a:pPr lvl="0"/>
            <a:r>
              <a:rPr lang="en-US" dirty="0" smtClean="0"/>
              <a:t>First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p>
        </p:txBody>
      </p:sp>
      <p:sp>
        <p:nvSpPr>
          <p:cNvPr id="10" name="Rectangle 3"/>
          <p:cNvSpPr/>
          <p:nvPr/>
        </p:nvSpPr>
        <p:spPr>
          <a:xfrm>
            <a:off x="118872" y="117249"/>
            <a:ext cx="921570" cy="107726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4"/>
          <p:cNvSpPr/>
          <p:nvPr/>
        </p:nvSpPr>
        <p:spPr>
          <a:xfrm>
            <a:off x="1122977" y="117249"/>
            <a:ext cx="282769" cy="107805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Line 5"/>
          <p:cNvCxnSpPr/>
          <p:nvPr/>
        </p:nvCxnSpPr>
        <p:spPr>
          <a:xfrm>
            <a:off x="1609724" y="1187371"/>
            <a:ext cx="8101584" cy="0"/>
          </a:xfrm>
          <a:prstGeom prst="line">
            <a:avLst/>
          </a:prstGeom>
          <a:ln w="12700"/>
        </p:spPr>
        <p:style>
          <a:lnRef idx="1">
            <a:schemeClr val="accent1"/>
          </a:lnRef>
          <a:fillRef idx="0">
            <a:schemeClr val="accent1"/>
          </a:fillRef>
          <a:effectRef idx="0">
            <a:schemeClr val="accent1"/>
          </a:effectRef>
          <a:fontRef idx="minor">
            <a:schemeClr val="tx2"/>
          </a:fontRef>
        </p:style>
      </p:cxnSp>
      <p:pic>
        <p:nvPicPr>
          <p:cNvPr id="4" name="Picture 6"/>
          <p:cNvPicPr>
            <a:picLocks noChangeAspect="1"/>
          </p:cNvPicPr>
          <p:nvPr/>
        </p:nvPicPr>
        <p:blipFill>
          <a:blip r:embed="rId53" cstate="print">
            <a:extLst>
              <a:ext uri="{28A0092B-C50C-407E-A947-70E740481C1C}">
                <a14:useLocalDpi xmlns:a14="http://schemas.microsoft.com/office/drawing/2010/main" val="0"/>
              </a:ext>
            </a:extLst>
          </a:blip>
          <a:stretch>
            <a:fillRect/>
          </a:stretch>
        </p:blipFill>
        <p:spPr>
          <a:xfrm>
            <a:off x="118872" y="6986016"/>
            <a:ext cx="1280713" cy="263122"/>
          </a:xfrm>
          <a:prstGeom prst="rect">
            <a:avLst/>
          </a:prstGeom>
        </p:spPr>
      </p:pic>
      <p:sp>
        <p:nvSpPr>
          <p:cNvPr id="3" name="Footer Placeholder 7"/>
          <p:cNvSpPr>
            <a:spLocks noGrp="1"/>
          </p:cNvSpPr>
          <p:nvPr>
            <p:ph type="ftr" sz="quarter" idx="3"/>
          </p:nvPr>
        </p:nvSpPr>
        <p:spPr>
          <a:xfrm>
            <a:off x="7490826" y="7083277"/>
            <a:ext cx="1836053" cy="244038"/>
          </a:xfrm>
          <a:prstGeom prst="rect">
            <a:avLst/>
          </a:prstGeom>
        </p:spPr>
        <p:txBody>
          <a:bodyPr vert="horz" lIns="0" tIns="0" rIns="0" bIns="0" rtlCol="0" anchor="ctr"/>
          <a:lstStyle>
            <a:lvl1pPr marL="0" indent="0" algn="r">
              <a:buNone/>
              <a:defRPr sz="800" baseline="0">
                <a:solidFill>
                  <a:schemeClr val="tx1"/>
                </a:solidFill>
                <a:latin typeface="+mj-lt"/>
              </a:defRPr>
            </a:lvl1pPr>
          </a:lstStyle>
          <a:p>
            <a:r>
              <a:rPr lang="en-US" smtClean="0"/>
              <a:t>Click to add footer</a:t>
            </a:r>
            <a:endParaRPr lang="en-US" dirty="0"/>
          </a:p>
        </p:txBody>
      </p:sp>
      <p:sp>
        <p:nvSpPr>
          <p:cNvPr id="6" name="Slide Number Placeholder 8"/>
          <p:cNvSpPr>
            <a:spLocks noGrp="1"/>
          </p:cNvSpPr>
          <p:nvPr>
            <p:ph type="sldNum" sz="quarter" idx="4"/>
          </p:nvPr>
        </p:nvSpPr>
        <p:spPr>
          <a:xfrm>
            <a:off x="9326880" y="7083277"/>
            <a:ext cx="384427" cy="244038"/>
          </a:xfrm>
          <a:prstGeom prst="rect">
            <a:avLst/>
          </a:prstGeom>
        </p:spPr>
        <p:txBody>
          <a:bodyPr vert="horz" lIns="0" tIns="0" rIns="0" bIns="27432" rtlCol="0" anchor="ctr"/>
          <a:lstStyle>
            <a:lvl1pPr marL="0" indent="0" algn="r">
              <a:buNone/>
              <a:defRPr sz="1100">
                <a:solidFill>
                  <a:schemeClr val="tx1"/>
                </a:solidFill>
              </a:defRPr>
            </a:lvl1pPr>
          </a:lstStyle>
          <a:p>
            <a:fld id="{0AF8A4B7-68D6-47C7-8DF0-E856C990106D}" type="slidenum">
              <a:rPr lang="en-US" smtClean="0"/>
              <a:pPr/>
              <a:t>‹#›</a:t>
            </a:fld>
            <a:endParaRPr lang="en-US" dirty="0"/>
          </a:p>
        </p:txBody>
      </p:sp>
    </p:spTree>
    <p:custDataLst>
      <p:custData r:id="rId52"/>
    </p:custDataLst>
    <p:extLst>
      <p:ext uri="{BB962C8B-B14F-4D97-AF65-F5344CB8AC3E}">
        <p14:creationId xmlns:p14="http://schemas.microsoft.com/office/powerpoint/2010/main" val="3944956218"/>
      </p:ext>
    </p:extLst>
  </p:cSld>
  <p:clrMap bg1="lt1" tx1="dk1" bg2="lt2" tx2="dk2" accent1="accent1" accent2="accent2" accent3="accent3" accent4="accent4" accent5="accent5" accent6="accent6" hlink="hlink" folHlink="folHlink"/>
  <p:sldLayoutIdLst>
    <p:sldLayoutId id="2147483661" r:id="rId1"/>
    <p:sldLayoutId id="2147483752" r:id="rId2"/>
    <p:sldLayoutId id="2147483751" r:id="rId3"/>
    <p:sldLayoutId id="2147483663" r:id="rId4"/>
    <p:sldLayoutId id="2147483664" r:id="rId5"/>
    <p:sldLayoutId id="2147483760" r:id="rId6"/>
    <p:sldLayoutId id="2147483744" r:id="rId7"/>
    <p:sldLayoutId id="2147483714" r:id="rId8"/>
    <p:sldLayoutId id="2147483746" r:id="rId9"/>
    <p:sldLayoutId id="2147483747" r:id="rId10"/>
    <p:sldLayoutId id="2147483715" r:id="rId11"/>
    <p:sldLayoutId id="2147483716" r:id="rId12"/>
    <p:sldLayoutId id="2147483717" r:id="rId13"/>
    <p:sldLayoutId id="2147483666" r:id="rId14"/>
    <p:sldLayoutId id="2147483718" r:id="rId15"/>
    <p:sldLayoutId id="2147483719" r:id="rId16"/>
    <p:sldLayoutId id="2147483721" r:id="rId17"/>
    <p:sldLayoutId id="2147483722" r:id="rId18"/>
    <p:sldLayoutId id="2147483723" r:id="rId19"/>
    <p:sldLayoutId id="2147483720" r:id="rId20"/>
    <p:sldLayoutId id="2147483729" r:id="rId21"/>
    <p:sldLayoutId id="2147483725" r:id="rId22"/>
    <p:sldLayoutId id="2147483726" r:id="rId23"/>
    <p:sldLayoutId id="2147483727" r:id="rId24"/>
    <p:sldLayoutId id="2147483737" r:id="rId25"/>
    <p:sldLayoutId id="2147483738" r:id="rId26"/>
    <p:sldLayoutId id="2147483739" r:id="rId27"/>
    <p:sldLayoutId id="2147483740" r:id="rId28"/>
    <p:sldLayoutId id="2147483689" r:id="rId29"/>
    <p:sldLayoutId id="2147483741" r:id="rId30"/>
    <p:sldLayoutId id="2147483759" r:id="rId31"/>
    <p:sldLayoutId id="2147483691" r:id="rId32"/>
    <p:sldLayoutId id="2147483713" r:id="rId33"/>
    <p:sldLayoutId id="2147483753" r:id="rId34"/>
    <p:sldLayoutId id="2147483754" r:id="rId35"/>
    <p:sldLayoutId id="2147483755" r:id="rId36"/>
    <p:sldLayoutId id="2147483756" r:id="rId37"/>
    <p:sldLayoutId id="2147483757" r:id="rId38"/>
    <p:sldLayoutId id="2147483758" r:id="rId39"/>
    <p:sldLayoutId id="2147483695" r:id="rId40"/>
    <p:sldLayoutId id="2147483712" r:id="rId41"/>
    <p:sldLayoutId id="2147483742" r:id="rId42"/>
    <p:sldLayoutId id="2147483699" r:id="rId43"/>
    <p:sldLayoutId id="2147483743" r:id="rId44"/>
    <p:sldLayoutId id="2147483701" r:id="rId45"/>
    <p:sldLayoutId id="2147483706" r:id="rId46"/>
    <p:sldLayoutId id="2147483745" r:id="rId47"/>
    <p:sldLayoutId id="2147483761" r:id="rId48"/>
    <p:sldLayoutId id="2147483768" r:id="rId49"/>
    <p:sldLayoutId id="2147483769" r:id="rId50"/>
  </p:sldLayoutIdLst>
  <p:timing>
    <p:tnLst>
      <p:par>
        <p:cTn id="1" dur="indefinite" restart="never" nodeType="tmRoot"/>
      </p:par>
    </p:tnLst>
  </p:timing>
  <p:hf hdr="0" ftr="0" dt="0"/>
  <p:txStyles>
    <p:titleStyle>
      <a:lvl1pPr algn="l" defTabSz="256032" rtl="0" eaLnBrk="1" latinLnBrk="0" hangingPunct="1">
        <a:spcBef>
          <a:spcPct val="0"/>
        </a:spcBef>
        <a:buNone/>
        <a:defRPr sz="2400" b="0" i="0" kern="1200">
          <a:solidFill>
            <a:schemeClr val="tx2"/>
          </a:solidFill>
          <a:latin typeface="Franklin Gothic Book" pitchFamily="34" charset="0"/>
          <a:ea typeface="+mj-ea"/>
          <a:cs typeface="+mj-cs"/>
        </a:defRPr>
      </a:lvl1pPr>
    </p:titleStyle>
    <p:bodyStyle>
      <a:lvl1pPr marL="128016" indent="-128016" algn="l" defTabSz="128016" rtl="0" eaLnBrk="1" latinLnBrk="0" hangingPunct="1">
        <a:spcBef>
          <a:spcPts val="264"/>
        </a:spcBef>
        <a:buFontTx/>
        <a:buBlip>
          <a:blip r:embed="rId54"/>
        </a:buBlip>
        <a:defRPr sz="1100" kern="1200">
          <a:solidFill>
            <a:schemeClr val="tx1"/>
          </a:solidFill>
          <a:latin typeface="+mn-lt"/>
          <a:ea typeface="+mn-ea"/>
          <a:cs typeface="+mn-cs"/>
        </a:defRPr>
      </a:lvl1pPr>
      <a:lvl2pPr marL="256032" indent="-128016" algn="l" defTabSz="128016" rtl="0" eaLnBrk="1" latinLnBrk="0" hangingPunct="1">
        <a:spcBef>
          <a:spcPts val="264"/>
        </a:spcBef>
        <a:buFont typeface="Franklin Gothic Book" pitchFamily="34" charset="0"/>
        <a:buChar char="■"/>
        <a:defRPr sz="1100" kern="1200">
          <a:solidFill>
            <a:schemeClr val="tx1"/>
          </a:solidFill>
          <a:latin typeface="+mn-lt"/>
          <a:ea typeface="+mn-ea"/>
          <a:cs typeface="+mn-cs"/>
        </a:defRPr>
      </a:lvl2pPr>
      <a:lvl3pPr marL="384048" indent="-128016" algn="l" defTabSz="128016" rtl="0" eaLnBrk="1" latinLnBrk="0" hangingPunct="1">
        <a:spcBef>
          <a:spcPts val="264"/>
        </a:spcBef>
        <a:buFont typeface="Franklin Gothic Book" pitchFamily="34" charset="0"/>
        <a:buChar char="–"/>
        <a:defRPr sz="1100" kern="1200">
          <a:solidFill>
            <a:schemeClr val="tx1"/>
          </a:solidFill>
          <a:latin typeface="+mn-lt"/>
          <a:ea typeface="+mn-ea"/>
          <a:cs typeface="+mn-cs"/>
        </a:defRPr>
      </a:lvl3pPr>
      <a:lvl4pPr marL="512064" indent="-128016" algn="l" defTabSz="128016" rtl="0" eaLnBrk="1" latinLnBrk="0" hangingPunct="1">
        <a:spcBef>
          <a:spcPts val="264"/>
        </a:spcBef>
        <a:buFont typeface="Franklin Gothic Book" pitchFamily="34" charset="0"/>
        <a:buChar char="–"/>
        <a:defRPr sz="1100" kern="1200">
          <a:solidFill>
            <a:schemeClr val="tx1"/>
          </a:solidFill>
          <a:latin typeface="+mn-lt"/>
          <a:ea typeface="+mn-ea"/>
          <a:cs typeface="+mn-cs"/>
        </a:defRPr>
      </a:lvl4pPr>
      <a:lvl5pPr marL="640080" indent="-128016" algn="l" defTabSz="128016" rtl="0" eaLnBrk="1" latinLnBrk="0" hangingPunct="1">
        <a:spcBef>
          <a:spcPts val="264"/>
        </a:spcBef>
        <a:buFont typeface="Franklin Gothic Book" pitchFamily="34" charset="0"/>
        <a:buChar char="–"/>
        <a:defRPr sz="1100" kern="1200" baseline="0">
          <a:solidFill>
            <a:schemeClr val="tx1"/>
          </a:solidFill>
          <a:latin typeface="+mn-lt"/>
          <a:ea typeface="+mn-ea"/>
          <a:cs typeface="+mn-cs"/>
        </a:defRPr>
      </a:lvl5pPr>
      <a:lvl6pPr marL="768096" indent="-128016" algn="l" defTabSz="128016" rtl="0" eaLnBrk="1" latinLnBrk="0" hangingPunct="1">
        <a:spcBef>
          <a:spcPts val="264"/>
        </a:spcBef>
        <a:buFont typeface="Franklin Gothic Book" pitchFamily="34" charset="0"/>
        <a:buChar char="•"/>
        <a:defRPr sz="1100" kern="1200">
          <a:solidFill>
            <a:schemeClr val="tx1"/>
          </a:solidFill>
          <a:latin typeface="+mn-lt"/>
          <a:ea typeface="+mn-ea"/>
          <a:cs typeface="+mn-cs"/>
        </a:defRPr>
      </a:lvl6pPr>
      <a:lvl7pPr marL="896112" indent="-128016" algn="l" defTabSz="128016" rtl="0" eaLnBrk="1" latinLnBrk="0" hangingPunct="1">
        <a:spcBef>
          <a:spcPts val="264"/>
        </a:spcBef>
        <a:buFont typeface="Franklin Gothic Book" pitchFamily="34" charset="0"/>
        <a:buChar char="•"/>
        <a:defRPr sz="1100" kern="1200" baseline="0">
          <a:solidFill>
            <a:schemeClr val="tx1"/>
          </a:solidFill>
          <a:latin typeface="+mn-lt"/>
          <a:ea typeface="+mn-ea"/>
          <a:cs typeface="+mn-cs"/>
        </a:defRPr>
      </a:lvl7pPr>
      <a:lvl8pPr marL="1024128" indent="-128016" algn="l" defTabSz="128016" rtl="0" eaLnBrk="1" latinLnBrk="0" hangingPunct="1">
        <a:spcBef>
          <a:spcPts val="264"/>
        </a:spcBef>
        <a:buFont typeface="Franklin Gothic Book" pitchFamily="34" charset="0"/>
        <a:buChar char="•"/>
        <a:defRPr sz="1100" kern="1200" baseline="0">
          <a:solidFill>
            <a:schemeClr val="tx1"/>
          </a:solidFill>
          <a:latin typeface="+mn-lt"/>
          <a:ea typeface="+mn-ea"/>
          <a:cs typeface="+mn-cs"/>
        </a:defRPr>
      </a:lvl8pPr>
      <a:lvl9pPr marL="1152144" indent="-128016" algn="l" defTabSz="128016" rtl="0" eaLnBrk="1" latinLnBrk="0" hangingPunct="1">
        <a:spcBef>
          <a:spcPts val="264"/>
        </a:spcBef>
        <a:buFont typeface="Franklin Gothic Book" pitchFamily="34" charset="0"/>
        <a:buChar char="•"/>
        <a:defRPr sz="1100" kern="1200" baseline="0">
          <a:solidFill>
            <a:schemeClr val="tx1"/>
          </a:solidFill>
          <a:latin typeface="+mn-lt"/>
          <a:ea typeface="+mn-ea"/>
          <a:cs typeface="+mn-cs"/>
        </a:defRPr>
      </a:lvl9pPr>
    </p:bodyStyle>
    <p:otherStyle>
      <a:defPPr>
        <a:defRPr lang="en-US"/>
      </a:defPPr>
      <a:lvl1pPr marL="0" algn="l" defTabSz="128016" rtl="0" eaLnBrk="1" latinLnBrk="0" hangingPunct="1">
        <a:spcBef>
          <a:spcPts val="264"/>
        </a:spcBef>
        <a:defRPr sz="1100" kern="1200">
          <a:solidFill>
            <a:schemeClr val="tx1"/>
          </a:solidFill>
          <a:latin typeface="+mn-lt"/>
          <a:ea typeface="+mn-ea"/>
          <a:cs typeface="+mn-cs"/>
        </a:defRPr>
      </a:lvl1pPr>
      <a:lvl2pPr marL="128016" algn="l" defTabSz="128016" rtl="0" eaLnBrk="1" latinLnBrk="0" hangingPunct="1">
        <a:spcBef>
          <a:spcPts val="264"/>
        </a:spcBef>
        <a:defRPr sz="1100" kern="1200">
          <a:solidFill>
            <a:schemeClr val="tx1"/>
          </a:solidFill>
          <a:latin typeface="+mn-lt"/>
          <a:ea typeface="+mn-ea"/>
          <a:cs typeface="+mn-cs"/>
        </a:defRPr>
      </a:lvl2pPr>
      <a:lvl3pPr marL="256032" algn="l" defTabSz="128016" rtl="0" eaLnBrk="1" latinLnBrk="0" hangingPunct="1">
        <a:spcBef>
          <a:spcPts val="264"/>
        </a:spcBef>
        <a:defRPr sz="1100" kern="1200">
          <a:solidFill>
            <a:schemeClr val="tx1"/>
          </a:solidFill>
          <a:latin typeface="+mn-lt"/>
          <a:ea typeface="+mn-ea"/>
          <a:cs typeface="+mn-cs"/>
        </a:defRPr>
      </a:lvl3pPr>
      <a:lvl4pPr marL="384048" algn="l" defTabSz="128016" rtl="0" eaLnBrk="1" latinLnBrk="0" hangingPunct="1">
        <a:spcBef>
          <a:spcPts val="264"/>
        </a:spcBef>
        <a:defRPr sz="1100" kern="1200">
          <a:solidFill>
            <a:schemeClr val="tx1"/>
          </a:solidFill>
          <a:latin typeface="+mn-lt"/>
          <a:ea typeface="+mn-ea"/>
          <a:cs typeface="+mn-cs"/>
        </a:defRPr>
      </a:lvl4pPr>
      <a:lvl5pPr marL="512064" algn="l" defTabSz="128016" rtl="0" eaLnBrk="1" latinLnBrk="0" hangingPunct="1">
        <a:spcBef>
          <a:spcPts val="264"/>
        </a:spcBef>
        <a:defRPr sz="1100" kern="1200" baseline="0">
          <a:solidFill>
            <a:schemeClr val="tx1"/>
          </a:solidFill>
          <a:latin typeface="+mn-lt"/>
          <a:ea typeface="+mn-ea"/>
          <a:cs typeface="+mn-cs"/>
        </a:defRPr>
      </a:lvl5pPr>
      <a:lvl6pPr marL="640080" algn="l" defTabSz="128016" rtl="0" eaLnBrk="1" latinLnBrk="0" hangingPunct="1">
        <a:spcBef>
          <a:spcPts val="264"/>
        </a:spcBef>
        <a:defRPr sz="1100" kern="1200">
          <a:solidFill>
            <a:schemeClr val="tx1"/>
          </a:solidFill>
          <a:latin typeface="+mn-lt"/>
          <a:ea typeface="+mn-ea"/>
          <a:cs typeface="+mn-cs"/>
        </a:defRPr>
      </a:lvl6pPr>
      <a:lvl7pPr marL="768096" algn="l" defTabSz="128016" rtl="0" eaLnBrk="1" latinLnBrk="0" hangingPunct="1">
        <a:spcBef>
          <a:spcPts val="264"/>
        </a:spcBef>
        <a:defRPr sz="1100" kern="1200" baseline="0">
          <a:solidFill>
            <a:schemeClr val="tx1"/>
          </a:solidFill>
          <a:latin typeface="+mn-lt"/>
          <a:ea typeface="+mn-ea"/>
          <a:cs typeface="+mn-cs"/>
        </a:defRPr>
      </a:lvl7pPr>
      <a:lvl8pPr marL="896112" algn="l" defTabSz="128016" rtl="0" eaLnBrk="1" latinLnBrk="0" hangingPunct="1">
        <a:spcBef>
          <a:spcPts val="264"/>
        </a:spcBef>
        <a:defRPr sz="1100" kern="1200" baseline="0">
          <a:solidFill>
            <a:schemeClr val="tx1"/>
          </a:solidFill>
          <a:latin typeface="+mn-lt"/>
          <a:ea typeface="+mn-ea"/>
          <a:cs typeface="+mn-cs"/>
        </a:defRPr>
      </a:lvl8pPr>
      <a:lvl9pPr marL="1024128" algn="l" defTabSz="128016" rtl="0" eaLnBrk="1" latinLnBrk="0" hangingPunct="1">
        <a:spcBef>
          <a:spcPts val="264"/>
        </a:spcBef>
        <a:defRPr sz="1100" kern="1200" baseline="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png"/><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9.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emf"/><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49.xml"/><Relationship Id="rId1" Type="http://schemas.openxmlformats.org/officeDocument/2006/relationships/themeOverride" Target="../theme/themeOverride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png"/><Relationship Id="rId1" Type="http://schemas.openxmlformats.org/officeDocument/2006/relationships/slideLayout" Target="../slideLayouts/slideLayout10.xml"/><Relationship Id="rId6" Type="http://schemas.microsoft.com/office/2007/relationships/hdphoto" Target="../media/hdphoto1.wdp"/><Relationship Id="rId5" Type="http://schemas.openxmlformats.org/officeDocument/2006/relationships/image" Target="../media/image12.png"/><Relationship Id="rId4" Type="http://schemas.openxmlformats.org/officeDocument/2006/relationships/image" Target="../media/image1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hyperlink" Target="https://www.fti-intelligencestore.com/coordinating-european-capacity-mechanisms" TargetMode="External"/><Relationship Id="rId7" Type="http://schemas.openxmlformats.org/officeDocument/2006/relationships/hyperlink" Target="http://www.fti-intelligencestore.com/Toward-the-Target-Model-2.0" TargetMode="External"/><Relationship Id="rId2" Type="http://schemas.openxmlformats.org/officeDocument/2006/relationships/hyperlink" Target="http://www.sciencedirect.com/science/article/pii/S0957178708000088" TargetMode="External"/><Relationship Id="rId1" Type="http://schemas.openxmlformats.org/officeDocument/2006/relationships/slideLayout" Target="../slideLayouts/slideLayout13.xml"/><Relationship Id="rId6" Type="http://schemas.openxmlformats.org/officeDocument/2006/relationships/hyperlink" Target="http://www.strategie.gouv.fr/sites/strategie.gouv.fr/files/atoms/files/Roques_CGSPreport_12November20131.pdf" TargetMode="External"/><Relationship Id="rId5" Type="http://schemas.openxmlformats.org/officeDocument/2006/relationships/hyperlink" Target="http://www.strategie.gouv.fr/sites/strategie.gouv.fr/files/atoms/files/roques_cgsp_toward_a_european_energy_union_final_version_0.pdf" TargetMode="External"/><Relationship Id="rId4" Type="http://schemas.openxmlformats.org/officeDocument/2006/relationships/hyperlink" Target="http://www.ceem-dauphine.org/assets/wp/pdf/CEEM_Working_1_Paper_Finon_et_Roques3.pdf"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mailto:froques@compasslexecon.com" TargetMode="External"/><Relationship Id="rId1" Type="http://schemas.openxmlformats.org/officeDocument/2006/relationships/slideLayout" Target="../slideLayouts/slideLayout11.xml"/><Relationship Id="rId4" Type="http://schemas.openxmlformats.org/officeDocument/2006/relationships/image" Target="../media/image22.png"/></Relationships>
</file>

<file path=ppt/slides/_rels/slide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11.xml"/><Relationship Id="rId4" Type="http://schemas.openxmlformats.org/officeDocument/2006/relationships/image" Target="../media/image15.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sz="2800" b="1" dirty="0" smtClean="0"/>
              <a:t>Which market design for Europe? </a:t>
            </a:r>
            <a:br>
              <a:rPr lang="en-GB" sz="2800" b="1" dirty="0" smtClean="0"/>
            </a:br>
            <a:r>
              <a:rPr lang="en-GB" sz="2800" b="1" dirty="0" smtClean="0"/>
              <a:t>The role of capacity mechanisms </a:t>
            </a:r>
            <a:endParaRPr lang="en-GB" sz="2800" dirty="0"/>
          </a:p>
        </p:txBody>
      </p:sp>
      <p:sp>
        <p:nvSpPr>
          <p:cNvPr id="3" name="Subtitle 2"/>
          <p:cNvSpPr>
            <a:spLocks noGrp="1"/>
          </p:cNvSpPr>
          <p:nvPr>
            <p:ph type="subTitle" idx="1"/>
          </p:nvPr>
        </p:nvSpPr>
        <p:spPr>
          <a:xfrm>
            <a:off x="1490473" y="5064252"/>
            <a:ext cx="5988500" cy="861059"/>
          </a:xfrm>
        </p:spPr>
        <p:txBody>
          <a:bodyPr/>
          <a:lstStyle/>
          <a:p>
            <a:r>
              <a:rPr lang="en-GB" sz="1800" b="1" i="0" dirty="0" smtClean="0">
                <a:solidFill>
                  <a:schemeClr val="tx2"/>
                </a:solidFill>
              </a:rPr>
              <a:t>King’s College London, College of Europe conference </a:t>
            </a:r>
          </a:p>
          <a:p>
            <a:r>
              <a:rPr lang="en-GB" sz="1800" b="1" dirty="0" smtClean="0">
                <a:solidFill>
                  <a:schemeClr val="tx2"/>
                </a:solidFill>
              </a:rPr>
              <a:t>Capacity mechanisms in Europe – The fundamental issues behind the ongoing sector inquiry</a:t>
            </a:r>
          </a:p>
          <a:p>
            <a:endParaRPr lang="en-GB" sz="1800" b="1" dirty="0" smtClean="0">
              <a:solidFill>
                <a:schemeClr val="tx2"/>
              </a:solidFill>
            </a:endParaRPr>
          </a:p>
          <a:p>
            <a:endParaRPr lang="en-GB" sz="1800" b="1" dirty="0">
              <a:solidFill>
                <a:schemeClr val="tx2"/>
              </a:solidFill>
            </a:endParaRPr>
          </a:p>
          <a:p>
            <a:r>
              <a:rPr lang="en-GB" sz="1800" b="1" dirty="0" smtClean="0">
                <a:solidFill>
                  <a:schemeClr val="tx2"/>
                </a:solidFill>
              </a:rPr>
              <a:t>Fabien Roques, Senior Vice President, Compass </a:t>
            </a:r>
            <a:r>
              <a:rPr lang="en-GB" sz="1800" b="1" dirty="0" err="1" smtClean="0">
                <a:solidFill>
                  <a:schemeClr val="tx2"/>
                </a:solidFill>
              </a:rPr>
              <a:t>Lexecon</a:t>
            </a:r>
            <a:endParaRPr lang="en-GB" sz="1800" b="1" dirty="0" smtClean="0">
              <a:solidFill>
                <a:schemeClr val="tx2"/>
              </a:solidFill>
            </a:endParaRPr>
          </a:p>
        </p:txBody>
      </p:sp>
      <p:sp>
        <p:nvSpPr>
          <p:cNvPr id="4" name="Text Placeholder 3"/>
          <p:cNvSpPr>
            <a:spLocks noGrp="1"/>
          </p:cNvSpPr>
          <p:nvPr>
            <p:ph type="body" sz="quarter" idx="10"/>
          </p:nvPr>
        </p:nvSpPr>
        <p:spPr>
          <a:xfrm>
            <a:off x="1552115" y="6777418"/>
            <a:ext cx="3132899" cy="220663"/>
          </a:xfrm>
        </p:spPr>
        <p:txBody>
          <a:bodyPr/>
          <a:lstStyle/>
          <a:p>
            <a:r>
              <a:rPr lang="en-GB" sz="1600" dirty="0" smtClean="0"/>
              <a:t>Brussels – 28 September 2015</a:t>
            </a:r>
            <a:endParaRPr lang="en-GB" sz="1600" dirty="0"/>
          </a:p>
        </p:txBody>
      </p:sp>
    </p:spTree>
    <p:extLst>
      <p:ext uri="{BB962C8B-B14F-4D97-AF65-F5344CB8AC3E}">
        <p14:creationId xmlns:p14="http://schemas.microsoft.com/office/powerpoint/2010/main" val="312200018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600" dirty="0">
                <a:solidFill>
                  <a:schemeClr val="accent2"/>
                </a:solidFill>
                <a:latin typeface="Franklin Gothic Demi"/>
              </a:rPr>
              <a:t>Energy only or capacity mechanisms?</a:t>
            </a:r>
            <a:br>
              <a:rPr lang="en-US" sz="1600" dirty="0">
                <a:solidFill>
                  <a:schemeClr val="accent2"/>
                </a:solidFill>
                <a:latin typeface="Franklin Gothic Demi"/>
              </a:rPr>
            </a:br>
            <a:r>
              <a:rPr lang="en-US" sz="2800" dirty="0" smtClean="0"/>
              <a:t>Scarcity pricing is key… </a:t>
            </a:r>
            <a:endParaRPr lang="en-US" sz="2800" dirty="0"/>
          </a:p>
        </p:txBody>
      </p:sp>
      <p:sp>
        <p:nvSpPr>
          <p:cNvPr id="4" name="Slide Number Placeholder 3"/>
          <p:cNvSpPr>
            <a:spLocks noGrp="1"/>
          </p:cNvSpPr>
          <p:nvPr>
            <p:ph type="sldNum" sz="quarter" idx="4"/>
          </p:nvPr>
        </p:nvSpPr>
        <p:spPr/>
        <p:txBody>
          <a:bodyPr/>
          <a:lstStyle/>
          <a:p>
            <a:fld id="{0AF8A4B7-68D6-47C7-8DF0-E856C990106D}" type="slidenum">
              <a:rPr lang="en-US" smtClean="0"/>
              <a:pPr/>
              <a:t>10</a:t>
            </a:fld>
            <a:endParaRPr lang="en-US" dirty="0"/>
          </a:p>
        </p:txBody>
      </p:sp>
      <p:sp>
        <p:nvSpPr>
          <p:cNvPr id="5" name="Text Placeholder 5"/>
          <p:cNvSpPr txBox="1">
            <a:spLocks/>
          </p:cNvSpPr>
          <p:nvPr/>
        </p:nvSpPr>
        <p:spPr>
          <a:xfrm>
            <a:off x="1310185" y="3771900"/>
            <a:ext cx="7779224" cy="2888207"/>
          </a:xfrm>
          <a:prstGeom prst="rect">
            <a:avLst/>
          </a:prstGeom>
        </p:spPr>
        <p:txBody>
          <a:bodyPr vert="horz" lIns="0" tIns="0" rIns="0" bIns="0" rtlCol="0">
            <a:noAutofit/>
          </a:bodyPr>
          <a:lstStyle>
            <a:lvl1pPr marL="128016" indent="-128016" algn="l" defTabSz="128016" rtl="0" eaLnBrk="1" latinLnBrk="0" hangingPunct="1">
              <a:spcBef>
                <a:spcPts val="264"/>
              </a:spcBef>
              <a:buFontTx/>
              <a:buBlip>
                <a:blip r:embed="rId2"/>
              </a:buBlip>
              <a:defRPr sz="1100" kern="1200">
                <a:solidFill>
                  <a:schemeClr val="tx1"/>
                </a:solidFill>
                <a:latin typeface="+mn-lt"/>
                <a:ea typeface="+mn-ea"/>
                <a:cs typeface="+mn-cs"/>
              </a:defRPr>
            </a:lvl1pPr>
            <a:lvl2pPr marL="256032" indent="-128016" algn="l" defTabSz="128016" rtl="0" eaLnBrk="1" latinLnBrk="0" hangingPunct="1">
              <a:spcBef>
                <a:spcPts val="264"/>
              </a:spcBef>
              <a:buFont typeface="Franklin Gothic Book" pitchFamily="34" charset="0"/>
              <a:buChar char="■"/>
              <a:defRPr sz="1100" kern="1200">
                <a:solidFill>
                  <a:schemeClr val="tx1"/>
                </a:solidFill>
                <a:latin typeface="+mn-lt"/>
                <a:ea typeface="+mn-ea"/>
                <a:cs typeface="+mn-cs"/>
              </a:defRPr>
            </a:lvl2pPr>
            <a:lvl3pPr marL="384048" indent="-128016" algn="l" defTabSz="128016" rtl="0" eaLnBrk="1" latinLnBrk="0" hangingPunct="1">
              <a:spcBef>
                <a:spcPts val="264"/>
              </a:spcBef>
              <a:buFont typeface="Franklin Gothic Book" pitchFamily="34" charset="0"/>
              <a:buChar char="–"/>
              <a:defRPr sz="1100" kern="1200">
                <a:solidFill>
                  <a:schemeClr val="tx1"/>
                </a:solidFill>
                <a:latin typeface="+mn-lt"/>
                <a:ea typeface="+mn-ea"/>
                <a:cs typeface="+mn-cs"/>
              </a:defRPr>
            </a:lvl3pPr>
            <a:lvl4pPr marL="512064" indent="-128016" algn="l" defTabSz="128016" rtl="0" eaLnBrk="1" latinLnBrk="0" hangingPunct="1">
              <a:spcBef>
                <a:spcPts val="264"/>
              </a:spcBef>
              <a:buFont typeface="Franklin Gothic Book" pitchFamily="34" charset="0"/>
              <a:buChar char="–"/>
              <a:defRPr sz="1100" kern="1200">
                <a:solidFill>
                  <a:schemeClr val="tx1"/>
                </a:solidFill>
                <a:latin typeface="+mn-lt"/>
                <a:ea typeface="+mn-ea"/>
                <a:cs typeface="+mn-cs"/>
              </a:defRPr>
            </a:lvl4pPr>
            <a:lvl5pPr marL="640080" indent="-128016" algn="l" defTabSz="128016" rtl="0" eaLnBrk="1" latinLnBrk="0" hangingPunct="1">
              <a:spcBef>
                <a:spcPts val="264"/>
              </a:spcBef>
              <a:buFont typeface="Franklin Gothic Book" pitchFamily="34" charset="0"/>
              <a:buChar char="–"/>
              <a:defRPr sz="1100" kern="1200" baseline="0">
                <a:solidFill>
                  <a:schemeClr val="tx1"/>
                </a:solidFill>
                <a:latin typeface="+mn-lt"/>
                <a:ea typeface="+mn-ea"/>
                <a:cs typeface="+mn-cs"/>
              </a:defRPr>
            </a:lvl5pPr>
            <a:lvl6pPr marL="768096" indent="-128016" algn="l" defTabSz="128016" rtl="0" eaLnBrk="1" latinLnBrk="0" hangingPunct="1">
              <a:spcBef>
                <a:spcPts val="264"/>
              </a:spcBef>
              <a:buFont typeface="Franklin Gothic Book" pitchFamily="34" charset="0"/>
              <a:buChar char="•"/>
              <a:defRPr sz="1100" kern="1200">
                <a:solidFill>
                  <a:schemeClr val="tx1"/>
                </a:solidFill>
                <a:latin typeface="+mn-lt"/>
                <a:ea typeface="+mn-ea"/>
                <a:cs typeface="+mn-cs"/>
              </a:defRPr>
            </a:lvl6pPr>
            <a:lvl7pPr marL="896112" indent="-128016" algn="l" defTabSz="128016" rtl="0" eaLnBrk="1" latinLnBrk="0" hangingPunct="1">
              <a:spcBef>
                <a:spcPts val="264"/>
              </a:spcBef>
              <a:buFont typeface="Franklin Gothic Book" pitchFamily="34" charset="0"/>
              <a:buChar char="•"/>
              <a:defRPr sz="1100" kern="1200" baseline="0">
                <a:solidFill>
                  <a:schemeClr val="tx1"/>
                </a:solidFill>
                <a:latin typeface="+mn-lt"/>
                <a:ea typeface="+mn-ea"/>
                <a:cs typeface="+mn-cs"/>
              </a:defRPr>
            </a:lvl7pPr>
            <a:lvl8pPr marL="1024128" indent="-128016" algn="l" defTabSz="128016" rtl="0" eaLnBrk="1" latinLnBrk="0" hangingPunct="1">
              <a:spcBef>
                <a:spcPts val="264"/>
              </a:spcBef>
              <a:buFont typeface="Franklin Gothic Book" pitchFamily="34" charset="0"/>
              <a:buChar char="•"/>
              <a:defRPr sz="1100" kern="1200" baseline="0">
                <a:solidFill>
                  <a:schemeClr val="tx1"/>
                </a:solidFill>
                <a:latin typeface="+mn-lt"/>
                <a:ea typeface="+mn-ea"/>
                <a:cs typeface="+mn-cs"/>
              </a:defRPr>
            </a:lvl8pPr>
            <a:lvl9pPr marL="1152144" indent="-128016" algn="l" defTabSz="128016" rtl="0" eaLnBrk="1" latinLnBrk="0" hangingPunct="1">
              <a:spcBef>
                <a:spcPts val="264"/>
              </a:spcBef>
              <a:buFont typeface="Franklin Gothic Book" pitchFamily="34" charset="0"/>
              <a:buChar char="•"/>
              <a:defRPr sz="1100" kern="1200" baseline="0">
                <a:solidFill>
                  <a:schemeClr val="tx1"/>
                </a:solidFill>
                <a:latin typeface="+mn-lt"/>
                <a:ea typeface="+mn-ea"/>
                <a:cs typeface="+mn-cs"/>
              </a:defRPr>
            </a:lvl9pPr>
          </a:lstStyle>
          <a:p>
            <a:r>
              <a:rPr lang="en-GB" sz="1600" i="1" dirty="0" smtClean="0"/>
              <a:t>“Electricity market reform and particularly the need for complementary mechanisms to remunerate capacity need to be analysed in the light of the local regulatory and institutional environment. </a:t>
            </a:r>
            <a:endParaRPr lang="en-GB" sz="1600" i="1" dirty="0" smtClean="0"/>
          </a:p>
          <a:p>
            <a:endParaRPr lang="en-GB" sz="1600" i="1" dirty="0" smtClean="0"/>
          </a:p>
          <a:p>
            <a:r>
              <a:rPr lang="en-GB" sz="1600" i="1" dirty="0" smtClean="0"/>
              <a:t>If there is a lack of investment, the priority should be to identify the roots of the problem</a:t>
            </a:r>
            <a:r>
              <a:rPr lang="en-GB" sz="1600" i="1" dirty="0" smtClean="0"/>
              <a:t>.</a:t>
            </a:r>
          </a:p>
          <a:p>
            <a:pPr marL="0" indent="0">
              <a:buNone/>
            </a:pPr>
            <a:endParaRPr lang="en-GB" sz="1600" i="1" dirty="0" smtClean="0"/>
          </a:p>
          <a:p>
            <a:r>
              <a:rPr lang="en-GB" sz="1600" i="1" dirty="0" smtClean="0"/>
              <a:t>The lack of demand-side response, short-term reliability management procedures and non-market ancillary services provision often undermine market reflective scarcity pricing and distort long-term investment </a:t>
            </a:r>
            <a:r>
              <a:rPr lang="en-GB" sz="1600" i="1" dirty="0" smtClean="0"/>
              <a:t>incentives” </a:t>
            </a:r>
            <a:endParaRPr lang="en-GB" sz="1600" i="1" dirty="0" smtClean="0"/>
          </a:p>
        </p:txBody>
      </p:sp>
      <p:pic>
        <p:nvPicPr>
          <p:cNvPr id="6"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33021" t="13658" r="30053" b="66268"/>
          <a:stretch/>
        </p:blipFill>
        <p:spPr bwMode="auto">
          <a:xfrm>
            <a:off x="1758130" y="1539896"/>
            <a:ext cx="6313078" cy="21450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5240798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600" dirty="0">
                <a:solidFill>
                  <a:schemeClr val="accent2"/>
                </a:solidFill>
                <a:latin typeface="Franklin Gothic Demi"/>
              </a:rPr>
              <a:t>Energy only or capacity mechanisms?</a:t>
            </a:r>
            <a:br>
              <a:rPr lang="en-US" sz="1600" dirty="0">
                <a:solidFill>
                  <a:schemeClr val="accent2"/>
                </a:solidFill>
                <a:latin typeface="Franklin Gothic Demi"/>
              </a:rPr>
            </a:br>
            <a:r>
              <a:rPr lang="en-US" sz="1600" dirty="0" smtClean="0">
                <a:solidFill>
                  <a:schemeClr val="accent2"/>
                </a:solidFill>
                <a:latin typeface="Franklin Gothic Demi"/>
              </a:rPr>
              <a:t>…</a:t>
            </a:r>
            <a:r>
              <a:rPr lang="en-US" sz="2800" dirty="0" smtClean="0"/>
              <a:t>But risk hedging mechanisms are necessary</a:t>
            </a:r>
            <a:endParaRPr lang="en-US" sz="1600" dirty="0"/>
          </a:p>
        </p:txBody>
      </p:sp>
      <p:sp>
        <p:nvSpPr>
          <p:cNvPr id="3" name="Text Placeholder 2"/>
          <p:cNvSpPr>
            <a:spLocks noGrp="1"/>
          </p:cNvSpPr>
          <p:nvPr>
            <p:ph type="body" sz="quarter" idx="16"/>
          </p:nvPr>
        </p:nvSpPr>
        <p:spPr>
          <a:xfrm>
            <a:off x="501650" y="1409700"/>
            <a:ext cx="4766386" cy="5321300"/>
          </a:xfrm>
        </p:spPr>
        <p:txBody>
          <a:bodyPr/>
          <a:lstStyle/>
          <a:p>
            <a:r>
              <a:rPr lang="en-GB" sz="1600" b="1" dirty="0"/>
              <a:t>The old saying </a:t>
            </a:r>
            <a:r>
              <a:rPr lang="en-GB" sz="1600" b="1" dirty="0" smtClean="0"/>
              <a:t>goes “Don’t </a:t>
            </a:r>
            <a:r>
              <a:rPr lang="en-GB" sz="1600" b="1" dirty="0"/>
              <a:t>put the cart before the </a:t>
            </a:r>
            <a:r>
              <a:rPr lang="en-GB" sz="1600" b="1" dirty="0" smtClean="0"/>
              <a:t>horse</a:t>
            </a:r>
            <a:r>
              <a:rPr lang="en-GB" sz="1600" b="1" dirty="0" smtClean="0"/>
              <a:t>”</a:t>
            </a:r>
          </a:p>
          <a:p>
            <a:endParaRPr lang="en-GB" sz="1600" b="1" dirty="0"/>
          </a:p>
          <a:p>
            <a:endParaRPr lang="en-GB" sz="1600" b="1" dirty="0" smtClean="0"/>
          </a:p>
          <a:p>
            <a:endParaRPr lang="en-GB" sz="1600" b="1" dirty="0"/>
          </a:p>
          <a:p>
            <a:endParaRPr lang="en-GB" sz="1600" b="1" dirty="0" smtClean="0"/>
          </a:p>
          <a:p>
            <a:endParaRPr lang="en-GB" sz="1600" b="1" dirty="0"/>
          </a:p>
          <a:p>
            <a:endParaRPr lang="en-GB" sz="1600" b="1" dirty="0" smtClean="0"/>
          </a:p>
          <a:p>
            <a:endParaRPr lang="en-GB" sz="1600" b="1" dirty="0"/>
          </a:p>
          <a:p>
            <a:endParaRPr lang="en-GB" sz="1600" b="1" dirty="0" smtClean="0"/>
          </a:p>
          <a:p>
            <a:endParaRPr lang="en-GB" sz="1600" b="1" dirty="0"/>
          </a:p>
          <a:p>
            <a:endParaRPr lang="en-GB" sz="1600" b="1" dirty="0" smtClean="0"/>
          </a:p>
          <a:p>
            <a:endParaRPr lang="en-GB" sz="1600" b="1" dirty="0"/>
          </a:p>
          <a:p>
            <a:endParaRPr lang="en-GB" sz="1600" b="1" dirty="0" smtClean="0"/>
          </a:p>
          <a:p>
            <a:endParaRPr lang="en-GB" sz="1600" b="1" dirty="0"/>
          </a:p>
          <a:p>
            <a:endParaRPr lang="en-GB" sz="1600" b="1" dirty="0" smtClean="0"/>
          </a:p>
          <a:p>
            <a:r>
              <a:rPr lang="en-GB" sz="1600" b="1" dirty="0" smtClean="0"/>
              <a:t>Can </a:t>
            </a:r>
            <a:r>
              <a:rPr lang="en-GB" sz="1600" b="1" dirty="0" smtClean="0"/>
              <a:t>all parties (including renewables operators) exposed to market price risks hedge their risk exposure?</a:t>
            </a:r>
            <a:endParaRPr lang="en-US" sz="1600" b="1" dirty="0"/>
          </a:p>
        </p:txBody>
      </p:sp>
      <p:sp>
        <p:nvSpPr>
          <p:cNvPr id="5" name="Text Placeholder 4"/>
          <p:cNvSpPr>
            <a:spLocks noGrp="1"/>
          </p:cNvSpPr>
          <p:nvPr>
            <p:ph type="body" sz="quarter" idx="17"/>
          </p:nvPr>
        </p:nvSpPr>
        <p:spPr>
          <a:xfrm>
            <a:off x="5964072" y="2620370"/>
            <a:ext cx="3357728" cy="2843655"/>
          </a:xfrm>
        </p:spPr>
        <p:txBody>
          <a:bodyPr/>
          <a:lstStyle/>
          <a:p>
            <a:r>
              <a:rPr lang="en-US" sz="1600" b="1" dirty="0" smtClean="0"/>
              <a:t>Scarcity </a:t>
            </a:r>
            <a:r>
              <a:rPr lang="en-US" sz="1600" b="1" dirty="0"/>
              <a:t>pricing needs to be supplemented by hedging products / fixed cost recovery mechanisms</a:t>
            </a:r>
          </a:p>
          <a:p>
            <a:pPr lvl="1"/>
            <a:r>
              <a:rPr lang="en-US" sz="1600" dirty="0"/>
              <a:t>There are - rare – cases of voluntary long term hedging </a:t>
            </a:r>
            <a:r>
              <a:rPr lang="en-US" sz="1600" dirty="0" smtClean="0"/>
              <a:t>mechanisms </a:t>
            </a:r>
            <a:r>
              <a:rPr lang="en-US" sz="1600" dirty="0"/>
              <a:t>(CFDs</a:t>
            </a:r>
            <a:r>
              <a:rPr lang="en-US" sz="1600" dirty="0" smtClean="0"/>
              <a:t>, reliability </a:t>
            </a:r>
            <a:r>
              <a:rPr lang="en-US" sz="1600" dirty="0"/>
              <a:t>options in Australia)</a:t>
            </a:r>
          </a:p>
          <a:p>
            <a:pPr lvl="1"/>
            <a:r>
              <a:rPr lang="en-US" sz="1600" dirty="0"/>
              <a:t>In case of missing market / product for hedging, consider legal obligations on suppliers or centralized procurement of forward capacity / hedging products</a:t>
            </a:r>
          </a:p>
          <a:p>
            <a:endParaRPr lang="en-US" sz="1200" dirty="0"/>
          </a:p>
          <a:p>
            <a:endParaRPr lang="en-US" dirty="0"/>
          </a:p>
        </p:txBody>
      </p:sp>
      <p:sp>
        <p:nvSpPr>
          <p:cNvPr id="4" name="Slide Number Placeholder 3"/>
          <p:cNvSpPr>
            <a:spLocks noGrp="1"/>
          </p:cNvSpPr>
          <p:nvPr>
            <p:ph type="sldNum" sz="quarter" idx="4"/>
          </p:nvPr>
        </p:nvSpPr>
        <p:spPr/>
        <p:txBody>
          <a:bodyPr/>
          <a:lstStyle/>
          <a:p>
            <a:fld id="{0AF8A4B7-68D6-47C7-8DF0-E856C990106D}" type="slidenum">
              <a:rPr lang="en-US" smtClean="0"/>
              <a:pPr/>
              <a:t>11</a:t>
            </a:fld>
            <a:endParaRPr lang="en-US" dirty="0"/>
          </a:p>
        </p:txBody>
      </p:sp>
      <p:pic>
        <p:nvPicPr>
          <p:cNvPr id="3074" name="Picture 2" descr="Cart-before-horse-slic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1650" y="1888306"/>
            <a:ext cx="4138352" cy="3455456"/>
          </a:xfrm>
          <a:prstGeom prst="rect">
            <a:avLst/>
          </a:prstGeom>
          <a:noFill/>
          <a:extLst>
            <a:ext uri="{909E8E84-426E-40DD-AFC4-6F175D3DCCD1}">
              <a14:hiddenFill xmlns:a14="http://schemas.microsoft.com/office/drawing/2010/main">
                <a:solidFill>
                  <a:srgbClr val="FFFFFF"/>
                </a:solidFill>
              </a14:hiddenFill>
            </a:ext>
          </a:extLst>
        </p:spPr>
      </p:pic>
      <p:sp>
        <p:nvSpPr>
          <p:cNvPr id="6" name="Right Arrow 5"/>
          <p:cNvSpPr/>
          <p:nvPr/>
        </p:nvSpPr>
        <p:spPr>
          <a:xfrm>
            <a:off x="5268036" y="2243154"/>
            <a:ext cx="341194" cy="322087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95601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5" end="1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07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
                                            <p:txEl>
                                              <p:pRg st="1" end="1"/>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build="p"/>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1"/>
          </p:nvPr>
        </p:nvSpPr>
        <p:spPr/>
        <p:txBody>
          <a:bodyPr/>
          <a:lstStyle/>
          <a:p>
            <a:pPr lvl="1"/>
            <a:endParaRPr lang="fr-FR" sz="1300" b="1" dirty="0"/>
          </a:p>
          <a:p>
            <a:pPr lvl="1"/>
            <a:endParaRPr lang="en-US" sz="1500" b="1" dirty="0"/>
          </a:p>
        </p:txBody>
      </p:sp>
      <p:graphicFrame>
        <p:nvGraphicFramePr>
          <p:cNvPr id="5" name="Diagram 4"/>
          <p:cNvGraphicFramePr/>
          <p:nvPr>
            <p:extLst>
              <p:ext uri="{D42A27DB-BD31-4B8C-83A1-F6EECF244321}">
                <p14:modId xmlns:p14="http://schemas.microsoft.com/office/powerpoint/2010/main" val="1494107374"/>
              </p:ext>
            </p:extLst>
          </p:nvPr>
        </p:nvGraphicFramePr>
        <p:xfrm>
          <a:off x="586852" y="2345596"/>
          <a:ext cx="8778240" cy="390185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2" name="Title 2"/>
          <p:cNvSpPr>
            <a:spLocks noGrp="1"/>
          </p:cNvSpPr>
          <p:nvPr>
            <p:ph type="title"/>
          </p:nvPr>
        </p:nvSpPr>
        <p:spPr>
          <a:xfrm>
            <a:off x="1611823" y="146685"/>
            <a:ext cx="7984239" cy="944722"/>
          </a:xfrm>
        </p:spPr>
        <p:txBody>
          <a:bodyPr/>
          <a:lstStyle/>
          <a:p>
            <a:r>
              <a:rPr lang="en-US" sz="1600" dirty="0">
                <a:solidFill>
                  <a:schemeClr val="accent2"/>
                </a:solidFill>
                <a:latin typeface="Franklin Gothic Demi"/>
              </a:rPr>
              <a:t>Energy only or capacity mechanisms?</a:t>
            </a:r>
            <a:br>
              <a:rPr lang="en-US" sz="1600" dirty="0">
                <a:solidFill>
                  <a:schemeClr val="accent2"/>
                </a:solidFill>
                <a:latin typeface="Franklin Gothic Demi"/>
              </a:rPr>
            </a:br>
            <a:r>
              <a:rPr lang="en-US" dirty="0"/>
              <a:t>Conclusion</a:t>
            </a:r>
            <a:r>
              <a:rPr lang="en-US" dirty="0" smtClean="0"/>
              <a:t>: scarcity pricing and capacity mechanisms are complimentary</a:t>
            </a:r>
            <a:endParaRPr lang="en-US" dirty="0"/>
          </a:p>
        </p:txBody>
      </p:sp>
      <p:sp>
        <p:nvSpPr>
          <p:cNvPr id="10" name="Slide Number Placeholder 2"/>
          <p:cNvSpPr>
            <a:spLocks noGrp="1"/>
          </p:cNvSpPr>
          <p:nvPr>
            <p:ph type="sldNum" sz="quarter" idx="4294967295"/>
          </p:nvPr>
        </p:nvSpPr>
        <p:spPr>
          <a:xfrm>
            <a:off x="8937268" y="7157880"/>
            <a:ext cx="892532" cy="237490"/>
          </a:xfrm>
          <a:prstGeom prst="rect">
            <a:avLst/>
          </a:prstGeom>
          <a:noFill/>
          <a:ln w="9525">
            <a:noFill/>
            <a:miter lim="800000"/>
            <a:headEnd/>
            <a:tailEnd/>
          </a:ln>
          <a:effectLst/>
        </p:spPr>
        <p:txBody>
          <a:bodyPr vert="horz" wrap="square" lIns="99276" tIns="49638" rIns="99276" bIns="49638" numCol="1" anchor="b" anchorCtr="0" compatLnSpc="1">
            <a:prstTxWarp prst="textNoShape">
              <a:avLst/>
            </a:prstTxWarp>
          </a:bodyPr>
          <a:lstStyle/>
          <a:p>
            <a:pPr eaLnBrk="0" hangingPunct="0">
              <a:defRPr/>
            </a:pPr>
            <a:fld id="{A83421CE-94A3-4876-A7DF-1ED05C052945}" type="slidenum">
              <a:rPr lang="en-US">
                <a:solidFill>
                  <a:srgbClr val="666666"/>
                </a:solidFill>
                <a:latin typeface="Arial" pitchFamily="34" charset="0"/>
                <a:ea typeface="ＭＳ Ｐゴシック" charset="-128"/>
              </a:rPr>
              <a:pPr eaLnBrk="0" hangingPunct="0">
                <a:defRPr/>
              </a:pPr>
              <a:t>12</a:t>
            </a:fld>
            <a:endParaRPr lang="en-US" dirty="0">
              <a:solidFill>
                <a:srgbClr val="666666"/>
              </a:solidFill>
              <a:latin typeface="Arial" pitchFamily="34" charset="0"/>
              <a:ea typeface="ＭＳ Ｐゴシック" charset="-128"/>
            </a:endParaRPr>
          </a:p>
        </p:txBody>
      </p:sp>
      <p:sp>
        <p:nvSpPr>
          <p:cNvPr id="4" name="Oval 3"/>
          <p:cNvSpPr/>
          <p:nvPr/>
        </p:nvSpPr>
        <p:spPr>
          <a:xfrm>
            <a:off x="2003156" y="2448945"/>
            <a:ext cx="1531612" cy="83932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p:cNvSpPr txBox="1"/>
          <p:nvPr/>
        </p:nvSpPr>
        <p:spPr>
          <a:xfrm>
            <a:off x="2168305" y="2620923"/>
            <a:ext cx="1160980" cy="461665"/>
          </a:xfrm>
          <a:prstGeom prst="rect">
            <a:avLst/>
          </a:prstGeom>
          <a:noFill/>
        </p:spPr>
        <p:txBody>
          <a:bodyPr wrap="square" rtlCol="0">
            <a:spAutoFit/>
          </a:bodyPr>
          <a:lstStyle/>
          <a:p>
            <a:pPr algn="ctr"/>
            <a:r>
              <a:rPr lang="fr-FR" sz="1200" b="1" dirty="0" smtClean="0">
                <a:solidFill>
                  <a:schemeClr val="bg1"/>
                </a:solidFill>
              </a:rPr>
              <a:t>Volatile </a:t>
            </a:r>
            <a:r>
              <a:rPr lang="fr-FR" sz="1200" b="1" dirty="0" err="1" smtClean="0">
                <a:solidFill>
                  <a:schemeClr val="bg1"/>
                </a:solidFill>
              </a:rPr>
              <a:t>energy</a:t>
            </a:r>
            <a:r>
              <a:rPr lang="fr-FR" sz="1200" b="1" dirty="0" smtClean="0">
                <a:solidFill>
                  <a:schemeClr val="bg1"/>
                </a:solidFill>
              </a:rPr>
              <a:t> </a:t>
            </a:r>
            <a:r>
              <a:rPr lang="fr-FR" sz="1200" b="1" dirty="0" err="1" smtClean="0">
                <a:solidFill>
                  <a:schemeClr val="bg1"/>
                </a:solidFill>
              </a:rPr>
              <a:t>prices</a:t>
            </a:r>
            <a:r>
              <a:rPr lang="fr-FR" sz="1200" b="1" dirty="0" smtClean="0">
                <a:solidFill>
                  <a:schemeClr val="bg1"/>
                </a:solidFill>
              </a:rPr>
              <a:t> </a:t>
            </a:r>
            <a:endParaRPr lang="en-GB" sz="1200" b="1" dirty="0">
              <a:solidFill>
                <a:schemeClr val="bg1"/>
              </a:solidFill>
            </a:endParaRPr>
          </a:p>
        </p:txBody>
      </p:sp>
      <p:sp>
        <p:nvSpPr>
          <p:cNvPr id="13" name="Oval 12"/>
          <p:cNvSpPr/>
          <p:nvPr/>
        </p:nvSpPr>
        <p:spPr>
          <a:xfrm>
            <a:off x="1975873" y="4892024"/>
            <a:ext cx="1531612" cy="83932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p:cNvSpPr txBox="1"/>
          <p:nvPr/>
        </p:nvSpPr>
        <p:spPr>
          <a:xfrm>
            <a:off x="2016830" y="5039909"/>
            <a:ext cx="1490655" cy="461665"/>
          </a:xfrm>
          <a:prstGeom prst="rect">
            <a:avLst/>
          </a:prstGeom>
          <a:noFill/>
        </p:spPr>
        <p:txBody>
          <a:bodyPr wrap="square" rtlCol="0">
            <a:spAutoFit/>
          </a:bodyPr>
          <a:lstStyle/>
          <a:p>
            <a:pPr algn="ctr"/>
            <a:r>
              <a:rPr lang="fr-FR" sz="1200" b="1" dirty="0" err="1" smtClean="0">
                <a:solidFill>
                  <a:schemeClr val="bg1"/>
                </a:solidFill>
              </a:rPr>
              <a:t>Liquid</a:t>
            </a:r>
            <a:r>
              <a:rPr lang="fr-FR" sz="1200" b="1" dirty="0" smtClean="0">
                <a:solidFill>
                  <a:schemeClr val="bg1"/>
                </a:solidFill>
              </a:rPr>
              <a:t> </a:t>
            </a:r>
            <a:r>
              <a:rPr lang="fr-FR" sz="1200" b="1" dirty="0" err="1" smtClean="0">
                <a:solidFill>
                  <a:schemeClr val="bg1"/>
                </a:solidFill>
              </a:rPr>
              <a:t>markets</a:t>
            </a:r>
            <a:r>
              <a:rPr lang="fr-FR" sz="1200" b="1" dirty="0" smtClean="0">
                <a:solidFill>
                  <a:schemeClr val="bg1"/>
                </a:solidFill>
              </a:rPr>
              <a:t> to </a:t>
            </a:r>
            <a:r>
              <a:rPr lang="fr-FR" sz="1200" b="1" dirty="0" err="1" smtClean="0">
                <a:solidFill>
                  <a:schemeClr val="bg1"/>
                </a:solidFill>
              </a:rPr>
              <a:t>hedge</a:t>
            </a:r>
            <a:r>
              <a:rPr lang="fr-FR" sz="1200" b="1" dirty="0" smtClean="0">
                <a:solidFill>
                  <a:schemeClr val="bg1"/>
                </a:solidFill>
              </a:rPr>
              <a:t> </a:t>
            </a:r>
            <a:r>
              <a:rPr lang="fr-FR" sz="1200" b="1" dirty="0" err="1" smtClean="0">
                <a:solidFill>
                  <a:schemeClr val="bg1"/>
                </a:solidFill>
              </a:rPr>
              <a:t>risks</a:t>
            </a:r>
            <a:endParaRPr lang="en-GB" sz="1200" b="1" dirty="0">
              <a:solidFill>
                <a:schemeClr val="bg1"/>
              </a:solidFill>
            </a:endParaRPr>
          </a:p>
        </p:txBody>
      </p:sp>
      <p:sp>
        <p:nvSpPr>
          <p:cNvPr id="15" name="Oval 14"/>
          <p:cNvSpPr/>
          <p:nvPr/>
        </p:nvSpPr>
        <p:spPr>
          <a:xfrm>
            <a:off x="6525979" y="2560401"/>
            <a:ext cx="1531612" cy="83932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extBox 15"/>
          <p:cNvSpPr txBox="1"/>
          <p:nvPr/>
        </p:nvSpPr>
        <p:spPr>
          <a:xfrm>
            <a:off x="6752392" y="2613681"/>
            <a:ext cx="1078786" cy="646331"/>
          </a:xfrm>
          <a:prstGeom prst="rect">
            <a:avLst/>
          </a:prstGeom>
          <a:noFill/>
        </p:spPr>
        <p:txBody>
          <a:bodyPr wrap="square" rtlCol="0">
            <a:spAutoFit/>
          </a:bodyPr>
          <a:lstStyle/>
          <a:p>
            <a:pPr algn="ctr"/>
            <a:r>
              <a:rPr lang="fr-FR" sz="1200" b="1" dirty="0" smtClean="0">
                <a:solidFill>
                  <a:schemeClr val="bg1"/>
                </a:solidFill>
              </a:rPr>
              <a:t>Support for </a:t>
            </a:r>
            <a:r>
              <a:rPr lang="fr-FR" sz="1200" b="1" dirty="0" err="1" smtClean="0">
                <a:solidFill>
                  <a:schemeClr val="bg1"/>
                </a:solidFill>
              </a:rPr>
              <a:t>recovery</a:t>
            </a:r>
            <a:r>
              <a:rPr lang="fr-FR" sz="1200" b="1" dirty="0" smtClean="0">
                <a:solidFill>
                  <a:schemeClr val="bg1"/>
                </a:solidFill>
              </a:rPr>
              <a:t> of </a:t>
            </a:r>
            <a:r>
              <a:rPr lang="fr-FR" sz="1200" b="1" dirty="0" err="1" smtClean="0">
                <a:solidFill>
                  <a:schemeClr val="bg1"/>
                </a:solidFill>
              </a:rPr>
              <a:t>fixed</a:t>
            </a:r>
            <a:r>
              <a:rPr lang="fr-FR" sz="1200" b="1" dirty="0" smtClean="0">
                <a:solidFill>
                  <a:schemeClr val="bg1"/>
                </a:solidFill>
              </a:rPr>
              <a:t> </a:t>
            </a:r>
            <a:r>
              <a:rPr lang="fr-FR" sz="1200" b="1" dirty="0" err="1" smtClean="0">
                <a:solidFill>
                  <a:schemeClr val="bg1"/>
                </a:solidFill>
              </a:rPr>
              <a:t>costs</a:t>
            </a:r>
            <a:endParaRPr lang="en-GB" sz="1200" b="1" dirty="0">
              <a:solidFill>
                <a:schemeClr val="bg1"/>
              </a:solidFill>
            </a:endParaRPr>
          </a:p>
        </p:txBody>
      </p:sp>
      <p:sp>
        <p:nvSpPr>
          <p:cNvPr id="17" name="Oval 16"/>
          <p:cNvSpPr/>
          <p:nvPr/>
        </p:nvSpPr>
        <p:spPr>
          <a:xfrm>
            <a:off x="6402688" y="4943394"/>
            <a:ext cx="1531612" cy="83932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extBox 17"/>
          <p:cNvSpPr txBox="1"/>
          <p:nvPr/>
        </p:nvSpPr>
        <p:spPr>
          <a:xfrm>
            <a:off x="6588004" y="5053538"/>
            <a:ext cx="1160980" cy="646331"/>
          </a:xfrm>
          <a:prstGeom prst="rect">
            <a:avLst/>
          </a:prstGeom>
          <a:noFill/>
        </p:spPr>
        <p:txBody>
          <a:bodyPr wrap="square" rtlCol="0">
            <a:spAutoFit/>
          </a:bodyPr>
          <a:lstStyle/>
          <a:p>
            <a:pPr algn="ctr"/>
            <a:r>
              <a:rPr lang="fr-FR" sz="1200" b="1" dirty="0" err="1" smtClean="0">
                <a:solidFill>
                  <a:schemeClr val="bg1"/>
                </a:solidFill>
              </a:rPr>
              <a:t>Remuneration</a:t>
            </a:r>
            <a:r>
              <a:rPr lang="fr-FR" sz="1200" b="1" dirty="0" smtClean="0">
                <a:solidFill>
                  <a:schemeClr val="bg1"/>
                </a:solidFill>
              </a:rPr>
              <a:t> </a:t>
            </a:r>
            <a:r>
              <a:rPr lang="fr-FR" sz="1200" b="1" dirty="0" smtClean="0">
                <a:solidFill>
                  <a:schemeClr val="bg1"/>
                </a:solidFill>
              </a:rPr>
              <a:t>of </a:t>
            </a:r>
            <a:r>
              <a:rPr lang="fr-FR" sz="1200" b="1" dirty="0" err="1" smtClean="0">
                <a:solidFill>
                  <a:schemeClr val="bg1"/>
                </a:solidFill>
              </a:rPr>
              <a:t>operational</a:t>
            </a:r>
            <a:r>
              <a:rPr lang="fr-FR" sz="1200" b="1" dirty="0" smtClean="0">
                <a:solidFill>
                  <a:schemeClr val="bg1"/>
                </a:solidFill>
              </a:rPr>
              <a:t> </a:t>
            </a:r>
            <a:r>
              <a:rPr lang="fr-FR" sz="1200" b="1" dirty="0" err="1" smtClean="0">
                <a:solidFill>
                  <a:schemeClr val="bg1"/>
                </a:solidFill>
              </a:rPr>
              <a:t>flexibility</a:t>
            </a:r>
            <a:endParaRPr lang="en-GB" sz="1200" b="1" dirty="0">
              <a:solidFill>
                <a:schemeClr val="bg1"/>
              </a:solidFill>
            </a:endParaRPr>
          </a:p>
        </p:txBody>
      </p:sp>
    </p:spTree>
    <p:extLst>
      <p:ext uri="{BB962C8B-B14F-4D97-AF65-F5344CB8AC3E}">
        <p14:creationId xmlns:p14="http://schemas.microsoft.com/office/powerpoint/2010/main" val="3153034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13" grpId="0" animBg="1"/>
      <p:bldP spid="14" grpId="0"/>
      <p:bldP spid="15" grpId="0" animBg="1"/>
      <p:bldP spid="16" grpId="0"/>
      <p:bldP spid="17" grpId="0" animBg="1"/>
      <p:bldP spid="1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Debunking myths about capacity mechanisms </a:t>
            </a:r>
            <a:endParaRPr lang="en-US" dirty="0"/>
          </a:p>
        </p:txBody>
      </p:sp>
      <p:sp>
        <p:nvSpPr>
          <p:cNvPr id="4" name="Slide Number Placeholder 3"/>
          <p:cNvSpPr>
            <a:spLocks noGrp="1"/>
          </p:cNvSpPr>
          <p:nvPr>
            <p:ph type="sldNum" sz="quarter" idx="4294967295"/>
          </p:nvPr>
        </p:nvSpPr>
        <p:spPr>
          <a:xfrm>
            <a:off x="9445625" y="7083425"/>
            <a:ext cx="384175" cy="244475"/>
          </a:xfrm>
        </p:spPr>
        <p:txBody>
          <a:bodyPr/>
          <a:lstStyle/>
          <a:p>
            <a:fld id="{0AF8A4B7-68D6-47C7-8DF0-E856C990106D}" type="slidenum">
              <a:rPr lang="en-US" smtClean="0"/>
              <a:pPr/>
              <a:t>13</a:t>
            </a:fld>
            <a:endParaRPr lang="en-US" dirty="0"/>
          </a:p>
        </p:txBody>
      </p:sp>
    </p:spTree>
    <p:extLst>
      <p:ext uri="{BB962C8B-B14F-4D97-AF65-F5344CB8AC3E}">
        <p14:creationId xmlns:p14="http://schemas.microsoft.com/office/powerpoint/2010/main" val="409421673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600" dirty="0" smtClean="0">
                <a:solidFill>
                  <a:schemeClr val="accent2"/>
                </a:solidFill>
                <a:latin typeface="Franklin Gothic Demi"/>
              </a:rPr>
              <a:t>Debunking </a:t>
            </a:r>
            <a:r>
              <a:rPr lang="en-US" sz="1600" dirty="0">
                <a:solidFill>
                  <a:schemeClr val="accent2"/>
                </a:solidFill>
                <a:latin typeface="Franklin Gothic Demi"/>
              </a:rPr>
              <a:t>myths </a:t>
            </a:r>
            <a:r>
              <a:rPr lang="en-US" sz="1600" dirty="0" smtClean="0">
                <a:solidFill>
                  <a:schemeClr val="accent2"/>
                </a:solidFill>
                <a:latin typeface="Franklin Gothic Demi"/>
              </a:rPr>
              <a:t/>
            </a:r>
            <a:br>
              <a:rPr lang="en-US" sz="1600" dirty="0" smtClean="0">
                <a:solidFill>
                  <a:schemeClr val="accent2"/>
                </a:solidFill>
                <a:latin typeface="Franklin Gothic Demi"/>
              </a:rPr>
            </a:br>
            <a:r>
              <a:rPr lang="en-US" sz="2800" dirty="0" smtClean="0"/>
              <a:t>4 misconceptions </a:t>
            </a:r>
            <a:r>
              <a:rPr lang="en-US" sz="2800" dirty="0"/>
              <a:t>about capacity mechanisms </a:t>
            </a:r>
          </a:p>
        </p:txBody>
      </p:sp>
      <p:sp>
        <p:nvSpPr>
          <p:cNvPr id="3" name="Text Placeholder 2"/>
          <p:cNvSpPr>
            <a:spLocks noGrp="1"/>
          </p:cNvSpPr>
          <p:nvPr>
            <p:ph type="body" sz="quarter" idx="16"/>
          </p:nvPr>
        </p:nvSpPr>
        <p:spPr/>
        <p:txBody>
          <a:bodyPr/>
          <a:lstStyle/>
          <a:p>
            <a:pPr marL="342900" indent="-342900">
              <a:buFont typeface="+mj-lt"/>
              <a:buAutoNum type="arabicPeriod"/>
            </a:pPr>
            <a:endParaRPr lang="en-US" sz="1600" b="1" dirty="0" smtClean="0"/>
          </a:p>
          <a:p>
            <a:pPr marL="342900" indent="-342900">
              <a:buFont typeface="+mj-lt"/>
              <a:buAutoNum type="arabicPeriod"/>
            </a:pPr>
            <a:r>
              <a:rPr lang="en-US" sz="1600" b="1" dirty="0"/>
              <a:t>There </a:t>
            </a:r>
            <a:r>
              <a:rPr lang="en-US" sz="1600" b="1" dirty="0" smtClean="0"/>
              <a:t>is a choice between two </a:t>
            </a:r>
            <a:r>
              <a:rPr lang="en-US" sz="1600" b="1" dirty="0"/>
              <a:t>opposite directions </a:t>
            </a:r>
            <a:r>
              <a:rPr lang="en-US" sz="1600" b="1" dirty="0" smtClean="0"/>
              <a:t>: </a:t>
            </a:r>
            <a:r>
              <a:rPr lang="en-US" sz="1600" b="1" dirty="0"/>
              <a:t>scarcity pricing </a:t>
            </a:r>
            <a:r>
              <a:rPr lang="en-US" sz="1600" b="1" dirty="0" smtClean="0"/>
              <a:t>or </a:t>
            </a:r>
            <a:r>
              <a:rPr lang="en-US" sz="1600" b="1" dirty="0"/>
              <a:t>capacity </a:t>
            </a:r>
            <a:r>
              <a:rPr lang="en-US" sz="1600" b="1" dirty="0" smtClean="0"/>
              <a:t>mechanisms</a:t>
            </a:r>
          </a:p>
          <a:p>
            <a:pPr marL="342900" indent="-342900">
              <a:buFont typeface="+mj-lt"/>
              <a:buAutoNum type="arabicPeriod"/>
            </a:pPr>
            <a:endParaRPr lang="en-US" sz="1600" b="1" dirty="0"/>
          </a:p>
          <a:p>
            <a:pPr marL="342900" indent="-342900">
              <a:buFont typeface="+mj-lt"/>
              <a:buAutoNum type="arabicPeriod"/>
            </a:pPr>
            <a:r>
              <a:rPr lang="en-US" sz="1600" b="1" dirty="0" smtClean="0"/>
              <a:t>Capacity </a:t>
            </a:r>
            <a:r>
              <a:rPr lang="en-US" sz="1600" b="1" dirty="0"/>
              <a:t>mechanisms are subsidies to stranded assets</a:t>
            </a:r>
          </a:p>
          <a:p>
            <a:pPr marL="342900" indent="-342900">
              <a:buFont typeface="+mj-lt"/>
              <a:buAutoNum type="arabicPeriod"/>
            </a:pPr>
            <a:endParaRPr lang="en-US" sz="1600" b="1" dirty="0" smtClean="0"/>
          </a:p>
          <a:p>
            <a:pPr marL="342900" indent="-342900">
              <a:buFont typeface="+mj-lt"/>
              <a:buAutoNum type="arabicPeriod"/>
            </a:pPr>
            <a:r>
              <a:rPr lang="en-US" sz="1600" b="1" dirty="0" smtClean="0"/>
              <a:t>A </a:t>
            </a:r>
            <a:r>
              <a:rPr lang="en-US" sz="1600" b="1" dirty="0"/>
              <a:t>capacity mechanism will remove price spikes necessary to stimulate efficient system </a:t>
            </a:r>
            <a:r>
              <a:rPr lang="en-US" sz="1600" b="1" dirty="0" smtClean="0"/>
              <a:t>response</a:t>
            </a:r>
          </a:p>
          <a:p>
            <a:pPr marL="342900" indent="-342900">
              <a:buFont typeface="+mj-lt"/>
              <a:buAutoNum type="arabicPeriod"/>
            </a:pPr>
            <a:endParaRPr lang="en-US" sz="1600" b="1" dirty="0"/>
          </a:p>
          <a:p>
            <a:pPr marL="342900" indent="-342900">
              <a:buFont typeface="+mj-lt"/>
              <a:buAutoNum type="arabicPeriod"/>
            </a:pPr>
            <a:r>
              <a:rPr lang="en-US" sz="1600" b="1" dirty="0" smtClean="0"/>
              <a:t>Capacity mechanisms defined nationally are distorting EU energy markets</a:t>
            </a:r>
          </a:p>
          <a:p>
            <a:pPr marL="342900" indent="-342900">
              <a:buFont typeface="+mj-lt"/>
              <a:buAutoNum type="arabicPeriod"/>
            </a:pPr>
            <a:endParaRPr lang="en-US" sz="1600" b="1" dirty="0" smtClean="0"/>
          </a:p>
          <a:p>
            <a:pPr marL="0" indent="0">
              <a:buNone/>
            </a:pPr>
            <a:endParaRPr lang="en-US" sz="1600" dirty="0"/>
          </a:p>
          <a:p>
            <a:endParaRPr lang="en-US" sz="1600" dirty="0"/>
          </a:p>
          <a:p>
            <a:pPr>
              <a:buFont typeface="Symbol"/>
              <a:buChar char="Þ"/>
            </a:pPr>
            <a:r>
              <a:rPr lang="en-US" sz="1600" b="1" dirty="0" smtClean="0"/>
              <a:t>These incorrect common beliefs derive from:</a:t>
            </a:r>
          </a:p>
          <a:p>
            <a:pPr lvl="1">
              <a:buFont typeface="Arial" panose="020B0604020202020204" pitchFamily="34" charset="0"/>
              <a:buChar char="•"/>
            </a:pPr>
            <a:r>
              <a:rPr lang="en-US" sz="1600" dirty="0" smtClean="0"/>
              <a:t>Biased comparison of a perfect theoretical energy only market with an imperfect capacity mechanism</a:t>
            </a:r>
          </a:p>
          <a:p>
            <a:pPr lvl="1">
              <a:buFont typeface="Arial" panose="020B0604020202020204" pitchFamily="34" charset="0"/>
              <a:buChar char="•"/>
            </a:pPr>
            <a:r>
              <a:rPr lang="en-US" sz="1600" dirty="0" smtClean="0"/>
              <a:t>Misunderstanding of the interface between energy market and capacity mechanisms  </a:t>
            </a:r>
          </a:p>
          <a:p>
            <a:pPr>
              <a:buFont typeface="Symbol"/>
              <a:buChar char="Þ"/>
            </a:pPr>
            <a:endParaRPr lang="en-US" sz="1600" dirty="0"/>
          </a:p>
          <a:p>
            <a:pPr>
              <a:buFont typeface="Symbol"/>
              <a:buChar char="Þ"/>
            </a:pPr>
            <a:endParaRPr lang="en-US" sz="1600" dirty="0"/>
          </a:p>
          <a:p>
            <a:pPr>
              <a:buFont typeface="Symbol"/>
              <a:buChar char="Þ"/>
            </a:pPr>
            <a:endParaRPr lang="en-US" sz="1600" dirty="0" smtClean="0"/>
          </a:p>
          <a:p>
            <a:pPr>
              <a:buFont typeface="Symbol"/>
              <a:buChar char="Þ"/>
            </a:pPr>
            <a:endParaRPr lang="en-US" sz="1600" dirty="0"/>
          </a:p>
          <a:p>
            <a:pPr>
              <a:buFont typeface="Symbol"/>
              <a:buChar char="Þ"/>
            </a:pPr>
            <a:endParaRPr lang="en-US" sz="1600" dirty="0"/>
          </a:p>
        </p:txBody>
      </p:sp>
      <p:sp>
        <p:nvSpPr>
          <p:cNvPr id="4" name="Slide Number Placeholder 3"/>
          <p:cNvSpPr>
            <a:spLocks noGrp="1"/>
          </p:cNvSpPr>
          <p:nvPr>
            <p:ph type="sldNum" sz="quarter" idx="4"/>
          </p:nvPr>
        </p:nvSpPr>
        <p:spPr/>
        <p:txBody>
          <a:bodyPr/>
          <a:lstStyle/>
          <a:p>
            <a:fld id="{0AF8A4B7-68D6-47C7-8DF0-E856C990106D}" type="slidenum">
              <a:rPr lang="en-US" smtClean="0"/>
              <a:pPr/>
              <a:t>14</a:t>
            </a:fld>
            <a:endParaRPr lang="en-US" dirty="0"/>
          </a:p>
        </p:txBody>
      </p:sp>
      <p:sp>
        <p:nvSpPr>
          <p:cNvPr id="5" name="Oval 4"/>
          <p:cNvSpPr/>
          <p:nvPr/>
        </p:nvSpPr>
        <p:spPr>
          <a:xfrm>
            <a:off x="459903" y="1653673"/>
            <a:ext cx="300066" cy="327522"/>
          </a:xfrm>
          <a:prstGeom prst="ellipse">
            <a:avLst/>
          </a:prstGeom>
          <a:solidFill>
            <a:srgbClr val="FFDE71"/>
          </a:solidFill>
          <a:ln>
            <a:solidFill>
              <a:srgbClr val="FFDE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smtClean="0">
                <a:solidFill>
                  <a:schemeClr val="tx1"/>
                </a:solidFill>
              </a:rPr>
              <a:t>1</a:t>
            </a:r>
            <a:endParaRPr lang="en-GB" sz="1200" b="1" dirty="0">
              <a:solidFill>
                <a:schemeClr val="tx1"/>
              </a:solidFill>
            </a:endParaRPr>
          </a:p>
        </p:txBody>
      </p:sp>
      <p:sp>
        <p:nvSpPr>
          <p:cNvPr id="6" name="Oval 5"/>
          <p:cNvSpPr/>
          <p:nvPr/>
        </p:nvSpPr>
        <p:spPr>
          <a:xfrm>
            <a:off x="459903" y="2199584"/>
            <a:ext cx="300066" cy="327522"/>
          </a:xfrm>
          <a:prstGeom prst="ellipse">
            <a:avLst/>
          </a:prstGeom>
          <a:solidFill>
            <a:srgbClr val="FFDE71"/>
          </a:solidFill>
          <a:ln>
            <a:solidFill>
              <a:srgbClr val="FFDE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smtClean="0">
                <a:solidFill>
                  <a:schemeClr val="tx1"/>
                </a:solidFill>
              </a:rPr>
              <a:t>2</a:t>
            </a:r>
            <a:endParaRPr lang="en-GB" sz="1200" b="1" dirty="0">
              <a:solidFill>
                <a:schemeClr val="tx1"/>
              </a:solidFill>
            </a:endParaRPr>
          </a:p>
        </p:txBody>
      </p:sp>
      <p:sp>
        <p:nvSpPr>
          <p:cNvPr id="7" name="Oval 6"/>
          <p:cNvSpPr/>
          <p:nvPr/>
        </p:nvSpPr>
        <p:spPr>
          <a:xfrm>
            <a:off x="459903" y="2786438"/>
            <a:ext cx="300066" cy="327522"/>
          </a:xfrm>
          <a:prstGeom prst="ellipse">
            <a:avLst/>
          </a:prstGeom>
          <a:solidFill>
            <a:srgbClr val="FFDE71"/>
          </a:solidFill>
          <a:ln>
            <a:solidFill>
              <a:srgbClr val="FFDE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smtClean="0">
                <a:solidFill>
                  <a:schemeClr val="tx1"/>
                </a:solidFill>
              </a:rPr>
              <a:t>3</a:t>
            </a:r>
            <a:endParaRPr lang="en-GB" sz="1200" b="1" dirty="0">
              <a:solidFill>
                <a:schemeClr val="tx1"/>
              </a:solidFill>
            </a:endParaRPr>
          </a:p>
        </p:txBody>
      </p:sp>
      <p:sp>
        <p:nvSpPr>
          <p:cNvPr id="8" name="Oval 7"/>
          <p:cNvSpPr/>
          <p:nvPr/>
        </p:nvSpPr>
        <p:spPr>
          <a:xfrm>
            <a:off x="460801" y="3386939"/>
            <a:ext cx="300066" cy="327522"/>
          </a:xfrm>
          <a:prstGeom prst="ellipse">
            <a:avLst/>
          </a:prstGeom>
          <a:solidFill>
            <a:srgbClr val="FFDE71"/>
          </a:solidFill>
          <a:ln>
            <a:solidFill>
              <a:srgbClr val="FFDE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smtClean="0">
                <a:solidFill>
                  <a:schemeClr val="tx1"/>
                </a:solidFill>
              </a:rPr>
              <a:t>4</a:t>
            </a:r>
            <a:endParaRPr lang="en-GB" sz="1200" b="1" dirty="0">
              <a:solidFill>
                <a:schemeClr val="tx1"/>
              </a:solidFill>
            </a:endParaRPr>
          </a:p>
        </p:txBody>
      </p:sp>
    </p:spTree>
    <p:extLst>
      <p:ext uri="{BB962C8B-B14F-4D97-AF65-F5344CB8AC3E}">
        <p14:creationId xmlns:p14="http://schemas.microsoft.com/office/powerpoint/2010/main" val="2250390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11" end="11"/>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12" end="12"/>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600" dirty="0">
                <a:solidFill>
                  <a:schemeClr val="accent2"/>
                </a:solidFill>
                <a:latin typeface="Franklin Gothic Demi"/>
              </a:rPr>
              <a:t>Debunking myths </a:t>
            </a:r>
            <a:r>
              <a:rPr lang="en-US" sz="2000" dirty="0">
                <a:solidFill>
                  <a:schemeClr val="accent2"/>
                </a:solidFill>
                <a:latin typeface="Franklin Gothic Demi"/>
              </a:rPr>
              <a:t/>
            </a:r>
            <a:br>
              <a:rPr lang="en-US" sz="2000" dirty="0">
                <a:solidFill>
                  <a:schemeClr val="accent2"/>
                </a:solidFill>
                <a:latin typeface="Franklin Gothic Demi"/>
              </a:rPr>
            </a:br>
            <a:r>
              <a:rPr lang="en-US" sz="2800" dirty="0" smtClean="0"/>
              <a:t>How do energy and capacity markets interface?</a:t>
            </a:r>
            <a:endParaRPr lang="en-US" sz="2800" dirty="0"/>
          </a:p>
        </p:txBody>
      </p:sp>
      <p:sp>
        <p:nvSpPr>
          <p:cNvPr id="3" name="Text Placeholder 2"/>
          <p:cNvSpPr>
            <a:spLocks noGrp="1"/>
          </p:cNvSpPr>
          <p:nvPr>
            <p:ph type="body" sz="quarter" idx="16"/>
          </p:nvPr>
        </p:nvSpPr>
        <p:spPr/>
        <p:txBody>
          <a:bodyPr/>
          <a:lstStyle/>
          <a:p>
            <a:r>
              <a:rPr lang="en-GB" sz="1400" b="1" dirty="0" smtClean="0"/>
              <a:t>What </a:t>
            </a:r>
            <a:r>
              <a:rPr lang="en-GB" sz="1400" b="1" dirty="0"/>
              <a:t>are the concrete interactions between energy and capacity mechanism?</a:t>
            </a:r>
          </a:p>
          <a:p>
            <a:pPr lvl="1"/>
            <a:r>
              <a:rPr lang="en-GB" sz="1400" b="1" dirty="0"/>
              <a:t>Short term dispatch effects</a:t>
            </a:r>
          </a:p>
          <a:p>
            <a:pPr lvl="2"/>
            <a:r>
              <a:rPr lang="en-GB" sz="1400" dirty="0"/>
              <a:t>No effect on spot market unless capacity product is linked to physical injection (none if product based on availability), and even in this case limited to crisis situations </a:t>
            </a:r>
          </a:p>
          <a:p>
            <a:pPr lvl="2"/>
            <a:r>
              <a:rPr lang="en-GB" sz="1400" dirty="0"/>
              <a:t>Second order effects associated with changes in maintenance schedules, etc.</a:t>
            </a:r>
          </a:p>
          <a:p>
            <a:pPr lvl="2"/>
            <a:r>
              <a:rPr lang="en-GB" sz="1400" dirty="0"/>
              <a:t>No impact on cross border flows unless specific curtailment / </a:t>
            </a:r>
            <a:r>
              <a:rPr lang="en-GB" sz="1400" dirty="0" err="1"/>
              <a:t>redispatch</a:t>
            </a:r>
            <a:r>
              <a:rPr lang="en-GB" sz="1400" dirty="0"/>
              <a:t> rules are implemented</a:t>
            </a:r>
          </a:p>
          <a:p>
            <a:pPr lvl="1"/>
            <a:endParaRPr lang="en-GB" sz="1400" b="1" dirty="0" smtClean="0"/>
          </a:p>
          <a:p>
            <a:pPr lvl="1"/>
            <a:r>
              <a:rPr lang="en-GB" sz="1400" b="1" dirty="0" smtClean="0"/>
              <a:t>Long </a:t>
            </a:r>
            <a:r>
              <a:rPr lang="en-GB" sz="1400" b="1" dirty="0"/>
              <a:t>term mix effects</a:t>
            </a:r>
          </a:p>
          <a:p>
            <a:pPr lvl="2"/>
            <a:r>
              <a:rPr lang="en-GB" sz="1400" dirty="0"/>
              <a:t>Different generation mix (changes in plant retirements / investment decisions): overcapacity only if target capacity not aligned with reliability criteria determined by policy makers </a:t>
            </a:r>
          </a:p>
          <a:p>
            <a:pPr lvl="2"/>
            <a:r>
              <a:rPr lang="en-GB" sz="1400" dirty="0"/>
              <a:t>Design parameters (technology neutrality, market based, etc.) critical to drive potential deviations from optimal mix (peak versus base load, supply versus demand, etc.)</a:t>
            </a:r>
          </a:p>
          <a:p>
            <a:pPr lvl="3"/>
            <a:endParaRPr lang="en-GB" sz="1000" dirty="0"/>
          </a:p>
          <a:p>
            <a:r>
              <a:rPr lang="en-GB" sz="1400" b="1" dirty="0"/>
              <a:t>Are the potential effects of these interactions significant?</a:t>
            </a:r>
          </a:p>
          <a:p>
            <a:pPr lvl="1"/>
            <a:r>
              <a:rPr lang="en-GB" sz="1400" b="1" dirty="0"/>
              <a:t>Short term dispatch effects</a:t>
            </a:r>
          </a:p>
          <a:p>
            <a:pPr lvl="2"/>
            <a:r>
              <a:rPr lang="en-GB" sz="1400" dirty="0"/>
              <a:t>Likely insignificant, and smaller than distortions induced by uncoordinated RES policies, national generation mix interventions (support to local fuels, nuclear phase out), ETS exemptions and carbon price floor, etc.</a:t>
            </a:r>
          </a:p>
          <a:p>
            <a:pPr lvl="1"/>
            <a:r>
              <a:rPr lang="en-GB" sz="1400" b="1" dirty="0"/>
              <a:t>Long term mix effects</a:t>
            </a:r>
          </a:p>
          <a:p>
            <a:pPr lvl="2"/>
            <a:r>
              <a:rPr lang="en-GB" sz="1400" dirty="0"/>
              <a:t>Potentially significant, but no more than RES policies / national generation mix interventions, etc</a:t>
            </a:r>
            <a:r>
              <a:rPr lang="en-GB" sz="1400" dirty="0" smtClean="0"/>
              <a:t>.</a:t>
            </a:r>
          </a:p>
          <a:p>
            <a:pPr lvl="2"/>
            <a:endParaRPr lang="en-GB" sz="1400" dirty="0"/>
          </a:p>
          <a:p>
            <a:r>
              <a:rPr lang="en-GB" sz="1400" b="1" dirty="0"/>
              <a:t>How can the potential distortions be minimised? </a:t>
            </a:r>
          </a:p>
          <a:p>
            <a:pPr lvl="2"/>
            <a:r>
              <a:rPr lang="en-GB" sz="1400" dirty="0"/>
              <a:t>Sound design (product </a:t>
            </a:r>
            <a:r>
              <a:rPr lang="en-GB" sz="1400" dirty="0" smtClean="0"/>
              <a:t>definition based on </a:t>
            </a:r>
            <a:r>
              <a:rPr lang="en-GB" sz="1400" dirty="0" err="1" smtClean="0"/>
              <a:t>availibility</a:t>
            </a:r>
            <a:r>
              <a:rPr lang="en-GB" sz="1400" dirty="0" smtClean="0"/>
              <a:t>, </a:t>
            </a:r>
            <a:r>
              <a:rPr lang="en-GB" sz="1400" dirty="0"/>
              <a:t>design parameters, etc.) </a:t>
            </a:r>
          </a:p>
          <a:p>
            <a:pPr lvl="1"/>
            <a:endParaRPr lang="en-GB" sz="1400" dirty="0"/>
          </a:p>
          <a:p>
            <a:pPr lvl="1"/>
            <a:endParaRPr lang="en-GB" sz="1400" dirty="0"/>
          </a:p>
          <a:p>
            <a:endParaRPr lang="en-GB" sz="1400" dirty="0"/>
          </a:p>
          <a:p>
            <a:endParaRPr lang="en-US" sz="1400" dirty="0"/>
          </a:p>
          <a:p>
            <a:endParaRPr lang="en-US" dirty="0"/>
          </a:p>
        </p:txBody>
      </p:sp>
      <p:sp>
        <p:nvSpPr>
          <p:cNvPr id="4" name="Slide Number Placeholder 3"/>
          <p:cNvSpPr>
            <a:spLocks noGrp="1"/>
          </p:cNvSpPr>
          <p:nvPr>
            <p:ph type="sldNum" sz="quarter" idx="4"/>
          </p:nvPr>
        </p:nvSpPr>
        <p:spPr/>
        <p:txBody>
          <a:bodyPr/>
          <a:lstStyle/>
          <a:p>
            <a:fld id="{0AF8A4B7-68D6-47C7-8DF0-E856C990106D}" type="slidenum">
              <a:rPr lang="en-US" smtClean="0"/>
              <a:pPr/>
              <a:t>15</a:t>
            </a:fld>
            <a:endParaRPr lang="en-US" dirty="0"/>
          </a:p>
        </p:txBody>
      </p:sp>
    </p:spTree>
    <p:extLst>
      <p:ext uri="{BB962C8B-B14F-4D97-AF65-F5344CB8AC3E}">
        <p14:creationId xmlns:p14="http://schemas.microsoft.com/office/powerpoint/2010/main" val="1645298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10" end="10"/>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1" end="11"/>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12" end="12"/>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13" end="13"/>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
                                            <p:txEl>
                                              <p:pRg st="16" end="16"/>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
                                            <p:txEl>
                                              <p:pRg st="17" end="1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t>How to ensure cross border participation in capacity mechanisms?</a:t>
            </a:r>
            <a:endParaRPr lang="en-GB" dirty="0"/>
          </a:p>
        </p:txBody>
      </p:sp>
    </p:spTree>
    <p:extLst>
      <p:ext uri="{BB962C8B-B14F-4D97-AF65-F5344CB8AC3E}">
        <p14:creationId xmlns:p14="http://schemas.microsoft.com/office/powerpoint/2010/main" val="179978458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
            </a:r>
            <a:br>
              <a:rPr lang="en-GB" dirty="0" smtClean="0"/>
            </a:br>
            <a:r>
              <a:rPr lang="en-GB" dirty="0"/>
              <a:t/>
            </a:r>
            <a:br>
              <a:rPr lang="en-GB" dirty="0"/>
            </a:br>
            <a:r>
              <a:rPr lang="en-GB" dirty="0" smtClean="0"/>
              <a:t/>
            </a:r>
            <a:br>
              <a:rPr lang="en-GB" dirty="0" smtClean="0"/>
            </a:br>
            <a:r>
              <a:rPr lang="en-GB" sz="1600" dirty="0">
                <a:solidFill>
                  <a:schemeClr val="accent2"/>
                </a:solidFill>
                <a:latin typeface="Franklin Gothic Demi"/>
              </a:rPr>
              <a:t>Cross-border participation in capacity mechanisms</a:t>
            </a:r>
            <a:br>
              <a:rPr lang="en-GB" sz="1600" dirty="0">
                <a:solidFill>
                  <a:schemeClr val="accent2"/>
                </a:solidFill>
                <a:latin typeface="Franklin Gothic Demi"/>
              </a:rPr>
            </a:br>
            <a:r>
              <a:rPr lang="en-GB" sz="2800" dirty="0" smtClean="0"/>
              <a:t>The different methods</a:t>
            </a:r>
            <a:endParaRPr lang="en-GB" sz="2800" dirty="0"/>
          </a:p>
        </p:txBody>
      </p:sp>
      <p:sp>
        <p:nvSpPr>
          <p:cNvPr id="4" name="Slide Number Placeholder 3"/>
          <p:cNvSpPr>
            <a:spLocks noGrp="1"/>
          </p:cNvSpPr>
          <p:nvPr>
            <p:ph type="sldNum" sz="quarter" idx="4"/>
          </p:nvPr>
        </p:nvSpPr>
        <p:spPr/>
        <p:txBody>
          <a:bodyPr/>
          <a:lstStyle/>
          <a:p>
            <a:fld id="{0AF8A4B7-68D6-47C7-8DF0-E856C990106D}" type="slidenum">
              <a:rPr lang="en-US" smtClean="0"/>
              <a:pPr/>
              <a:t>17</a:t>
            </a:fld>
            <a:endParaRPr lang="en-US" dirty="0"/>
          </a:p>
        </p:txBody>
      </p:sp>
      <p:grpSp>
        <p:nvGrpSpPr>
          <p:cNvPr id="7" name="Group 6"/>
          <p:cNvGrpSpPr/>
          <p:nvPr/>
        </p:nvGrpSpPr>
        <p:grpSpPr>
          <a:xfrm>
            <a:off x="674948" y="1676767"/>
            <a:ext cx="1404421" cy="1396193"/>
            <a:chOff x="2410827" y="3964782"/>
            <a:chExt cx="2539586" cy="2539999"/>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10827" y="3964782"/>
              <a:ext cx="2539586" cy="2539999"/>
            </a:xfrm>
            <a:prstGeom prst="rect">
              <a:avLst/>
            </a:prstGeom>
          </p:spPr>
        </p:pic>
        <p:sp>
          <p:nvSpPr>
            <p:cNvPr id="6" name="TextBox 5"/>
            <p:cNvSpPr txBox="1"/>
            <p:nvPr/>
          </p:nvSpPr>
          <p:spPr>
            <a:xfrm>
              <a:off x="2410827" y="3964782"/>
              <a:ext cx="2539586" cy="2539999"/>
            </a:xfrm>
            <a:prstGeom prst="rect">
              <a:avLst/>
            </a:prstGeom>
            <a:noFill/>
          </p:spPr>
          <p:txBody>
            <a:bodyPr vert="horz" lIns="91440" tIns="91440" rIns="91440" bIns="91440" rtlCol="0" anchor="ctr" anchorCtr="0">
              <a:noAutofit/>
            </a:bodyPr>
            <a:lstStyle/>
            <a:p>
              <a:pPr algn="ctr"/>
              <a:r>
                <a:rPr lang="en-GB" sz="1200" dirty="0" smtClean="0">
                  <a:solidFill>
                    <a:schemeClr val="lt1"/>
                  </a:solidFill>
                  <a:latin typeface="Franklin Gothic Book"/>
                </a:rPr>
                <a:t>No Contribution </a:t>
              </a:r>
              <a:endParaRPr lang="en-GB" sz="1200" dirty="0">
                <a:solidFill>
                  <a:schemeClr val="lt1"/>
                </a:solidFill>
                <a:latin typeface="Franklin Gothic Book"/>
              </a:endParaRPr>
            </a:p>
          </p:txBody>
        </p:sp>
      </p:grpSp>
      <p:grpSp>
        <p:nvGrpSpPr>
          <p:cNvPr id="8" name="Group 7"/>
          <p:cNvGrpSpPr/>
          <p:nvPr/>
        </p:nvGrpSpPr>
        <p:grpSpPr>
          <a:xfrm>
            <a:off x="2493862" y="1676766"/>
            <a:ext cx="1404421" cy="1396193"/>
            <a:chOff x="2410827" y="3964782"/>
            <a:chExt cx="2539586" cy="2539999"/>
          </a:xfrm>
        </p:grpSpPr>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10827" y="3964782"/>
              <a:ext cx="2539586" cy="2539999"/>
            </a:xfrm>
            <a:prstGeom prst="rect">
              <a:avLst/>
            </a:prstGeom>
          </p:spPr>
        </p:pic>
        <p:sp>
          <p:nvSpPr>
            <p:cNvPr id="10" name="TextBox 9"/>
            <p:cNvSpPr txBox="1"/>
            <p:nvPr/>
          </p:nvSpPr>
          <p:spPr>
            <a:xfrm>
              <a:off x="2410827" y="3964782"/>
              <a:ext cx="2539586" cy="2539999"/>
            </a:xfrm>
            <a:prstGeom prst="rect">
              <a:avLst/>
            </a:prstGeom>
            <a:noFill/>
          </p:spPr>
          <p:txBody>
            <a:bodyPr vert="horz" lIns="91440" tIns="91440" rIns="91440" bIns="91440" rtlCol="0" anchor="ctr" anchorCtr="0">
              <a:noAutofit/>
            </a:bodyPr>
            <a:lstStyle/>
            <a:p>
              <a:pPr algn="ctr"/>
              <a:r>
                <a:rPr lang="en-GB" sz="1200" dirty="0" smtClean="0">
                  <a:solidFill>
                    <a:schemeClr val="lt1"/>
                  </a:solidFill>
                  <a:latin typeface="Franklin Gothic Book"/>
                </a:rPr>
                <a:t>Statistical contribution </a:t>
              </a:r>
            </a:p>
          </p:txBody>
        </p:sp>
      </p:grpSp>
      <p:grpSp>
        <p:nvGrpSpPr>
          <p:cNvPr id="11" name="Group 10"/>
          <p:cNvGrpSpPr/>
          <p:nvPr/>
        </p:nvGrpSpPr>
        <p:grpSpPr>
          <a:xfrm>
            <a:off x="4270645" y="1674658"/>
            <a:ext cx="1404421" cy="1396193"/>
            <a:chOff x="2410827" y="3964782"/>
            <a:chExt cx="2539586" cy="2539999"/>
          </a:xfrm>
        </p:grpSpPr>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10827" y="3964782"/>
              <a:ext cx="2539586" cy="2539999"/>
            </a:xfrm>
            <a:prstGeom prst="rect">
              <a:avLst/>
            </a:prstGeom>
          </p:spPr>
        </p:pic>
        <p:sp>
          <p:nvSpPr>
            <p:cNvPr id="13" name="TextBox 12"/>
            <p:cNvSpPr txBox="1"/>
            <p:nvPr/>
          </p:nvSpPr>
          <p:spPr>
            <a:xfrm>
              <a:off x="2410827" y="3964782"/>
              <a:ext cx="2539586" cy="2539999"/>
            </a:xfrm>
            <a:prstGeom prst="rect">
              <a:avLst/>
            </a:prstGeom>
            <a:noFill/>
          </p:spPr>
          <p:txBody>
            <a:bodyPr vert="horz" lIns="91440" tIns="91440" rIns="91440" bIns="91440" rtlCol="0" anchor="ctr" anchorCtr="0">
              <a:noAutofit/>
            </a:bodyPr>
            <a:lstStyle/>
            <a:p>
              <a:pPr algn="ctr"/>
              <a:r>
                <a:rPr lang="en-GB" sz="1200" dirty="0" smtClean="0">
                  <a:solidFill>
                    <a:schemeClr val="lt1"/>
                  </a:solidFill>
                  <a:latin typeface="Franklin Gothic Book"/>
                </a:rPr>
                <a:t>Interconnector participation </a:t>
              </a:r>
            </a:p>
          </p:txBody>
        </p:sp>
      </p:grpSp>
      <p:grpSp>
        <p:nvGrpSpPr>
          <p:cNvPr id="14" name="Group 13"/>
          <p:cNvGrpSpPr/>
          <p:nvPr/>
        </p:nvGrpSpPr>
        <p:grpSpPr>
          <a:xfrm>
            <a:off x="6079380" y="1676767"/>
            <a:ext cx="1404421" cy="1396193"/>
            <a:chOff x="2410827" y="3964782"/>
            <a:chExt cx="2539586" cy="2539999"/>
          </a:xfrm>
        </p:grpSpPr>
        <p:pic>
          <p:nvPicPr>
            <p:cNvPr id="15" name="Picture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10827" y="3964782"/>
              <a:ext cx="2539586" cy="2539999"/>
            </a:xfrm>
            <a:prstGeom prst="rect">
              <a:avLst/>
            </a:prstGeom>
          </p:spPr>
        </p:pic>
        <p:sp>
          <p:nvSpPr>
            <p:cNvPr id="16" name="TextBox 15"/>
            <p:cNvSpPr txBox="1"/>
            <p:nvPr/>
          </p:nvSpPr>
          <p:spPr>
            <a:xfrm>
              <a:off x="2410827" y="3964782"/>
              <a:ext cx="2539586" cy="2539999"/>
            </a:xfrm>
            <a:prstGeom prst="rect">
              <a:avLst/>
            </a:prstGeom>
            <a:noFill/>
          </p:spPr>
          <p:txBody>
            <a:bodyPr vert="horz" lIns="91440" tIns="91440" rIns="91440" bIns="91440" rtlCol="0" anchor="ctr" anchorCtr="0">
              <a:noAutofit/>
            </a:bodyPr>
            <a:lstStyle/>
            <a:p>
              <a:pPr algn="ctr"/>
              <a:r>
                <a:rPr lang="en-GB" sz="1200" dirty="0" smtClean="0">
                  <a:solidFill>
                    <a:schemeClr val="lt1"/>
                  </a:solidFill>
                  <a:latin typeface="Franklin Gothic Book"/>
                </a:rPr>
                <a:t>Foreign Capacity participation</a:t>
              </a:r>
            </a:p>
          </p:txBody>
        </p:sp>
      </p:grpSp>
      <p:grpSp>
        <p:nvGrpSpPr>
          <p:cNvPr id="17" name="Group 16"/>
          <p:cNvGrpSpPr/>
          <p:nvPr/>
        </p:nvGrpSpPr>
        <p:grpSpPr>
          <a:xfrm>
            <a:off x="7865728" y="1674657"/>
            <a:ext cx="1404421" cy="1396193"/>
            <a:chOff x="2410827" y="3964782"/>
            <a:chExt cx="2539586" cy="2539999"/>
          </a:xfrm>
        </p:grpSpPr>
        <p:pic>
          <p:nvPicPr>
            <p:cNvPr id="18" name="Picture 1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10827" y="3964782"/>
              <a:ext cx="2539586" cy="2539999"/>
            </a:xfrm>
            <a:prstGeom prst="rect">
              <a:avLst/>
            </a:prstGeom>
          </p:spPr>
        </p:pic>
        <p:sp>
          <p:nvSpPr>
            <p:cNvPr id="19" name="TextBox 18"/>
            <p:cNvSpPr txBox="1"/>
            <p:nvPr/>
          </p:nvSpPr>
          <p:spPr>
            <a:xfrm>
              <a:off x="2410827" y="3964782"/>
              <a:ext cx="2539586" cy="2539999"/>
            </a:xfrm>
            <a:prstGeom prst="rect">
              <a:avLst/>
            </a:prstGeom>
            <a:noFill/>
          </p:spPr>
          <p:txBody>
            <a:bodyPr vert="horz" lIns="91440" tIns="91440" rIns="91440" bIns="91440" rtlCol="0" anchor="ctr" anchorCtr="0">
              <a:noAutofit/>
            </a:bodyPr>
            <a:lstStyle/>
            <a:p>
              <a:pPr algn="ctr"/>
              <a:r>
                <a:rPr lang="en-GB" sz="1200" dirty="0" smtClean="0">
                  <a:solidFill>
                    <a:schemeClr val="lt1"/>
                  </a:solidFill>
                  <a:latin typeface="Franklin Gothic Book"/>
                </a:rPr>
                <a:t>Cross-border Capacity Mechanism</a:t>
              </a:r>
            </a:p>
          </p:txBody>
        </p:sp>
      </p:grpSp>
      <p:grpSp>
        <p:nvGrpSpPr>
          <p:cNvPr id="22" name="Group 21"/>
          <p:cNvGrpSpPr/>
          <p:nvPr/>
        </p:nvGrpSpPr>
        <p:grpSpPr>
          <a:xfrm>
            <a:off x="674948" y="3320400"/>
            <a:ext cx="1404422" cy="1275984"/>
            <a:chOff x="2410827" y="3964782"/>
            <a:chExt cx="2539586" cy="2539999"/>
          </a:xfrm>
        </p:grpSpPr>
        <p:pic>
          <p:nvPicPr>
            <p:cNvPr id="20" name="Picture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10827" y="3964782"/>
              <a:ext cx="2539586" cy="2539999"/>
            </a:xfrm>
            <a:prstGeom prst="rect">
              <a:avLst/>
            </a:prstGeom>
          </p:spPr>
        </p:pic>
        <p:sp>
          <p:nvSpPr>
            <p:cNvPr id="21" name="TextBox 20"/>
            <p:cNvSpPr txBox="1"/>
            <p:nvPr/>
          </p:nvSpPr>
          <p:spPr>
            <a:xfrm>
              <a:off x="2410827" y="3964782"/>
              <a:ext cx="2539586" cy="2539999"/>
            </a:xfrm>
            <a:prstGeom prst="rect">
              <a:avLst/>
            </a:prstGeom>
            <a:noFill/>
          </p:spPr>
          <p:txBody>
            <a:bodyPr vert="horz" lIns="91440" tIns="91440" rIns="91440" bIns="91440" rtlCol="0" anchor="ctr" anchorCtr="0">
              <a:noAutofit/>
            </a:bodyPr>
            <a:lstStyle/>
            <a:p>
              <a:pPr algn="ctr"/>
              <a:r>
                <a:rPr lang="en-GB" sz="1200" dirty="0" smtClean="0">
                  <a:solidFill>
                    <a:schemeClr val="lt1"/>
                  </a:solidFill>
                </a:rPr>
                <a:t>Neither </a:t>
              </a:r>
              <a:r>
                <a:rPr lang="en-GB" sz="1200" dirty="0">
                  <a:solidFill>
                    <a:schemeClr val="lt1"/>
                  </a:solidFill>
                </a:rPr>
                <a:t>interconnectors nor foreign providers contribute</a:t>
              </a:r>
            </a:p>
          </p:txBody>
        </p:sp>
      </p:grpSp>
      <p:grpSp>
        <p:nvGrpSpPr>
          <p:cNvPr id="26" name="Group 25"/>
          <p:cNvGrpSpPr/>
          <p:nvPr/>
        </p:nvGrpSpPr>
        <p:grpSpPr>
          <a:xfrm>
            <a:off x="2493862" y="3320400"/>
            <a:ext cx="1404422" cy="1275984"/>
            <a:chOff x="2410827" y="3964782"/>
            <a:chExt cx="2539586" cy="2539999"/>
          </a:xfrm>
        </p:grpSpPr>
        <p:pic>
          <p:nvPicPr>
            <p:cNvPr id="27" name="Picture 2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10827" y="3964782"/>
              <a:ext cx="2539586" cy="2539999"/>
            </a:xfrm>
            <a:prstGeom prst="rect">
              <a:avLst/>
            </a:prstGeom>
          </p:spPr>
        </p:pic>
        <p:sp>
          <p:nvSpPr>
            <p:cNvPr id="28" name="TextBox 27"/>
            <p:cNvSpPr txBox="1"/>
            <p:nvPr/>
          </p:nvSpPr>
          <p:spPr>
            <a:xfrm>
              <a:off x="2410827" y="3964782"/>
              <a:ext cx="2539586" cy="2539999"/>
            </a:xfrm>
            <a:prstGeom prst="rect">
              <a:avLst/>
            </a:prstGeom>
            <a:noFill/>
          </p:spPr>
          <p:txBody>
            <a:bodyPr vert="horz" lIns="91440" tIns="91440" rIns="91440" bIns="91440" rtlCol="0" anchor="ctr" anchorCtr="0">
              <a:noAutofit/>
            </a:bodyPr>
            <a:lstStyle/>
            <a:p>
              <a:pPr algn="ctr"/>
              <a:r>
                <a:rPr lang="en-GB" sz="1200" dirty="0" smtClean="0">
                  <a:solidFill>
                    <a:schemeClr val="lt1"/>
                  </a:solidFill>
                </a:rPr>
                <a:t>Contribution evaluated statistically and deducted from capacity target </a:t>
              </a:r>
              <a:endParaRPr lang="en-GB" sz="1200" dirty="0">
                <a:solidFill>
                  <a:schemeClr val="lt1"/>
                </a:solidFill>
              </a:endParaRPr>
            </a:p>
          </p:txBody>
        </p:sp>
      </p:grpSp>
      <p:grpSp>
        <p:nvGrpSpPr>
          <p:cNvPr id="29" name="Group 28"/>
          <p:cNvGrpSpPr/>
          <p:nvPr/>
        </p:nvGrpSpPr>
        <p:grpSpPr>
          <a:xfrm>
            <a:off x="4270645" y="3321916"/>
            <a:ext cx="1404422" cy="1275984"/>
            <a:chOff x="2410827" y="3964782"/>
            <a:chExt cx="2539586" cy="2539999"/>
          </a:xfrm>
        </p:grpSpPr>
        <p:pic>
          <p:nvPicPr>
            <p:cNvPr id="30" name="Picture 2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10827" y="3964782"/>
              <a:ext cx="2539586" cy="2539999"/>
            </a:xfrm>
            <a:prstGeom prst="rect">
              <a:avLst/>
            </a:prstGeom>
          </p:spPr>
        </p:pic>
        <p:sp>
          <p:nvSpPr>
            <p:cNvPr id="31" name="TextBox 30"/>
            <p:cNvSpPr txBox="1"/>
            <p:nvPr/>
          </p:nvSpPr>
          <p:spPr>
            <a:xfrm>
              <a:off x="2410827" y="3964782"/>
              <a:ext cx="2539586" cy="2539999"/>
            </a:xfrm>
            <a:prstGeom prst="rect">
              <a:avLst/>
            </a:prstGeom>
            <a:noFill/>
          </p:spPr>
          <p:txBody>
            <a:bodyPr vert="horz" lIns="91440" tIns="91440" rIns="91440" bIns="91440" rtlCol="0" anchor="ctr" anchorCtr="0">
              <a:noAutofit/>
            </a:bodyPr>
            <a:lstStyle/>
            <a:p>
              <a:pPr algn="ctr"/>
              <a:r>
                <a:rPr lang="en-GB" sz="1200" dirty="0" smtClean="0">
                  <a:solidFill>
                    <a:schemeClr val="lt1"/>
                  </a:solidFill>
                </a:rPr>
                <a:t>Interconnector </a:t>
              </a:r>
              <a:r>
                <a:rPr lang="en-GB" sz="1200" dirty="0">
                  <a:solidFill>
                    <a:schemeClr val="lt1"/>
                  </a:solidFill>
                </a:rPr>
                <a:t>participates directly in capacity mechanism</a:t>
              </a:r>
            </a:p>
          </p:txBody>
        </p:sp>
      </p:grpSp>
      <p:grpSp>
        <p:nvGrpSpPr>
          <p:cNvPr id="32" name="Group 31"/>
          <p:cNvGrpSpPr/>
          <p:nvPr/>
        </p:nvGrpSpPr>
        <p:grpSpPr>
          <a:xfrm>
            <a:off x="6079381" y="3321916"/>
            <a:ext cx="1404422" cy="1275984"/>
            <a:chOff x="2410827" y="3964782"/>
            <a:chExt cx="2539586" cy="2539999"/>
          </a:xfrm>
        </p:grpSpPr>
        <p:pic>
          <p:nvPicPr>
            <p:cNvPr id="33" name="Picture 3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10827" y="3964782"/>
              <a:ext cx="2539586" cy="2539999"/>
            </a:xfrm>
            <a:prstGeom prst="rect">
              <a:avLst/>
            </a:prstGeom>
          </p:spPr>
        </p:pic>
        <p:sp>
          <p:nvSpPr>
            <p:cNvPr id="34" name="TextBox 33"/>
            <p:cNvSpPr txBox="1"/>
            <p:nvPr/>
          </p:nvSpPr>
          <p:spPr>
            <a:xfrm>
              <a:off x="2410827" y="3964782"/>
              <a:ext cx="2539586" cy="2539999"/>
            </a:xfrm>
            <a:prstGeom prst="rect">
              <a:avLst/>
            </a:prstGeom>
            <a:noFill/>
          </p:spPr>
          <p:txBody>
            <a:bodyPr vert="horz" lIns="91440" tIns="91440" rIns="91440" bIns="91440" rtlCol="0" anchor="ctr" anchorCtr="0">
              <a:noAutofit/>
            </a:bodyPr>
            <a:lstStyle/>
            <a:p>
              <a:pPr algn="ctr"/>
              <a:r>
                <a:rPr lang="en-GB" sz="1200" dirty="0" smtClean="0">
                  <a:solidFill>
                    <a:schemeClr val="lt1"/>
                  </a:solidFill>
                </a:rPr>
                <a:t>Foreign </a:t>
              </a:r>
              <a:r>
                <a:rPr lang="en-GB" sz="1200" dirty="0">
                  <a:solidFill>
                    <a:schemeClr val="lt1"/>
                  </a:solidFill>
                </a:rPr>
                <a:t>capacity providers participate </a:t>
              </a:r>
              <a:r>
                <a:rPr lang="en-GB" sz="1200" dirty="0" smtClean="0">
                  <a:solidFill>
                    <a:schemeClr val="lt1"/>
                  </a:solidFill>
                </a:rPr>
                <a:t>directly in </a:t>
              </a:r>
              <a:r>
                <a:rPr lang="en-GB" sz="1200" dirty="0">
                  <a:solidFill>
                    <a:schemeClr val="lt1"/>
                  </a:solidFill>
                </a:rPr>
                <a:t>capacity mechanism </a:t>
              </a:r>
            </a:p>
          </p:txBody>
        </p:sp>
      </p:grpSp>
      <p:grpSp>
        <p:nvGrpSpPr>
          <p:cNvPr id="35" name="Group 34"/>
          <p:cNvGrpSpPr/>
          <p:nvPr/>
        </p:nvGrpSpPr>
        <p:grpSpPr>
          <a:xfrm>
            <a:off x="7865728" y="3320400"/>
            <a:ext cx="1404422" cy="1275984"/>
            <a:chOff x="2410827" y="3964782"/>
            <a:chExt cx="2539586" cy="2539999"/>
          </a:xfrm>
        </p:grpSpPr>
        <p:pic>
          <p:nvPicPr>
            <p:cNvPr id="36" name="Picture 3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10827" y="3964782"/>
              <a:ext cx="2539586" cy="2539999"/>
            </a:xfrm>
            <a:prstGeom prst="rect">
              <a:avLst/>
            </a:prstGeom>
          </p:spPr>
        </p:pic>
        <p:sp>
          <p:nvSpPr>
            <p:cNvPr id="37" name="TextBox 36"/>
            <p:cNvSpPr txBox="1"/>
            <p:nvPr/>
          </p:nvSpPr>
          <p:spPr>
            <a:xfrm>
              <a:off x="2410827" y="3964782"/>
              <a:ext cx="2539586" cy="2539999"/>
            </a:xfrm>
            <a:prstGeom prst="rect">
              <a:avLst/>
            </a:prstGeom>
            <a:noFill/>
          </p:spPr>
          <p:txBody>
            <a:bodyPr vert="horz" lIns="91440" tIns="91440" rIns="91440" bIns="91440" rtlCol="0" anchor="ctr" anchorCtr="0">
              <a:noAutofit/>
            </a:bodyPr>
            <a:lstStyle/>
            <a:p>
              <a:pPr algn="ctr"/>
              <a:r>
                <a:rPr lang="en-GB" sz="1200" dirty="0" smtClean="0">
                  <a:solidFill>
                    <a:schemeClr val="lt1"/>
                  </a:solidFill>
                </a:rPr>
                <a:t>Capacity mechanisms cover several zones OR national capacity mechanisms are “coupled”</a:t>
              </a:r>
              <a:endParaRPr lang="en-GB" sz="1200" dirty="0">
                <a:solidFill>
                  <a:schemeClr val="lt1"/>
                </a:solidFill>
              </a:endParaRPr>
            </a:p>
          </p:txBody>
        </p:sp>
      </p:grpSp>
      <p:sp>
        <p:nvSpPr>
          <p:cNvPr id="48" name="Oval 47"/>
          <p:cNvSpPr/>
          <p:nvPr/>
        </p:nvSpPr>
        <p:spPr>
          <a:xfrm>
            <a:off x="524914" y="1510895"/>
            <a:ext cx="300066" cy="327522"/>
          </a:xfrm>
          <a:prstGeom prst="ellipse">
            <a:avLst/>
          </a:prstGeom>
          <a:solidFill>
            <a:srgbClr val="FFDE71"/>
          </a:solidFill>
          <a:ln>
            <a:solidFill>
              <a:srgbClr val="FFDE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smtClean="0">
                <a:solidFill>
                  <a:schemeClr val="tx1"/>
                </a:solidFill>
              </a:rPr>
              <a:t>1</a:t>
            </a:r>
            <a:endParaRPr lang="en-GB" sz="1200" dirty="0">
              <a:solidFill>
                <a:schemeClr val="tx1"/>
              </a:solidFill>
            </a:endParaRPr>
          </a:p>
        </p:txBody>
      </p:sp>
      <p:sp>
        <p:nvSpPr>
          <p:cNvPr id="49" name="Oval 48"/>
          <p:cNvSpPr/>
          <p:nvPr/>
        </p:nvSpPr>
        <p:spPr>
          <a:xfrm>
            <a:off x="2343828" y="1510895"/>
            <a:ext cx="300066" cy="327522"/>
          </a:xfrm>
          <a:prstGeom prst="ellipse">
            <a:avLst/>
          </a:prstGeom>
          <a:solidFill>
            <a:srgbClr val="FFDE71"/>
          </a:solidFill>
          <a:ln>
            <a:solidFill>
              <a:srgbClr val="FFDE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rPr>
              <a:t>2</a:t>
            </a:r>
          </a:p>
        </p:txBody>
      </p:sp>
      <p:sp>
        <p:nvSpPr>
          <p:cNvPr id="50" name="Oval 49"/>
          <p:cNvSpPr/>
          <p:nvPr/>
        </p:nvSpPr>
        <p:spPr>
          <a:xfrm>
            <a:off x="4120611" y="1513005"/>
            <a:ext cx="300066" cy="327522"/>
          </a:xfrm>
          <a:prstGeom prst="ellipse">
            <a:avLst/>
          </a:prstGeom>
          <a:solidFill>
            <a:srgbClr val="FFDE71"/>
          </a:solidFill>
          <a:ln>
            <a:solidFill>
              <a:srgbClr val="FFDE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rPr>
              <a:t>3</a:t>
            </a:r>
          </a:p>
        </p:txBody>
      </p:sp>
      <p:sp>
        <p:nvSpPr>
          <p:cNvPr id="51" name="Oval 50"/>
          <p:cNvSpPr/>
          <p:nvPr/>
        </p:nvSpPr>
        <p:spPr>
          <a:xfrm>
            <a:off x="5929347" y="1513005"/>
            <a:ext cx="300066" cy="327522"/>
          </a:xfrm>
          <a:prstGeom prst="ellipse">
            <a:avLst/>
          </a:prstGeom>
          <a:solidFill>
            <a:srgbClr val="FFDE71"/>
          </a:solidFill>
          <a:ln>
            <a:solidFill>
              <a:srgbClr val="FFDE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smtClean="0">
                <a:solidFill>
                  <a:schemeClr val="tx1"/>
                </a:solidFill>
              </a:rPr>
              <a:t>4</a:t>
            </a:r>
            <a:endParaRPr lang="en-GB" sz="1200" dirty="0">
              <a:solidFill>
                <a:schemeClr val="tx1"/>
              </a:solidFill>
            </a:endParaRPr>
          </a:p>
        </p:txBody>
      </p:sp>
      <p:sp>
        <p:nvSpPr>
          <p:cNvPr id="52" name="Oval 51"/>
          <p:cNvSpPr/>
          <p:nvPr/>
        </p:nvSpPr>
        <p:spPr>
          <a:xfrm>
            <a:off x="7715695" y="1505424"/>
            <a:ext cx="300066" cy="327522"/>
          </a:xfrm>
          <a:prstGeom prst="ellipse">
            <a:avLst/>
          </a:prstGeom>
          <a:solidFill>
            <a:srgbClr val="FFDE71"/>
          </a:solidFill>
          <a:ln>
            <a:solidFill>
              <a:srgbClr val="FFDE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smtClean="0">
                <a:solidFill>
                  <a:schemeClr val="tx1"/>
                </a:solidFill>
              </a:rPr>
              <a:t>5</a:t>
            </a:r>
            <a:endParaRPr lang="en-GB" sz="1200" dirty="0">
              <a:solidFill>
                <a:schemeClr val="tx1"/>
              </a:solidFill>
            </a:endParaRPr>
          </a:p>
        </p:txBody>
      </p:sp>
      <p:sp>
        <p:nvSpPr>
          <p:cNvPr id="53" name="Rectangle 52"/>
          <p:cNvSpPr/>
          <p:nvPr/>
        </p:nvSpPr>
        <p:spPr>
          <a:xfrm>
            <a:off x="674948" y="4856294"/>
            <a:ext cx="1404421" cy="158108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smtClean="0">
                <a:solidFill>
                  <a:schemeClr val="tx1"/>
                </a:solidFill>
              </a:rPr>
              <a:t>This applies to most countries with capacity payment mechanisms (price based)</a:t>
            </a:r>
          </a:p>
        </p:txBody>
      </p:sp>
      <p:sp>
        <p:nvSpPr>
          <p:cNvPr id="55" name="Rectangle 54"/>
          <p:cNvSpPr/>
          <p:nvPr/>
        </p:nvSpPr>
        <p:spPr>
          <a:xfrm>
            <a:off x="2493862" y="4856293"/>
            <a:ext cx="1404421" cy="158108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smtClean="0">
                <a:solidFill>
                  <a:schemeClr val="tx1"/>
                </a:solidFill>
              </a:rPr>
              <a:t>Initial GB (net 0 contribution) and </a:t>
            </a:r>
            <a:r>
              <a:rPr lang="en-GB" sz="1200" dirty="0">
                <a:solidFill>
                  <a:schemeClr val="tx1"/>
                </a:solidFill>
              </a:rPr>
              <a:t>French </a:t>
            </a:r>
            <a:r>
              <a:rPr lang="en-GB" sz="1200" dirty="0" smtClean="0">
                <a:solidFill>
                  <a:schemeClr val="tx1"/>
                </a:solidFill>
              </a:rPr>
              <a:t>approaches (~</a:t>
            </a:r>
            <a:r>
              <a:rPr lang="en-GB" sz="1200" dirty="0">
                <a:solidFill>
                  <a:schemeClr val="tx1"/>
                </a:solidFill>
              </a:rPr>
              <a:t>7GW out of 9GW of import </a:t>
            </a:r>
            <a:r>
              <a:rPr lang="en-GB" sz="1200" dirty="0" smtClean="0">
                <a:solidFill>
                  <a:schemeClr val="tx1"/>
                </a:solidFill>
              </a:rPr>
              <a:t>capacity) </a:t>
            </a:r>
          </a:p>
        </p:txBody>
      </p:sp>
      <p:sp>
        <p:nvSpPr>
          <p:cNvPr id="56" name="Rectangle 55"/>
          <p:cNvSpPr/>
          <p:nvPr/>
        </p:nvSpPr>
        <p:spPr>
          <a:xfrm>
            <a:off x="4270644" y="4856292"/>
            <a:ext cx="1404421" cy="158108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smtClean="0">
                <a:solidFill>
                  <a:schemeClr val="tx1"/>
                </a:solidFill>
              </a:rPr>
              <a:t>Solution implemented in GB from 2015 onwards, work in progress in </a:t>
            </a:r>
            <a:r>
              <a:rPr lang="en-GB" sz="1200" dirty="0" err="1" smtClean="0">
                <a:solidFill>
                  <a:schemeClr val="tx1"/>
                </a:solidFill>
              </a:rPr>
              <a:t>Fnrance</a:t>
            </a:r>
            <a:endParaRPr lang="en-GB" sz="1200" dirty="0" smtClean="0">
              <a:solidFill>
                <a:schemeClr val="tx1"/>
              </a:solidFill>
            </a:endParaRPr>
          </a:p>
        </p:txBody>
      </p:sp>
      <p:sp>
        <p:nvSpPr>
          <p:cNvPr id="57" name="Rectangle 56"/>
          <p:cNvSpPr/>
          <p:nvPr/>
        </p:nvSpPr>
        <p:spPr>
          <a:xfrm>
            <a:off x="6079380" y="4883577"/>
            <a:ext cx="1404421" cy="154359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smtClean="0">
                <a:solidFill>
                  <a:schemeClr val="tx1"/>
                </a:solidFill>
              </a:rPr>
              <a:t>This has been implemented in the PJM Capacity Market</a:t>
            </a:r>
          </a:p>
        </p:txBody>
      </p:sp>
      <p:sp>
        <p:nvSpPr>
          <p:cNvPr id="58" name="Rectangle 57"/>
          <p:cNvSpPr/>
          <p:nvPr/>
        </p:nvSpPr>
        <p:spPr>
          <a:xfrm>
            <a:off x="7865728" y="4906326"/>
            <a:ext cx="1404421" cy="151234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smtClean="0">
                <a:solidFill>
                  <a:schemeClr val="tx1"/>
                </a:solidFill>
              </a:rPr>
              <a:t>No current international examples (except zones in PJM and Italy)</a:t>
            </a:r>
            <a:endParaRPr lang="en-GB" sz="1200" baseline="30000" dirty="0" smtClean="0">
              <a:solidFill>
                <a:schemeClr val="tx1"/>
              </a:solidFill>
            </a:endParaRPr>
          </a:p>
        </p:txBody>
      </p:sp>
      <p:sp>
        <p:nvSpPr>
          <p:cNvPr id="23" name="Rectangle 22"/>
          <p:cNvSpPr/>
          <p:nvPr/>
        </p:nvSpPr>
        <p:spPr>
          <a:xfrm>
            <a:off x="2643894" y="6750033"/>
            <a:ext cx="6626256" cy="584775"/>
          </a:xfrm>
          <a:prstGeom prst="rect">
            <a:avLst/>
          </a:prstGeom>
        </p:spPr>
        <p:txBody>
          <a:bodyPr wrap="square">
            <a:spAutoFit/>
          </a:bodyPr>
          <a:lstStyle/>
          <a:p>
            <a:r>
              <a:rPr lang="en-GB" sz="1600" b="1" dirty="0"/>
              <a:t>The definition of capacity products is a key – particularly whether the obligation is based on energy delivery or availability</a:t>
            </a:r>
            <a:endParaRPr lang="en-US" sz="1600" b="1" dirty="0"/>
          </a:p>
        </p:txBody>
      </p:sp>
    </p:spTree>
    <p:extLst>
      <p:ext uri="{BB962C8B-B14F-4D97-AF65-F5344CB8AC3E}">
        <p14:creationId xmlns:p14="http://schemas.microsoft.com/office/powerpoint/2010/main" val="895833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9"/>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5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1" grpId="0" animBg="1"/>
      <p:bldP spid="55" grpId="0" animBg="1"/>
      <p:bldP spid="56" grpId="0" animBg="1"/>
      <p:bldP spid="5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Title 1"/>
          <p:cNvSpPr>
            <a:spLocks noGrp="1"/>
          </p:cNvSpPr>
          <p:nvPr>
            <p:ph type="title"/>
          </p:nvPr>
        </p:nvSpPr>
        <p:spPr>
          <a:xfrm>
            <a:off x="1514341" y="118873"/>
            <a:ext cx="8191933" cy="1103982"/>
          </a:xfrm>
        </p:spPr>
        <p:txBody>
          <a:bodyPr/>
          <a:lstStyle/>
          <a:p>
            <a:r>
              <a:rPr lang="en-GB" sz="1600" dirty="0">
                <a:solidFill>
                  <a:schemeClr val="accent2"/>
                </a:solidFill>
                <a:latin typeface="Franklin Gothic Demi"/>
              </a:rPr>
              <a:t>Cross-border participation in capacity mechanisms</a:t>
            </a:r>
            <a:br>
              <a:rPr lang="en-GB" sz="1600" dirty="0">
                <a:solidFill>
                  <a:schemeClr val="accent2"/>
                </a:solidFill>
                <a:latin typeface="Franklin Gothic Demi"/>
              </a:rPr>
            </a:br>
            <a:r>
              <a:rPr lang="en-GB" dirty="0"/>
              <a:t>N</a:t>
            </a:r>
            <a:r>
              <a:rPr lang="en-GB" dirty="0" smtClean="0"/>
              <a:t>eed for a framework to deal with situations of coincidental scarcity</a:t>
            </a:r>
            <a:endParaRPr lang="en-GB" dirty="0"/>
          </a:p>
        </p:txBody>
      </p:sp>
      <p:sp>
        <p:nvSpPr>
          <p:cNvPr id="4" name="Slide Number Placeholder 3"/>
          <p:cNvSpPr>
            <a:spLocks noGrp="1"/>
          </p:cNvSpPr>
          <p:nvPr>
            <p:ph type="sldNum" sz="quarter" idx="13"/>
          </p:nvPr>
        </p:nvSpPr>
        <p:spPr>
          <a:xfrm>
            <a:off x="9238389" y="7205296"/>
            <a:ext cx="384427" cy="244038"/>
          </a:xfrm>
          <a:prstGeom prst="rect">
            <a:avLst/>
          </a:prstGeom>
        </p:spPr>
        <p:txBody>
          <a:bodyPr/>
          <a:lstStyle/>
          <a:p>
            <a:fld id="{8685C041-C343-5545-AE1C-9DBFACCA73B6}" type="slidenum">
              <a:rPr lang="en-US" smtClean="0"/>
              <a:t>18</a:t>
            </a:fld>
            <a:endParaRPr lang="en-US"/>
          </a:p>
        </p:txBody>
      </p:sp>
      <p:sp>
        <p:nvSpPr>
          <p:cNvPr id="15" name="Rectangle 2"/>
          <p:cNvSpPr>
            <a:spLocks noChangeArrowheads="1"/>
          </p:cNvSpPr>
          <p:nvPr/>
        </p:nvSpPr>
        <p:spPr bwMode="auto">
          <a:xfrm>
            <a:off x="729964" y="1992421"/>
            <a:ext cx="4045288" cy="567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fr-FR" sz="1200" b="0" i="0" u="none" strike="noStrike" cap="none" normalizeH="0" baseline="0" dirty="0" smtClean="0">
                <a:ln>
                  <a:noFill/>
                </a:ln>
                <a:solidFill>
                  <a:srgbClr val="003763"/>
                </a:solidFill>
                <a:effectLst/>
                <a:latin typeface="Franklin Gothic Demi" pitchFamily="34" charset="0"/>
                <a:ea typeface="Times New Roman" pitchFamily="18" charset="0"/>
                <a:cs typeface="Times New Roman" pitchFamily="18" charset="0"/>
              </a:rPr>
              <a:t>Capacity procurement</a:t>
            </a:r>
            <a:endParaRPr kumimoji="0" lang="en-GB" altLang="fr-FR" sz="1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fr-FR" sz="1800" b="0" i="0" u="none" strike="noStrike" cap="none" normalizeH="0" baseline="0" dirty="0" smtClean="0">
              <a:ln>
                <a:noFill/>
              </a:ln>
              <a:solidFill>
                <a:schemeClr val="tx1"/>
              </a:solidFill>
              <a:effectLst/>
              <a:latin typeface="Arial" pitchFamily="34" charset="0"/>
              <a:cs typeface="Arial" pitchFamily="34" charset="0"/>
            </a:endParaRPr>
          </a:p>
        </p:txBody>
      </p:sp>
      <p:grpSp>
        <p:nvGrpSpPr>
          <p:cNvPr id="83" name="Group 82"/>
          <p:cNvGrpSpPr/>
          <p:nvPr/>
        </p:nvGrpSpPr>
        <p:grpSpPr>
          <a:xfrm>
            <a:off x="5272758" y="3215633"/>
            <a:ext cx="4433516" cy="1825621"/>
            <a:chOff x="5578754" y="3172170"/>
            <a:chExt cx="4433516" cy="1825621"/>
          </a:xfrm>
        </p:grpSpPr>
        <p:sp>
          <p:nvSpPr>
            <p:cNvPr id="25" name="Oval 24"/>
            <p:cNvSpPr/>
            <p:nvPr/>
          </p:nvSpPr>
          <p:spPr>
            <a:xfrm>
              <a:off x="5674015" y="3587631"/>
              <a:ext cx="3811724" cy="1257301"/>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dirty="0"/>
            </a:p>
          </p:txBody>
        </p:sp>
        <p:cxnSp>
          <p:nvCxnSpPr>
            <p:cNvPr id="26" name="Straight Connector 25"/>
            <p:cNvCxnSpPr/>
            <p:nvPr/>
          </p:nvCxnSpPr>
          <p:spPr>
            <a:xfrm>
              <a:off x="7608101" y="3469028"/>
              <a:ext cx="0" cy="1528763"/>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7" name="Oval 26"/>
            <p:cNvSpPr/>
            <p:nvPr/>
          </p:nvSpPr>
          <p:spPr bwMode="auto">
            <a:xfrm>
              <a:off x="8630421" y="3615339"/>
              <a:ext cx="290562" cy="290562"/>
            </a:xfrm>
            <a:prstGeom prst="ellipse">
              <a:avLst/>
            </a:prstGeom>
            <a:solidFill>
              <a:schemeClr val="bg1"/>
            </a:solidFill>
            <a:ln w="25400" cap="flat" cmpd="sng" algn="ctr">
              <a:solidFill>
                <a:schemeClr val="tx2"/>
              </a:solidFill>
              <a:prstDash val="solid"/>
              <a:round/>
              <a:headEnd type="none" w="med" len="med"/>
              <a:tailEnd type="none" w="med" len="med"/>
            </a:ln>
            <a:effectLst/>
          </p:spPr>
          <p:txBody>
            <a:bodyPr vert="horz" wrap="none" lIns="72000" tIns="72000" rIns="72000" bIns="72000" numCol="1" rtlCol="0" anchor="ctr" anchorCtr="0" compatLnSpc="1">
              <a:prstTxWarp prst="textNoShape">
                <a:avLst/>
              </a:prstTxWarp>
            </a:bodyPr>
            <a:lstStyle/>
            <a:p>
              <a:pPr algn="ctr" eaLnBrk="0" fontAlgn="base" hangingPunct="0">
                <a:spcBef>
                  <a:spcPct val="20000"/>
                </a:spcBef>
                <a:spcAft>
                  <a:spcPct val="0"/>
                </a:spcAft>
                <a:buSzPct val="100000"/>
                <a:buFont typeface="Wingdings" pitchFamily="2" charset="2"/>
                <a:buNone/>
              </a:pPr>
              <a:r>
                <a:rPr lang="en-GB" sz="1400" dirty="0">
                  <a:solidFill>
                    <a:srgbClr val="002060"/>
                  </a:solidFill>
                  <a:latin typeface="+mj-lt"/>
                </a:rPr>
                <a:t>B</a:t>
              </a:r>
            </a:p>
          </p:txBody>
        </p:sp>
        <p:sp>
          <p:nvSpPr>
            <p:cNvPr id="28" name="Oval 27"/>
            <p:cNvSpPr/>
            <p:nvPr/>
          </p:nvSpPr>
          <p:spPr bwMode="auto">
            <a:xfrm>
              <a:off x="6303582" y="3620205"/>
              <a:ext cx="290562" cy="290562"/>
            </a:xfrm>
            <a:prstGeom prst="ellipse">
              <a:avLst/>
            </a:prstGeom>
            <a:solidFill>
              <a:schemeClr val="bg1"/>
            </a:solidFill>
            <a:ln w="25400" cap="flat" cmpd="sng" algn="ctr">
              <a:solidFill>
                <a:schemeClr val="tx2"/>
              </a:solidFill>
              <a:prstDash val="solid"/>
              <a:round/>
              <a:headEnd type="none" w="med" len="med"/>
              <a:tailEnd type="none" w="med" len="med"/>
            </a:ln>
            <a:effectLst/>
          </p:spPr>
          <p:txBody>
            <a:bodyPr vert="horz" wrap="none" lIns="72000" tIns="72000" rIns="72000" bIns="72000" numCol="1" rtlCol="0" anchor="ctr" anchorCtr="0" compatLnSpc="1">
              <a:prstTxWarp prst="textNoShape">
                <a:avLst/>
              </a:prstTxWarp>
            </a:bodyPr>
            <a:lstStyle/>
            <a:p>
              <a:pPr algn="ctr" eaLnBrk="0" fontAlgn="base" hangingPunct="0">
                <a:spcBef>
                  <a:spcPct val="20000"/>
                </a:spcBef>
                <a:spcAft>
                  <a:spcPct val="0"/>
                </a:spcAft>
                <a:buSzPct val="100000"/>
                <a:buFont typeface="Wingdings" pitchFamily="2" charset="2"/>
                <a:buNone/>
              </a:pPr>
              <a:r>
                <a:rPr lang="en-GB" sz="1400" dirty="0" smtClean="0">
                  <a:solidFill>
                    <a:srgbClr val="002060"/>
                  </a:solidFill>
                  <a:latin typeface="+mj-lt"/>
                </a:rPr>
                <a:t>A</a:t>
              </a:r>
              <a:endParaRPr lang="en-GB" sz="1400" dirty="0">
                <a:solidFill>
                  <a:srgbClr val="002060"/>
                </a:solidFill>
                <a:latin typeface="+mj-lt"/>
              </a:endParaRPr>
            </a:p>
          </p:txBody>
        </p:sp>
        <p:sp>
          <p:nvSpPr>
            <p:cNvPr id="29" name="TextBox 28"/>
            <p:cNvSpPr txBox="1"/>
            <p:nvPr/>
          </p:nvSpPr>
          <p:spPr>
            <a:xfrm>
              <a:off x="5578754" y="3962457"/>
              <a:ext cx="2112471" cy="469359"/>
            </a:xfrm>
            <a:prstGeom prst="rect">
              <a:avLst/>
            </a:prstGeom>
            <a:noFill/>
          </p:spPr>
          <p:txBody>
            <a:bodyPr wrap="square" rtlCol="0">
              <a:spAutoFit/>
            </a:bodyPr>
            <a:lstStyle/>
            <a:p>
              <a:pPr algn="ctr"/>
              <a:r>
                <a:rPr lang="en-GB" b="1" dirty="0" smtClean="0">
                  <a:solidFill>
                    <a:schemeClr val="tx2"/>
                  </a:solidFill>
                </a:rPr>
                <a:t>Price: 20k€/MWh</a:t>
              </a:r>
            </a:p>
            <a:p>
              <a:pPr algn="ctr"/>
              <a:r>
                <a:rPr lang="en-GB" b="1" dirty="0" smtClean="0">
                  <a:solidFill>
                    <a:schemeClr val="tx2"/>
                  </a:solidFill>
                </a:rPr>
                <a:t>Demand: 51GW -Supply: 49GW</a:t>
              </a:r>
            </a:p>
          </p:txBody>
        </p:sp>
        <p:sp>
          <p:nvSpPr>
            <p:cNvPr id="30" name="Rectangle 2"/>
            <p:cNvSpPr>
              <a:spLocks noChangeArrowheads="1"/>
            </p:cNvSpPr>
            <p:nvPr/>
          </p:nvSpPr>
          <p:spPr bwMode="auto">
            <a:xfrm>
              <a:off x="5966982" y="3172170"/>
              <a:ext cx="4045288" cy="567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fr-FR" sz="1200" b="0" i="0" u="none" strike="noStrike" cap="none" normalizeH="0" baseline="0" dirty="0" smtClean="0">
                  <a:ln>
                    <a:noFill/>
                  </a:ln>
                  <a:solidFill>
                    <a:srgbClr val="003763"/>
                  </a:solidFill>
                  <a:effectLst/>
                  <a:latin typeface="Franklin Gothic Demi" pitchFamily="34" charset="0"/>
                  <a:ea typeface="Times New Roman" pitchFamily="18" charset="0"/>
                  <a:cs typeface="Times New Roman" pitchFamily="18" charset="0"/>
                </a:rPr>
                <a:t>Energy market: scarcity</a:t>
              </a:r>
              <a:r>
                <a:rPr kumimoji="0" lang="en-GB" altLang="fr-FR" sz="1200" b="0" i="0" u="none" strike="noStrike" cap="none" normalizeH="0" dirty="0" smtClean="0">
                  <a:ln>
                    <a:noFill/>
                  </a:ln>
                  <a:solidFill>
                    <a:srgbClr val="003763"/>
                  </a:solidFill>
                  <a:effectLst/>
                  <a:latin typeface="Franklin Gothic Demi" pitchFamily="34" charset="0"/>
                  <a:ea typeface="Times New Roman" pitchFamily="18" charset="0"/>
                  <a:cs typeface="Times New Roman" pitchFamily="18" charset="0"/>
                </a:rPr>
                <a:t> situation </a:t>
              </a:r>
              <a:r>
                <a:rPr lang="en-GB" altLang="fr-FR" sz="1200" dirty="0" smtClean="0">
                  <a:solidFill>
                    <a:srgbClr val="003763"/>
                  </a:solidFill>
                  <a:latin typeface="Franklin Gothic Demi" pitchFamily="34" charset="0"/>
                  <a:ea typeface="Times New Roman" pitchFamily="18" charset="0"/>
                  <a:cs typeface="Times New Roman" pitchFamily="18" charset="0"/>
                </a:rPr>
                <a:t>simultaneously in A &amp; B</a:t>
              </a:r>
              <a:endParaRPr kumimoji="0" lang="en-GB" altLang="fr-FR" sz="1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fr-F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1" name="Oval 30"/>
            <p:cNvSpPr/>
            <p:nvPr/>
          </p:nvSpPr>
          <p:spPr bwMode="auto">
            <a:xfrm>
              <a:off x="5674015" y="3178466"/>
              <a:ext cx="290562" cy="290562"/>
            </a:xfrm>
            <a:prstGeom prst="ellipse">
              <a:avLst/>
            </a:prstGeom>
            <a:solidFill>
              <a:schemeClr val="bg1"/>
            </a:solidFill>
            <a:ln w="25400" cap="flat" cmpd="sng" algn="ctr">
              <a:solidFill>
                <a:schemeClr val="tx2"/>
              </a:solidFill>
              <a:prstDash val="solid"/>
              <a:round/>
              <a:headEnd type="none" w="med" len="med"/>
              <a:tailEnd type="none" w="med" len="med"/>
            </a:ln>
            <a:effectLst/>
          </p:spPr>
          <p:txBody>
            <a:bodyPr vert="horz" wrap="none" lIns="72000" tIns="72000" rIns="72000" bIns="72000" numCol="1" rtlCol="0" anchor="ctr" anchorCtr="0" compatLnSpc="1">
              <a:prstTxWarp prst="textNoShape">
                <a:avLst/>
              </a:prstTxWarp>
            </a:bodyPr>
            <a:lstStyle/>
            <a:p>
              <a:pPr algn="ctr" eaLnBrk="0" fontAlgn="base" hangingPunct="0">
                <a:spcBef>
                  <a:spcPct val="20000"/>
                </a:spcBef>
                <a:spcAft>
                  <a:spcPct val="0"/>
                </a:spcAft>
                <a:buSzPct val="100000"/>
                <a:buFont typeface="Wingdings" pitchFamily="2" charset="2"/>
                <a:buNone/>
              </a:pPr>
              <a:r>
                <a:rPr lang="en-GB" sz="1400" dirty="0" smtClean="0">
                  <a:solidFill>
                    <a:srgbClr val="002060"/>
                  </a:solidFill>
                  <a:latin typeface="+mj-lt"/>
                </a:rPr>
                <a:t>2b</a:t>
              </a:r>
              <a:endParaRPr lang="en-GB" sz="1400" dirty="0">
                <a:solidFill>
                  <a:srgbClr val="002060"/>
                </a:solidFill>
                <a:latin typeface="+mj-lt"/>
              </a:endParaRPr>
            </a:p>
          </p:txBody>
        </p:sp>
        <p:sp>
          <p:nvSpPr>
            <p:cNvPr id="33" name="TextBox 32"/>
            <p:cNvSpPr txBox="1"/>
            <p:nvPr/>
          </p:nvSpPr>
          <p:spPr>
            <a:xfrm>
              <a:off x="6585655" y="4395382"/>
              <a:ext cx="621426" cy="261610"/>
            </a:xfrm>
            <a:prstGeom prst="rect">
              <a:avLst/>
            </a:prstGeom>
            <a:ln/>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fr-FR" b="1" dirty="0" smtClean="0"/>
                <a:t>49GW</a:t>
              </a:r>
              <a:endParaRPr lang="fr-FR" b="1" dirty="0"/>
            </a:p>
          </p:txBody>
        </p:sp>
        <p:sp>
          <p:nvSpPr>
            <p:cNvPr id="34" name="TextBox 33"/>
            <p:cNvSpPr txBox="1"/>
            <p:nvPr/>
          </p:nvSpPr>
          <p:spPr>
            <a:xfrm>
              <a:off x="7307140" y="4581603"/>
              <a:ext cx="621426" cy="261610"/>
            </a:xfrm>
            <a:prstGeom prst="rect">
              <a:avLst/>
            </a:prstGeom>
            <a:ln/>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fr-FR" b="1" dirty="0" smtClean="0"/>
                <a:t>2GW</a:t>
              </a:r>
              <a:endParaRPr lang="fr-FR" b="1" dirty="0"/>
            </a:p>
          </p:txBody>
        </p:sp>
        <p:cxnSp>
          <p:nvCxnSpPr>
            <p:cNvPr id="35" name="Straight Arrow Connector 34"/>
            <p:cNvCxnSpPr/>
            <p:nvPr/>
          </p:nvCxnSpPr>
          <p:spPr>
            <a:xfrm>
              <a:off x="7207081" y="4526187"/>
              <a:ext cx="846000" cy="0"/>
            </a:xfrm>
            <a:prstGeom prst="straightConnector1">
              <a:avLst/>
            </a:prstGeom>
            <a:ln w="19050">
              <a:tailEnd type="arrow"/>
            </a:ln>
          </p:spPr>
          <p:style>
            <a:lnRef idx="1">
              <a:schemeClr val="accent5"/>
            </a:lnRef>
            <a:fillRef idx="0">
              <a:schemeClr val="accent5"/>
            </a:fillRef>
            <a:effectRef idx="0">
              <a:schemeClr val="accent5"/>
            </a:effectRef>
            <a:fontRef idx="minor">
              <a:schemeClr val="tx1"/>
            </a:fontRef>
          </p:style>
        </p:cxnSp>
        <p:sp>
          <p:nvSpPr>
            <p:cNvPr id="38" name="Rectangle 37"/>
            <p:cNvSpPr/>
            <p:nvPr/>
          </p:nvSpPr>
          <p:spPr>
            <a:xfrm>
              <a:off x="6677884" y="3620205"/>
              <a:ext cx="867867" cy="290562"/>
            </a:xfrm>
            <a:prstGeom prst="rect">
              <a:avLst/>
            </a:prstGeom>
            <a:solidFill>
              <a:schemeClr val="bg1"/>
            </a:solidFill>
            <a:ln w="25400" cap="flat" cmpd="sng" algn="ctr">
              <a:solidFill>
                <a:schemeClr val="tx2"/>
              </a:solidFill>
              <a:prstDash val="solid"/>
              <a:round/>
              <a:headEnd type="none" w="med" len="med"/>
              <a:tailEnd type="none" w="med" len="med"/>
            </a:ln>
            <a:effectLst/>
          </p:spPr>
          <p:txBody>
            <a:bodyPr vert="horz" wrap="none" lIns="72000" tIns="72000" rIns="72000" bIns="72000" numCol="1" rtlCol="0" anchor="ctr" anchorCtr="0" compatLnSpc="1">
              <a:prstTxWarp prst="textNoShape">
                <a:avLst/>
              </a:prstTxWarp>
            </a:bodyPr>
            <a:lstStyle/>
            <a:p>
              <a:pPr algn="ctr" eaLnBrk="0" fontAlgn="base" hangingPunct="0">
                <a:spcBef>
                  <a:spcPct val="20000"/>
                </a:spcBef>
                <a:spcAft>
                  <a:spcPct val="0"/>
                </a:spcAft>
                <a:buSzPct val="100000"/>
                <a:buFont typeface="Wingdings" pitchFamily="2" charset="2"/>
                <a:buNone/>
              </a:pPr>
              <a:r>
                <a:rPr lang="fr-FR" dirty="0" smtClean="0">
                  <a:solidFill>
                    <a:srgbClr val="002060"/>
                  </a:solidFill>
                  <a:latin typeface="+mj-lt"/>
                </a:rPr>
                <a:t>No </a:t>
              </a:r>
              <a:r>
                <a:rPr lang="fr-FR" dirty="0" err="1" smtClean="0">
                  <a:solidFill>
                    <a:srgbClr val="002060"/>
                  </a:solidFill>
                  <a:latin typeface="+mj-lt"/>
                </a:rPr>
                <a:t>price</a:t>
              </a:r>
              <a:r>
                <a:rPr lang="fr-FR" dirty="0" smtClean="0">
                  <a:solidFill>
                    <a:srgbClr val="002060"/>
                  </a:solidFill>
                  <a:latin typeface="+mj-lt"/>
                </a:rPr>
                <a:t> cap</a:t>
              </a:r>
              <a:endParaRPr lang="fr-FR" dirty="0">
                <a:solidFill>
                  <a:srgbClr val="002060"/>
                </a:solidFill>
                <a:latin typeface="+mj-lt"/>
              </a:endParaRPr>
            </a:p>
          </p:txBody>
        </p:sp>
        <p:sp>
          <p:nvSpPr>
            <p:cNvPr id="39" name="Rectangle 38"/>
            <p:cNvSpPr/>
            <p:nvPr/>
          </p:nvSpPr>
          <p:spPr>
            <a:xfrm>
              <a:off x="7698151" y="3620205"/>
              <a:ext cx="867867" cy="290562"/>
            </a:xfrm>
            <a:prstGeom prst="rect">
              <a:avLst/>
            </a:prstGeom>
            <a:solidFill>
              <a:schemeClr val="bg1"/>
            </a:solidFill>
            <a:ln w="25400" cap="flat" cmpd="sng" algn="ctr">
              <a:solidFill>
                <a:schemeClr val="tx2"/>
              </a:solidFill>
              <a:prstDash val="solid"/>
              <a:round/>
              <a:headEnd type="none" w="med" len="med"/>
              <a:tailEnd type="none" w="med" len="med"/>
            </a:ln>
            <a:effectLst/>
          </p:spPr>
          <p:txBody>
            <a:bodyPr vert="horz" wrap="none" lIns="72000" tIns="72000" rIns="72000" bIns="72000" numCol="1" rtlCol="0" anchor="ctr" anchorCtr="0" compatLnSpc="1">
              <a:prstTxWarp prst="textNoShape">
                <a:avLst/>
              </a:prstTxWarp>
            </a:bodyPr>
            <a:lstStyle/>
            <a:p>
              <a:pPr algn="ctr" eaLnBrk="0" fontAlgn="base" hangingPunct="0">
                <a:spcBef>
                  <a:spcPct val="20000"/>
                </a:spcBef>
                <a:spcAft>
                  <a:spcPct val="0"/>
                </a:spcAft>
                <a:buSzPct val="100000"/>
                <a:buFont typeface="Wingdings" pitchFamily="2" charset="2"/>
                <a:buNone/>
              </a:pPr>
              <a:r>
                <a:rPr lang="fr-FR" dirty="0" smtClean="0">
                  <a:solidFill>
                    <a:srgbClr val="002060"/>
                  </a:solidFill>
                  <a:latin typeface="+mj-lt"/>
                </a:rPr>
                <a:t>No </a:t>
              </a:r>
              <a:r>
                <a:rPr lang="fr-FR" dirty="0" err="1" smtClean="0">
                  <a:solidFill>
                    <a:srgbClr val="002060"/>
                  </a:solidFill>
                  <a:latin typeface="+mj-lt"/>
                </a:rPr>
                <a:t>price</a:t>
              </a:r>
              <a:r>
                <a:rPr lang="fr-FR" dirty="0" smtClean="0">
                  <a:solidFill>
                    <a:srgbClr val="002060"/>
                  </a:solidFill>
                  <a:latin typeface="+mj-lt"/>
                </a:rPr>
                <a:t> cap</a:t>
              </a:r>
              <a:endParaRPr lang="fr-FR" dirty="0">
                <a:solidFill>
                  <a:srgbClr val="002060"/>
                </a:solidFill>
                <a:latin typeface="+mj-lt"/>
              </a:endParaRPr>
            </a:p>
          </p:txBody>
        </p:sp>
        <p:sp>
          <p:nvSpPr>
            <p:cNvPr id="40" name="TextBox 39"/>
            <p:cNvSpPr txBox="1"/>
            <p:nvPr/>
          </p:nvSpPr>
          <p:spPr>
            <a:xfrm>
              <a:off x="7491203" y="3962457"/>
              <a:ext cx="2109062" cy="469359"/>
            </a:xfrm>
            <a:prstGeom prst="rect">
              <a:avLst/>
            </a:prstGeom>
            <a:noFill/>
          </p:spPr>
          <p:txBody>
            <a:bodyPr wrap="square" rtlCol="0">
              <a:spAutoFit/>
            </a:bodyPr>
            <a:lstStyle/>
            <a:p>
              <a:pPr algn="ctr"/>
              <a:r>
                <a:rPr lang="en-GB" b="1" dirty="0" smtClean="0">
                  <a:solidFill>
                    <a:schemeClr val="tx2"/>
                  </a:solidFill>
                </a:rPr>
                <a:t>Price: 24k€/MWh</a:t>
              </a:r>
            </a:p>
            <a:p>
              <a:pPr algn="ctr"/>
              <a:r>
                <a:rPr lang="en-GB" b="1" dirty="0" smtClean="0">
                  <a:solidFill>
                    <a:schemeClr val="tx2"/>
                  </a:solidFill>
                </a:rPr>
                <a:t>Demand: 54GW-Supply:48GW</a:t>
              </a:r>
              <a:endParaRPr lang="en-GB" b="1" dirty="0">
                <a:solidFill>
                  <a:schemeClr val="tx2"/>
                </a:solidFill>
              </a:endParaRPr>
            </a:p>
          </p:txBody>
        </p:sp>
      </p:grpSp>
      <p:grpSp>
        <p:nvGrpSpPr>
          <p:cNvPr id="85" name="Group 84"/>
          <p:cNvGrpSpPr/>
          <p:nvPr/>
        </p:nvGrpSpPr>
        <p:grpSpPr>
          <a:xfrm>
            <a:off x="436997" y="1998717"/>
            <a:ext cx="3811724" cy="1837107"/>
            <a:chOff x="5674015" y="1360034"/>
            <a:chExt cx="3811724" cy="1837107"/>
          </a:xfrm>
        </p:grpSpPr>
        <p:sp>
          <p:nvSpPr>
            <p:cNvPr id="7" name="Oval 6"/>
            <p:cNvSpPr/>
            <p:nvPr/>
          </p:nvSpPr>
          <p:spPr>
            <a:xfrm>
              <a:off x="5674015" y="1769199"/>
              <a:ext cx="3811724" cy="1257301"/>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dirty="0"/>
            </a:p>
          </p:txBody>
        </p:sp>
        <p:cxnSp>
          <p:nvCxnSpPr>
            <p:cNvPr id="8" name="Straight Connector 7"/>
            <p:cNvCxnSpPr/>
            <p:nvPr/>
          </p:nvCxnSpPr>
          <p:spPr>
            <a:xfrm>
              <a:off x="7608101" y="1650596"/>
              <a:ext cx="0" cy="1528763"/>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9" name="Oval 8"/>
            <p:cNvSpPr/>
            <p:nvPr/>
          </p:nvSpPr>
          <p:spPr bwMode="auto">
            <a:xfrm>
              <a:off x="8630421" y="1796907"/>
              <a:ext cx="290562" cy="290562"/>
            </a:xfrm>
            <a:prstGeom prst="ellipse">
              <a:avLst/>
            </a:prstGeom>
            <a:solidFill>
              <a:schemeClr val="bg1"/>
            </a:solidFill>
            <a:ln w="25400" cap="flat" cmpd="sng" algn="ctr">
              <a:solidFill>
                <a:schemeClr val="tx2"/>
              </a:solidFill>
              <a:prstDash val="solid"/>
              <a:round/>
              <a:headEnd type="none" w="med" len="med"/>
              <a:tailEnd type="none" w="med" len="med"/>
            </a:ln>
            <a:effectLst/>
          </p:spPr>
          <p:txBody>
            <a:bodyPr vert="horz" wrap="none" lIns="72000" tIns="72000" rIns="72000" bIns="72000" numCol="1" rtlCol="0" anchor="ctr" anchorCtr="0" compatLnSpc="1">
              <a:prstTxWarp prst="textNoShape">
                <a:avLst/>
              </a:prstTxWarp>
            </a:bodyPr>
            <a:lstStyle/>
            <a:p>
              <a:pPr algn="ctr" eaLnBrk="0" fontAlgn="base" hangingPunct="0">
                <a:spcBef>
                  <a:spcPct val="20000"/>
                </a:spcBef>
                <a:spcAft>
                  <a:spcPct val="0"/>
                </a:spcAft>
                <a:buSzPct val="100000"/>
                <a:buFont typeface="Wingdings" pitchFamily="2" charset="2"/>
                <a:buNone/>
              </a:pPr>
              <a:r>
                <a:rPr lang="en-GB" sz="1400" dirty="0">
                  <a:solidFill>
                    <a:srgbClr val="002060"/>
                  </a:solidFill>
                  <a:latin typeface="+mj-lt"/>
                </a:rPr>
                <a:t>B</a:t>
              </a:r>
            </a:p>
          </p:txBody>
        </p:sp>
        <p:sp>
          <p:nvSpPr>
            <p:cNvPr id="10" name="Oval 9"/>
            <p:cNvSpPr/>
            <p:nvPr/>
          </p:nvSpPr>
          <p:spPr bwMode="auto">
            <a:xfrm>
              <a:off x="6303582" y="1801773"/>
              <a:ext cx="290562" cy="290562"/>
            </a:xfrm>
            <a:prstGeom prst="ellipse">
              <a:avLst/>
            </a:prstGeom>
            <a:solidFill>
              <a:schemeClr val="bg1"/>
            </a:solidFill>
            <a:ln w="25400" cap="flat" cmpd="sng" algn="ctr">
              <a:solidFill>
                <a:schemeClr val="tx2"/>
              </a:solidFill>
              <a:prstDash val="solid"/>
              <a:round/>
              <a:headEnd type="none" w="med" len="med"/>
              <a:tailEnd type="none" w="med" len="med"/>
            </a:ln>
            <a:effectLst/>
          </p:spPr>
          <p:txBody>
            <a:bodyPr vert="horz" wrap="none" lIns="72000" tIns="72000" rIns="72000" bIns="72000" numCol="1" rtlCol="0" anchor="ctr" anchorCtr="0" compatLnSpc="1">
              <a:prstTxWarp prst="textNoShape">
                <a:avLst/>
              </a:prstTxWarp>
            </a:bodyPr>
            <a:lstStyle/>
            <a:p>
              <a:pPr algn="ctr" eaLnBrk="0" fontAlgn="base" hangingPunct="0">
                <a:spcBef>
                  <a:spcPct val="20000"/>
                </a:spcBef>
                <a:spcAft>
                  <a:spcPct val="0"/>
                </a:spcAft>
                <a:buSzPct val="100000"/>
                <a:buFont typeface="Wingdings" pitchFamily="2" charset="2"/>
                <a:buNone/>
              </a:pPr>
              <a:r>
                <a:rPr lang="en-GB" sz="1400" dirty="0" smtClean="0">
                  <a:solidFill>
                    <a:srgbClr val="002060"/>
                  </a:solidFill>
                  <a:latin typeface="+mj-lt"/>
                </a:rPr>
                <a:t>A</a:t>
              </a:r>
              <a:endParaRPr lang="en-GB" sz="1400" dirty="0">
                <a:solidFill>
                  <a:srgbClr val="002060"/>
                </a:solidFill>
                <a:latin typeface="+mj-lt"/>
              </a:endParaRPr>
            </a:p>
          </p:txBody>
        </p:sp>
        <p:sp>
          <p:nvSpPr>
            <p:cNvPr id="11" name="TextBox 10"/>
            <p:cNvSpPr txBox="1"/>
            <p:nvPr/>
          </p:nvSpPr>
          <p:spPr>
            <a:xfrm>
              <a:off x="5995558" y="2180969"/>
              <a:ext cx="1578769" cy="261610"/>
            </a:xfrm>
            <a:prstGeom prst="rect">
              <a:avLst/>
            </a:prstGeom>
            <a:noFill/>
          </p:spPr>
          <p:txBody>
            <a:bodyPr wrap="square" rtlCol="0">
              <a:spAutoFit/>
            </a:bodyPr>
            <a:lstStyle/>
            <a:p>
              <a:pPr algn="ctr"/>
              <a:r>
                <a:rPr lang="en-GB" dirty="0" smtClean="0"/>
                <a:t>LOLE 3H =&gt; 51 GW</a:t>
              </a:r>
              <a:endParaRPr lang="en-GB" dirty="0"/>
            </a:p>
          </p:txBody>
        </p:sp>
        <p:sp>
          <p:nvSpPr>
            <p:cNvPr id="16" name="Oval 15"/>
            <p:cNvSpPr/>
            <p:nvPr/>
          </p:nvSpPr>
          <p:spPr bwMode="auto">
            <a:xfrm>
              <a:off x="5674015" y="1360034"/>
              <a:ext cx="290562" cy="290562"/>
            </a:xfrm>
            <a:prstGeom prst="ellipse">
              <a:avLst/>
            </a:prstGeom>
            <a:solidFill>
              <a:schemeClr val="bg1"/>
            </a:solidFill>
            <a:ln w="25400" cap="flat" cmpd="sng" algn="ctr">
              <a:solidFill>
                <a:schemeClr val="tx2"/>
              </a:solidFill>
              <a:prstDash val="solid"/>
              <a:round/>
              <a:headEnd type="none" w="med" len="med"/>
              <a:tailEnd type="none" w="med" len="med"/>
            </a:ln>
            <a:effectLst/>
          </p:spPr>
          <p:txBody>
            <a:bodyPr vert="horz" wrap="none" lIns="72000" tIns="72000" rIns="72000" bIns="72000" numCol="1" rtlCol="0" anchor="ctr" anchorCtr="0" compatLnSpc="1">
              <a:prstTxWarp prst="textNoShape">
                <a:avLst/>
              </a:prstTxWarp>
            </a:bodyPr>
            <a:lstStyle/>
            <a:p>
              <a:pPr algn="ctr" eaLnBrk="0" fontAlgn="base" hangingPunct="0">
                <a:spcBef>
                  <a:spcPct val="20000"/>
                </a:spcBef>
                <a:spcAft>
                  <a:spcPct val="0"/>
                </a:spcAft>
                <a:buSzPct val="100000"/>
                <a:buFont typeface="Wingdings" pitchFamily="2" charset="2"/>
                <a:buNone/>
              </a:pPr>
              <a:r>
                <a:rPr lang="en-GB" sz="1400" dirty="0" smtClean="0">
                  <a:solidFill>
                    <a:srgbClr val="002060"/>
                  </a:solidFill>
                  <a:latin typeface="+mj-lt"/>
                </a:rPr>
                <a:t>1</a:t>
              </a:r>
              <a:endParaRPr lang="en-GB" sz="1400" dirty="0">
                <a:solidFill>
                  <a:srgbClr val="002060"/>
                </a:solidFill>
                <a:latin typeface="+mj-lt"/>
              </a:endParaRPr>
            </a:p>
          </p:txBody>
        </p:sp>
        <p:sp>
          <p:nvSpPr>
            <p:cNvPr id="2" name="Rectangle 1"/>
            <p:cNvSpPr/>
            <p:nvPr/>
          </p:nvSpPr>
          <p:spPr>
            <a:xfrm>
              <a:off x="6784942" y="1801773"/>
              <a:ext cx="567197" cy="290562"/>
            </a:xfrm>
            <a:prstGeom prst="rect">
              <a:avLst/>
            </a:prstGeom>
            <a:solidFill>
              <a:schemeClr val="bg1"/>
            </a:solidFill>
            <a:ln w="25400" cap="flat" cmpd="sng" algn="ctr">
              <a:solidFill>
                <a:schemeClr val="tx2"/>
              </a:solidFill>
              <a:prstDash val="solid"/>
              <a:round/>
              <a:headEnd type="none" w="med" len="med"/>
              <a:tailEnd type="none" w="med" len="med"/>
            </a:ln>
            <a:effectLst/>
          </p:spPr>
          <p:txBody>
            <a:bodyPr vert="horz" wrap="none" lIns="72000" tIns="72000" rIns="72000" bIns="72000" numCol="1" rtlCol="0" anchor="ctr" anchorCtr="0" compatLnSpc="1">
              <a:prstTxWarp prst="textNoShape">
                <a:avLst/>
              </a:prstTxWarp>
            </a:bodyPr>
            <a:lstStyle/>
            <a:p>
              <a:pPr algn="ctr" eaLnBrk="0" fontAlgn="base" hangingPunct="0">
                <a:spcBef>
                  <a:spcPct val="20000"/>
                </a:spcBef>
                <a:spcAft>
                  <a:spcPct val="0"/>
                </a:spcAft>
                <a:buSzPct val="100000"/>
                <a:buFont typeface="Wingdings" pitchFamily="2" charset="2"/>
                <a:buNone/>
              </a:pPr>
              <a:r>
                <a:rPr lang="fr-FR" sz="1400" dirty="0">
                  <a:solidFill>
                    <a:srgbClr val="002060"/>
                  </a:solidFill>
                  <a:latin typeface="+mj-lt"/>
                </a:rPr>
                <a:t>CRM</a:t>
              </a:r>
            </a:p>
          </p:txBody>
        </p:sp>
        <p:sp>
          <p:nvSpPr>
            <p:cNvPr id="20" name="TextBox 19"/>
            <p:cNvSpPr txBox="1"/>
            <p:nvPr/>
          </p:nvSpPr>
          <p:spPr>
            <a:xfrm>
              <a:off x="6585655" y="2576950"/>
              <a:ext cx="621426" cy="261610"/>
            </a:xfrm>
            <a:prstGeom prst="rect">
              <a:avLst/>
            </a:prstGeom>
            <a:ln/>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fr-FR" b="1" dirty="0" smtClean="0"/>
                <a:t>49GW</a:t>
              </a:r>
              <a:endParaRPr lang="fr-FR" b="1" dirty="0"/>
            </a:p>
          </p:txBody>
        </p:sp>
        <p:sp>
          <p:nvSpPr>
            <p:cNvPr id="21" name="TextBox 20"/>
            <p:cNvSpPr txBox="1"/>
            <p:nvPr/>
          </p:nvSpPr>
          <p:spPr>
            <a:xfrm>
              <a:off x="7972274" y="2576950"/>
              <a:ext cx="621426" cy="261610"/>
            </a:xfrm>
            <a:prstGeom prst="rect">
              <a:avLst/>
            </a:prstGeom>
            <a:ln/>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fr-FR" b="1" dirty="0" smtClean="0"/>
                <a:t>2GW</a:t>
              </a:r>
              <a:endParaRPr lang="fr-FR" b="1" dirty="0"/>
            </a:p>
          </p:txBody>
        </p:sp>
        <p:cxnSp>
          <p:nvCxnSpPr>
            <p:cNvPr id="5" name="Straight Arrow Connector 4"/>
            <p:cNvCxnSpPr>
              <a:stCxn id="21" idx="1"/>
            </p:cNvCxnSpPr>
            <p:nvPr/>
          </p:nvCxnSpPr>
          <p:spPr>
            <a:xfrm flipH="1">
              <a:off x="7207081" y="2707755"/>
              <a:ext cx="765193" cy="0"/>
            </a:xfrm>
            <a:prstGeom prst="straightConnector1">
              <a:avLst/>
            </a:prstGeom>
            <a:ln w="19050">
              <a:tailEnd type="arrow"/>
            </a:ln>
          </p:spPr>
          <p:style>
            <a:lnRef idx="1">
              <a:schemeClr val="accent6"/>
            </a:lnRef>
            <a:fillRef idx="0">
              <a:schemeClr val="accent6"/>
            </a:fillRef>
            <a:effectRef idx="0">
              <a:schemeClr val="accent6"/>
            </a:effectRef>
            <a:fontRef idx="minor">
              <a:schemeClr val="tx1"/>
            </a:fontRef>
          </p:style>
        </p:cxnSp>
        <p:sp>
          <p:nvSpPr>
            <p:cNvPr id="22" name="Oval 21"/>
            <p:cNvSpPr/>
            <p:nvPr/>
          </p:nvSpPr>
          <p:spPr bwMode="auto">
            <a:xfrm>
              <a:off x="8137706" y="1790221"/>
              <a:ext cx="290562" cy="290562"/>
            </a:xfrm>
            <a:prstGeom prst="ellipse">
              <a:avLst/>
            </a:prstGeom>
            <a:solidFill>
              <a:schemeClr val="bg1"/>
            </a:solidFill>
            <a:ln w="25400" cap="flat" cmpd="sng" algn="ctr">
              <a:solidFill>
                <a:schemeClr val="tx2"/>
              </a:solidFill>
              <a:prstDash val="solid"/>
              <a:round/>
              <a:headEnd type="none" w="med" len="med"/>
              <a:tailEnd type="none" w="med" len="med"/>
            </a:ln>
            <a:effectLst/>
          </p:spPr>
          <p:txBody>
            <a:bodyPr vert="horz" wrap="none" lIns="72000" tIns="72000" rIns="72000" bIns="72000" numCol="1" rtlCol="0" anchor="ctr" anchorCtr="0" compatLnSpc="1">
              <a:prstTxWarp prst="textNoShape">
                <a:avLst/>
              </a:prstTxWarp>
            </a:bodyPr>
            <a:lstStyle/>
            <a:p>
              <a:pPr algn="ctr" eaLnBrk="0" fontAlgn="base" hangingPunct="0">
                <a:spcBef>
                  <a:spcPct val="20000"/>
                </a:spcBef>
                <a:spcAft>
                  <a:spcPct val="0"/>
                </a:spcAft>
                <a:buSzPct val="100000"/>
                <a:buFont typeface="Wingdings" pitchFamily="2" charset="2"/>
                <a:buNone/>
              </a:pPr>
              <a:endParaRPr lang="en-GB" sz="1400" dirty="0">
                <a:solidFill>
                  <a:srgbClr val="002060"/>
                </a:solidFill>
                <a:latin typeface="+mj-lt"/>
              </a:endParaRPr>
            </a:p>
          </p:txBody>
        </p:sp>
        <p:cxnSp>
          <p:nvCxnSpPr>
            <p:cNvPr id="24" name="Straight Connector 23"/>
            <p:cNvCxnSpPr/>
            <p:nvPr/>
          </p:nvCxnSpPr>
          <p:spPr>
            <a:xfrm flipV="1">
              <a:off x="8137706" y="1771749"/>
              <a:ext cx="290562" cy="320586"/>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7297388" y="2889364"/>
              <a:ext cx="621426" cy="307777"/>
            </a:xfrm>
            <a:prstGeom prst="rect">
              <a:avLst/>
            </a:prstGeom>
            <a:solidFill>
              <a:schemeClr val="bg1"/>
            </a:solidFill>
            <a:ln w="25400" cap="flat" cmpd="sng" algn="ctr">
              <a:solidFill>
                <a:schemeClr val="tx2"/>
              </a:solidFill>
              <a:prstDash val="solid"/>
              <a:round/>
              <a:headEnd type="none" w="med" len="med"/>
              <a:tailEnd type="none" w="med" len="med"/>
            </a:ln>
            <a:effectLst/>
          </p:spPr>
          <p:txBody>
            <a:bodyPr vert="horz" wrap="none" lIns="72000" tIns="72000" rIns="72000" bIns="72000" numCol="1" rtlCol="0" anchor="ctr" anchorCtr="0" compatLnSpc="1">
              <a:prstTxWarp prst="textNoShape">
                <a:avLst/>
              </a:prstTxWarp>
            </a:bodyPr>
            <a:lstStyle>
              <a:defPPr>
                <a:defRPr lang="en-US"/>
              </a:defPPr>
              <a:lvl1pPr algn="ctr" eaLnBrk="0" fontAlgn="base" hangingPunct="0">
                <a:spcBef>
                  <a:spcPct val="20000"/>
                </a:spcBef>
                <a:spcAft>
                  <a:spcPct val="0"/>
                </a:spcAft>
                <a:buSzPct val="100000"/>
                <a:buFont typeface="Wingdings" pitchFamily="2" charset="2"/>
                <a:buNone/>
                <a:defRPr sz="1400">
                  <a:solidFill>
                    <a:srgbClr val="002060"/>
                  </a:solidFill>
                  <a:latin typeface="+mj-lt"/>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r>
                <a:rPr lang="fr-FR" dirty="0"/>
                <a:t>2GW</a:t>
              </a:r>
            </a:p>
          </p:txBody>
        </p:sp>
      </p:grpSp>
      <p:grpSp>
        <p:nvGrpSpPr>
          <p:cNvPr id="84" name="Group 83"/>
          <p:cNvGrpSpPr/>
          <p:nvPr/>
        </p:nvGrpSpPr>
        <p:grpSpPr>
          <a:xfrm>
            <a:off x="5271832" y="1279429"/>
            <a:ext cx="4433516" cy="1819325"/>
            <a:chOff x="5577828" y="5290778"/>
            <a:chExt cx="4433516" cy="1819325"/>
          </a:xfrm>
        </p:grpSpPr>
        <p:sp>
          <p:nvSpPr>
            <p:cNvPr id="58" name="Oval 57"/>
            <p:cNvSpPr/>
            <p:nvPr/>
          </p:nvSpPr>
          <p:spPr>
            <a:xfrm>
              <a:off x="5673089" y="5699943"/>
              <a:ext cx="3811724" cy="1257301"/>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dirty="0"/>
            </a:p>
          </p:txBody>
        </p:sp>
        <p:cxnSp>
          <p:nvCxnSpPr>
            <p:cNvPr id="59" name="Straight Connector 58"/>
            <p:cNvCxnSpPr/>
            <p:nvPr/>
          </p:nvCxnSpPr>
          <p:spPr>
            <a:xfrm>
              <a:off x="7607175" y="5581340"/>
              <a:ext cx="0" cy="1528763"/>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0" name="Oval 59"/>
            <p:cNvSpPr/>
            <p:nvPr/>
          </p:nvSpPr>
          <p:spPr bwMode="auto">
            <a:xfrm>
              <a:off x="8629495" y="5727651"/>
              <a:ext cx="290562" cy="290562"/>
            </a:xfrm>
            <a:prstGeom prst="ellipse">
              <a:avLst/>
            </a:prstGeom>
            <a:solidFill>
              <a:schemeClr val="bg1"/>
            </a:solidFill>
            <a:ln w="25400" cap="flat" cmpd="sng" algn="ctr">
              <a:solidFill>
                <a:schemeClr val="tx2"/>
              </a:solidFill>
              <a:prstDash val="solid"/>
              <a:round/>
              <a:headEnd type="none" w="med" len="med"/>
              <a:tailEnd type="none" w="med" len="med"/>
            </a:ln>
            <a:effectLst/>
          </p:spPr>
          <p:txBody>
            <a:bodyPr vert="horz" wrap="none" lIns="72000" tIns="72000" rIns="72000" bIns="72000" numCol="1" rtlCol="0" anchor="ctr" anchorCtr="0" compatLnSpc="1">
              <a:prstTxWarp prst="textNoShape">
                <a:avLst/>
              </a:prstTxWarp>
            </a:bodyPr>
            <a:lstStyle/>
            <a:p>
              <a:pPr algn="ctr" eaLnBrk="0" fontAlgn="base" hangingPunct="0">
                <a:spcBef>
                  <a:spcPct val="20000"/>
                </a:spcBef>
                <a:spcAft>
                  <a:spcPct val="0"/>
                </a:spcAft>
                <a:buSzPct val="100000"/>
                <a:buFont typeface="Wingdings" pitchFamily="2" charset="2"/>
                <a:buNone/>
              </a:pPr>
              <a:r>
                <a:rPr lang="en-GB" sz="1400" dirty="0">
                  <a:solidFill>
                    <a:srgbClr val="002060"/>
                  </a:solidFill>
                  <a:latin typeface="+mj-lt"/>
                </a:rPr>
                <a:t>B</a:t>
              </a:r>
            </a:p>
          </p:txBody>
        </p:sp>
        <p:sp>
          <p:nvSpPr>
            <p:cNvPr id="61" name="Oval 60"/>
            <p:cNvSpPr/>
            <p:nvPr/>
          </p:nvSpPr>
          <p:spPr bwMode="auto">
            <a:xfrm>
              <a:off x="6302656" y="5732517"/>
              <a:ext cx="290562" cy="290562"/>
            </a:xfrm>
            <a:prstGeom prst="ellipse">
              <a:avLst/>
            </a:prstGeom>
            <a:solidFill>
              <a:schemeClr val="bg1"/>
            </a:solidFill>
            <a:ln w="25400" cap="flat" cmpd="sng" algn="ctr">
              <a:solidFill>
                <a:schemeClr val="tx2"/>
              </a:solidFill>
              <a:prstDash val="solid"/>
              <a:round/>
              <a:headEnd type="none" w="med" len="med"/>
              <a:tailEnd type="none" w="med" len="med"/>
            </a:ln>
            <a:effectLst/>
          </p:spPr>
          <p:txBody>
            <a:bodyPr vert="horz" wrap="none" lIns="72000" tIns="72000" rIns="72000" bIns="72000" numCol="1" rtlCol="0" anchor="ctr" anchorCtr="0" compatLnSpc="1">
              <a:prstTxWarp prst="textNoShape">
                <a:avLst/>
              </a:prstTxWarp>
            </a:bodyPr>
            <a:lstStyle/>
            <a:p>
              <a:pPr algn="ctr" eaLnBrk="0" fontAlgn="base" hangingPunct="0">
                <a:spcBef>
                  <a:spcPct val="20000"/>
                </a:spcBef>
                <a:spcAft>
                  <a:spcPct val="0"/>
                </a:spcAft>
                <a:buSzPct val="100000"/>
                <a:buFont typeface="Wingdings" pitchFamily="2" charset="2"/>
                <a:buNone/>
              </a:pPr>
              <a:r>
                <a:rPr lang="en-GB" sz="1400" dirty="0" smtClean="0">
                  <a:solidFill>
                    <a:srgbClr val="002060"/>
                  </a:solidFill>
                  <a:latin typeface="+mj-lt"/>
                </a:rPr>
                <a:t>A</a:t>
              </a:r>
              <a:endParaRPr lang="en-GB" sz="1400" dirty="0">
                <a:solidFill>
                  <a:srgbClr val="002060"/>
                </a:solidFill>
                <a:latin typeface="+mj-lt"/>
              </a:endParaRPr>
            </a:p>
          </p:txBody>
        </p:sp>
        <p:sp>
          <p:nvSpPr>
            <p:cNvPr id="62" name="TextBox 61"/>
            <p:cNvSpPr txBox="1"/>
            <p:nvPr/>
          </p:nvSpPr>
          <p:spPr>
            <a:xfrm>
              <a:off x="5577828" y="6074769"/>
              <a:ext cx="2112471" cy="469359"/>
            </a:xfrm>
            <a:prstGeom prst="rect">
              <a:avLst/>
            </a:prstGeom>
            <a:noFill/>
          </p:spPr>
          <p:txBody>
            <a:bodyPr wrap="square" rtlCol="0">
              <a:spAutoFit/>
            </a:bodyPr>
            <a:lstStyle/>
            <a:p>
              <a:pPr algn="ctr"/>
              <a:r>
                <a:rPr lang="en-GB" b="1" dirty="0" smtClean="0">
                  <a:solidFill>
                    <a:schemeClr val="tx2"/>
                  </a:solidFill>
                </a:rPr>
                <a:t>Price: 3k€/MWh</a:t>
              </a:r>
            </a:p>
            <a:p>
              <a:pPr algn="ctr"/>
              <a:r>
                <a:rPr lang="en-GB" b="1" dirty="0" smtClean="0">
                  <a:solidFill>
                    <a:schemeClr val="tx2"/>
                  </a:solidFill>
                </a:rPr>
                <a:t>Demand: 51GW -Supply: 49GW</a:t>
              </a:r>
            </a:p>
          </p:txBody>
        </p:sp>
        <p:sp>
          <p:nvSpPr>
            <p:cNvPr id="63" name="Rectangle 2"/>
            <p:cNvSpPr>
              <a:spLocks noChangeArrowheads="1"/>
            </p:cNvSpPr>
            <p:nvPr/>
          </p:nvSpPr>
          <p:spPr bwMode="auto">
            <a:xfrm>
              <a:off x="5966056" y="5291352"/>
              <a:ext cx="4045288"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fr-FR" sz="1200" b="0" i="0" u="none" strike="noStrike" cap="none" normalizeH="0" baseline="0" dirty="0" smtClean="0">
                  <a:ln>
                    <a:noFill/>
                  </a:ln>
                  <a:solidFill>
                    <a:srgbClr val="003763"/>
                  </a:solidFill>
                  <a:effectLst/>
                  <a:latin typeface="Franklin Gothic Demi" pitchFamily="34" charset="0"/>
                  <a:ea typeface="Times New Roman" pitchFamily="18" charset="0"/>
                  <a:cs typeface="Times New Roman" pitchFamily="18" charset="0"/>
                </a:rPr>
                <a:t>Energy market: scarcity</a:t>
              </a:r>
              <a:r>
                <a:rPr kumimoji="0" lang="en-GB" altLang="fr-FR" sz="1200" b="0" i="0" u="none" strike="noStrike" cap="none" normalizeH="0" dirty="0" smtClean="0">
                  <a:ln>
                    <a:noFill/>
                  </a:ln>
                  <a:solidFill>
                    <a:srgbClr val="003763"/>
                  </a:solidFill>
                  <a:effectLst/>
                  <a:latin typeface="Franklin Gothic Demi" pitchFamily="34" charset="0"/>
                  <a:ea typeface="Times New Roman" pitchFamily="18" charset="0"/>
                  <a:cs typeface="Times New Roman" pitchFamily="18" charset="0"/>
                </a:rPr>
                <a:t> situation </a:t>
              </a:r>
              <a:r>
                <a:rPr lang="en-GB" altLang="fr-FR" sz="1200" dirty="0" smtClean="0">
                  <a:solidFill>
                    <a:srgbClr val="003763"/>
                  </a:solidFill>
                  <a:latin typeface="Franklin Gothic Demi" pitchFamily="34" charset="0"/>
                  <a:ea typeface="Times New Roman" pitchFamily="18" charset="0"/>
                  <a:cs typeface="Times New Roman" pitchFamily="18" charset="0"/>
                </a:rPr>
                <a:t>simultaneously in A &amp; B</a:t>
              </a:r>
              <a:endParaRPr kumimoji="0" lang="en-GB" altLang="fr-FR" sz="1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fr-F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4" name="Oval 63"/>
            <p:cNvSpPr/>
            <p:nvPr/>
          </p:nvSpPr>
          <p:spPr bwMode="auto">
            <a:xfrm>
              <a:off x="5673089" y="5290778"/>
              <a:ext cx="290562" cy="290562"/>
            </a:xfrm>
            <a:prstGeom prst="ellipse">
              <a:avLst/>
            </a:prstGeom>
            <a:solidFill>
              <a:schemeClr val="bg1"/>
            </a:solidFill>
            <a:ln w="25400" cap="flat" cmpd="sng" algn="ctr">
              <a:solidFill>
                <a:schemeClr val="tx2"/>
              </a:solidFill>
              <a:prstDash val="solid"/>
              <a:round/>
              <a:headEnd type="none" w="med" len="med"/>
              <a:tailEnd type="none" w="med" len="med"/>
            </a:ln>
            <a:effectLst/>
          </p:spPr>
          <p:txBody>
            <a:bodyPr vert="horz" wrap="none" lIns="72000" tIns="72000" rIns="72000" bIns="72000" numCol="1" rtlCol="0" anchor="ctr" anchorCtr="0" compatLnSpc="1">
              <a:prstTxWarp prst="textNoShape">
                <a:avLst/>
              </a:prstTxWarp>
            </a:bodyPr>
            <a:lstStyle/>
            <a:p>
              <a:pPr algn="ctr" eaLnBrk="0" fontAlgn="base" hangingPunct="0">
                <a:spcBef>
                  <a:spcPct val="20000"/>
                </a:spcBef>
                <a:spcAft>
                  <a:spcPct val="0"/>
                </a:spcAft>
                <a:buSzPct val="100000"/>
                <a:buFont typeface="Wingdings" pitchFamily="2" charset="2"/>
                <a:buNone/>
              </a:pPr>
              <a:r>
                <a:rPr lang="en-GB" sz="1400" dirty="0" smtClean="0">
                  <a:solidFill>
                    <a:srgbClr val="002060"/>
                  </a:solidFill>
                  <a:latin typeface="+mj-lt"/>
                </a:rPr>
                <a:t>2a</a:t>
              </a:r>
              <a:endParaRPr lang="en-GB" sz="1400" dirty="0">
                <a:solidFill>
                  <a:srgbClr val="002060"/>
                </a:solidFill>
                <a:latin typeface="+mj-lt"/>
              </a:endParaRPr>
            </a:p>
          </p:txBody>
        </p:sp>
        <p:sp>
          <p:nvSpPr>
            <p:cNvPr id="65" name="TextBox 64"/>
            <p:cNvSpPr txBox="1"/>
            <p:nvPr/>
          </p:nvSpPr>
          <p:spPr>
            <a:xfrm>
              <a:off x="6584729" y="6507694"/>
              <a:ext cx="621426" cy="261610"/>
            </a:xfrm>
            <a:prstGeom prst="rect">
              <a:avLst/>
            </a:prstGeom>
            <a:ln/>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fr-FR" b="1" dirty="0" smtClean="0"/>
                <a:t>49GW</a:t>
              </a:r>
              <a:endParaRPr lang="fr-FR" b="1" dirty="0"/>
            </a:p>
          </p:txBody>
        </p:sp>
        <p:sp>
          <p:nvSpPr>
            <p:cNvPr id="66" name="TextBox 65"/>
            <p:cNvSpPr txBox="1"/>
            <p:nvPr/>
          </p:nvSpPr>
          <p:spPr>
            <a:xfrm>
              <a:off x="7306214" y="6693915"/>
              <a:ext cx="621426" cy="261610"/>
            </a:xfrm>
            <a:prstGeom prst="rect">
              <a:avLst/>
            </a:prstGeom>
            <a:ln/>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fr-FR" b="1" dirty="0" smtClean="0"/>
                <a:t>0GW</a:t>
              </a:r>
              <a:endParaRPr lang="fr-FR" b="1" dirty="0"/>
            </a:p>
          </p:txBody>
        </p:sp>
        <p:sp>
          <p:nvSpPr>
            <p:cNvPr id="68" name="Rectangle 67"/>
            <p:cNvSpPr/>
            <p:nvPr/>
          </p:nvSpPr>
          <p:spPr>
            <a:xfrm>
              <a:off x="6676958" y="5732517"/>
              <a:ext cx="867867" cy="290562"/>
            </a:xfrm>
            <a:prstGeom prst="rect">
              <a:avLst/>
            </a:prstGeom>
            <a:solidFill>
              <a:schemeClr val="bg1"/>
            </a:solidFill>
            <a:ln w="25400" cap="flat" cmpd="sng" algn="ctr">
              <a:solidFill>
                <a:schemeClr val="tx2"/>
              </a:solidFill>
              <a:prstDash val="solid"/>
              <a:round/>
              <a:headEnd type="none" w="med" len="med"/>
              <a:tailEnd type="none" w="med" len="med"/>
            </a:ln>
            <a:effectLst/>
          </p:spPr>
          <p:txBody>
            <a:bodyPr vert="horz" wrap="none" lIns="72000" tIns="72000" rIns="72000" bIns="72000" numCol="1" rtlCol="0" anchor="ctr" anchorCtr="0" compatLnSpc="1">
              <a:prstTxWarp prst="textNoShape">
                <a:avLst/>
              </a:prstTxWarp>
            </a:bodyPr>
            <a:lstStyle/>
            <a:p>
              <a:pPr algn="ctr" eaLnBrk="0" fontAlgn="base" hangingPunct="0">
                <a:spcBef>
                  <a:spcPct val="20000"/>
                </a:spcBef>
                <a:spcAft>
                  <a:spcPct val="0"/>
                </a:spcAft>
                <a:buSzPct val="100000"/>
                <a:buFont typeface="Wingdings" pitchFamily="2" charset="2"/>
                <a:buNone/>
              </a:pPr>
              <a:r>
                <a:rPr lang="fr-FR" dirty="0" smtClean="0">
                  <a:solidFill>
                    <a:srgbClr val="002060"/>
                  </a:solidFill>
                  <a:latin typeface="+mj-lt"/>
                </a:rPr>
                <a:t>Price cap</a:t>
              </a:r>
              <a:endParaRPr lang="fr-FR" dirty="0">
                <a:solidFill>
                  <a:srgbClr val="002060"/>
                </a:solidFill>
                <a:latin typeface="+mj-lt"/>
              </a:endParaRPr>
            </a:p>
          </p:txBody>
        </p:sp>
        <p:sp>
          <p:nvSpPr>
            <p:cNvPr id="69" name="Rectangle 68"/>
            <p:cNvSpPr/>
            <p:nvPr/>
          </p:nvSpPr>
          <p:spPr>
            <a:xfrm>
              <a:off x="7697225" y="5732517"/>
              <a:ext cx="867867" cy="290562"/>
            </a:xfrm>
            <a:prstGeom prst="rect">
              <a:avLst/>
            </a:prstGeom>
            <a:solidFill>
              <a:schemeClr val="bg1"/>
            </a:solidFill>
            <a:ln w="25400" cap="flat" cmpd="sng" algn="ctr">
              <a:solidFill>
                <a:schemeClr val="tx2"/>
              </a:solidFill>
              <a:prstDash val="solid"/>
              <a:round/>
              <a:headEnd type="none" w="med" len="med"/>
              <a:tailEnd type="none" w="med" len="med"/>
            </a:ln>
            <a:effectLst/>
          </p:spPr>
          <p:txBody>
            <a:bodyPr vert="horz" wrap="none" lIns="72000" tIns="72000" rIns="72000" bIns="72000" numCol="1" rtlCol="0" anchor="ctr" anchorCtr="0" compatLnSpc="1">
              <a:prstTxWarp prst="textNoShape">
                <a:avLst/>
              </a:prstTxWarp>
            </a:bodyPr>
            <a:lstStyle/>
            <a:p>
              <a:pPr algn="ctr" eaLnBrk="0" fontAlgn="base" hangingPunct="0">
                <a:spcBef>
                  <a:spcPct val="20000"/>
                </a:spcBef>
                <a:spcAft>
                  <a:spcPct val="0"/>
                </a:spcAft>
                <a:buSzPct val="100000"/>
                <a:buFont typeface="Wingdings" pitchFamily="2" charset="2"/>
                <a:buNone/>
              </a:pPr>
              <a:r>
                <a:rPr lang="fr-FR" dirty="0" smtClean="0">
                  <a:solidFill>
                    <a:srgbClr val="002060"/>
                  </a:solidFill>
                  <a:latin typeface="+mj-lt"/>
                </a:rPr>
                <a:t>Price cap</a:t>
              </a:r>
              <a:endParaRPr lang="fr-FR" dirty="0">
                <a:solidFill>
                  <a:srgbClr val="002060"/>
                </a:solidFill>
                <a:latin typeface="+mj-lt"/>
              </a:endParaRPr>
            </a:p>
          </p:txBody>
        </p:sp>
        <p:sp>
          <p:nvSpPr>
            <p:cNvPr id="70" name="TextBox 69"/>
            <p:cNvSpPr txBox="1"/>
            <p:nvPr/>
          </p:nvSpPr>
          <p:spPr>
            <a:xfrm>
              <a:off x="7490277" y="6074769"/>
              <a:ext cx="2109062" cy="469359"/>
            </a:xfrm>
            <a:prstGeom prst="rect">
              <a:avLst/>
            </a:prstGeom>
            <a:noFill/>
          </p:spPr>
          <p:txBody>
            <a:bodyPr wrap="square" rtlCol="0">
              <a:spAutoFit/>
            </a:bodyPr>
            <a:lstStyle/>
            <a:p>
              <a:pPr algn="ctr"/>
              <a:r>
                <a:rPr lang="en-GB" b="1" dirty="0" smtClean="0">
                  <a:solidFill>
                    <a:schemeClr val="tx2"/>
                  </a:solidFill>
                </a:rPr>
                <a:t>Price: 3k€/MWh</a:t>
              </a:r>
            </a:p>
            <a:p>
              <a:pPr algn="ctr"/>
              <a:r>
                <a:rPr lang="en-GB" b="1" dirty="0" smtClean="0">
                  <a:solidFill>
                    <a:schemeClr val="tx2"/>
                  </a:solidFill>
                </a:rPr>
                <a:t>Demand: 54GW-Supply:48GW</a:t>
              </a:r>
              <a:endParaRPr lang="en-GB" b="1" dirty="0">
                <a:solidFill>
                  <a:schemeClr val="tx2"/>
                </a:solidFill>
              </a:endParaRPr>
            </a:p>
          </p:txBody>
        </p:sp>
      </p:grpSp>
      <p:sp>
        <p:nvSpPr>
          <p:cNvPr id="82" name="Rectangle 81"/>
          <p:cNvSpPr/>
          <p:nvPr/>
        </p:nvSpPr>
        <p:spPr bwMode="auto">
          <a:xfrm>
            <a:off x="436997" y="5525228"/>
            <a:ext cx="8857272" cy="1115690"/>
          </a:xfrm>
          <a:prstGeom prst="rect">
            <a:avLst/>
          </a:prstGeom>
          <a:noFill/>
        </p:spPr>
        <p:txBody>
          <a:bodyPr wrap="square">
            <a:spAutoFit/>
          </a:bodyPr>
          <a:lstStyle/>
          <a:p>
            <a:pPr marL="285750" indent="-285750" algn="just">
              <a:buFont typeface="Wingdings" panose="05000000000000000000" pitchFamily="2" charset="2"/>
              <a:buChar char="§"/>
            </a:pPr>
            <a:r>
              <a:rPr lang="en-GB" sz="1600" dirty="0"/>
              <a:t>In this example, </a:t>
            </a:r>
            <a:r>
              <a:rPr lang="en-GB" sz="1600" dirty="0" smtClean="0"/>
              <a:t>country </a:t>
            </a:r>
            <a:r>
              <a:rPr lang="en-GB" sz="1600" dirty="0"/>
              <a:t>A contracted capacity up to 51GW, but only 47-49GW of its demand is satisfied depending on the situation</a:t>
            </a:r>
          </a:p>
          <a:p>
            <a:pPr marL="285750" indent="-285750" algn="just">
              <a:buFont typeface="Wingdings" panose="05000000000000000000" pitchFamily="2" charset="2"/>
              <a:buChar char="§"/>
            </a:pPr>
            <a:r>
              <a:rPr lang="en-GB" sz="1600" b="1" dirty="0" smtClean="0"/>
              <a:t>Without specific rules to control on capacity contracted abroad at times of scarcity, cross border participation has no value added in terms of security of supply over a simple statistical approach</a:t>
            </a:r>
            <a:endParaRPr lang="en-GB" sz="1600" b="1" dirty="0"/>
          </a:p>
        </p:txBody>
      </p:sp>
      <p:sp>
        <p:nvSpPr>
          <p:cNvPr id="3" name="Down Arrow 2"/>
          <p:cNvSpPr/>
          <p:nvPr/>
        </p:nvSpPr>
        <p:spPr>
          <a:xfrm rot="14639027">
            <a:off x="4634879" y="2327009"/>
            <a:ext cx="369507" cy="784912"/>
          </a:xfrm>
          <a:prstGeom prst="down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fr-FR"/>
          </a:p>
        </p:txBody>
      </p:sp>
      <p:sp>
        <p:nvSpPr>
          <p:cNvPr id="50" name="Down Arrow 49"/>
          <p:cNvSpPr/>
          <p:nvPr/>
        </p:nvSpPr>
        <p:spPr>
          <a:xfrm rot="17525406">
            <a:off x="4634878" y="3149439"/>
            <a:ext cx="369507" cy="784912"/>
          </a:xfrm>
          <a:prstGeom prst="down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46190477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p:bldP spid="3" grpId="0" animBg="1"/>
      <p:bldP spid="5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sz="2800" dirty="0" smtClean="0"/>
              <a:t>Conclusions </a:t>
            </a:r>
            <a:endParaRPr lang="en-GB" sz="2800" dirty="0"/>
          </a:p>
        </p:txBody>
      </p:sp>
      <p:sp>
        <p:nvSpPr>
          <p:cNvPr id="4" name="Slide Number Placeholder 3"/>
          <p:cNvSpPr>
            <a:spLocks noGrp="1"/>
          </p:cNvSpPr>
          <p:nvPr>
            <p:ph type="sldNum" sz="quarter" idx="4294967295"/>
          </p:nvPr>
        </p:nvSpPr>
        <p:spPr>
          <a:xfrm>
            <a:off x="9445625" y="7083425"/>
            <a:ext cx="384175" cy="244475"/>
          </a:xfrm>
        </p:spPr>
        <p:txBody>
          <a:bodyPr/>
          <a:lstStyle/>
          <a:p>
            <a:pPr algn="ctr"/>
            <a:fld id="{0AF8A4B7-68D6-47C7-8DF0-E856C990106D}" type="slidenum">
              <a:rPr lang="en-US" smtClean="0"/>
              <a:pPr algn="ctr"/>
              <a:t>19</a:t>
            </a:fld>
            <a:endParaRPr lang="en-US" dirty="0"/>
          </a:p>
        </p:txBody>
      </p:sp>
    </p:spTree>
    <p:extLst>
      <p:ext uri="{BB962C8B-B14F-4D97-AF65-F5344CB8AC3E}">
        <p14:creationId xmlns:p14="http://schemas.microsoft.com/office/powerpoint/2010/main" val="218225616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14332" y="117250"/>
            <a:ext cx="8101584" cy="1077265"/>
          </a:xfrm>
        </p:spPr>
        <p:txBody>
          <a:bodyPr/>
          <a:lstStyle/>
          <a:p>
            <a:pPr defTabSz="128016">
              <a:spcBef>
                <a:spcPts val="264"/>
              </a:spcBef>
            </a:pPr>
            <a:r>
              <a:rPr lang="en-GB" sz="1600" dirty="0">
                <a:solidFill>
                  <a:schemeClr val="accent2"/>
                </a:solidFill>
                <a:latin typeface="Franklin Gothic Demi"/>
              </a:rPr>
              <a:t>About FTI</a:t>
            </a:r>
            <a:r>
              <a:rPr lang="en-US" dirty="0" smtClean="0"/>
              <a:t/>
            </a:r>
            <a:br>
              <a:rPr lang="en-US" dirty="0" smtClean="0"/>
            </a:br>
            <a:r>
              <a:rPr lang="en-US" dirty="0" smtClean="0"/>
              <a:t>FTI Consulting at a Glance</a:t>
            </a:r>
            <a:endParaRPr lang="en-US" dirty="0"/>
          </a:p>
        </p:txBody>
      </p:sp>
      <p:sp>
        <p:nvSpPr>
          <p:cNvPr id="3" name="Text Placeholder 2"/>
          <p:cNvSpPr>
            <a:spLocks noGrp="1"/>
          </p:cNvSpPr>
          <p:nvPr>
            <p:ph type="body" sz="quarter" idx="15"/>
          </p:nvPr>
        </p:nvSpPr>
        <p:spPr>
          <a:xfrm>
            <a:off x="117289" y="1295595"/>
            <a:ext cx="1288459" cy="5431536"/>
          </a:xfrm>
        </p:spPr>
        <p:txBody>
          <a:bodyPr/>
          <a:lstStyle/>
          <a:p>
            <a:pPr>
              <a:tabLst>
                <a:tab pos="1077913" algn="l"/>
              </a:tabLst>
            </a:pPr>
            <a:r>
              <a:rPr lang="en-US" sz="1300" dirty="0"/>
              <a:t>FTI Consulting is a global business advisory firm that provides multidisciplinary solutions to complex challenges and </a:t>
            </a:r>
            <a:r>
              <a:rPr lang="en-US" sz="1300" dirty="0" smtClean="0"/>
              <a:t>opportunities</a:t>
            </a:r>
            <a:endParaRPr lang="en-US" sz="1300" dirty="0"/>
          </a:p>
        </p:txBody>
      </p:sp>
      <p:sp>
        <p:nvSpPr>
          <p:cNvPr id="20" name="TextBox 12"/>
          <p:cNvSpPr txBox="1">
            <a:spLocks noChangeArrowheads="1"/>
          </p:cNvSpPr>
          <p:nvPr/>
        </p:nvSpPr>
        <p:spPr bwMode="auto">
          <a:xfrm>
            <a:off x="2651813" y="3401182"/>
            <a:ext cx="2548277" cy="1515800"/>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tIns="91440" bIns="91440">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1400" dirty="0">
                <a:solidFill>
                  <a:schemeClr val="accent1"/>
                </a:solidFill>
                <a:latin typeface="+mj-lt"/>
                <a:ea typeface="+mn-ea"/>
                <a:cs typeface="Adobe Arabic" pitchFamily="18" charset="-78"/>
              </a:rPr>
              <a:t>EXPERIENCED PROFESSIONALS</a:t>
            </a:r>
          </a:p>
          <a:p>
            <a:pPr eaLnBrk="1" hangingPunct="1"/>
            <a:r>
              <a:rPr lang="en-US" sz="1400" dirty="0" smtClean="0">
                <a:solidFill>
                  <a:schemeClr val="accent1"/>
                </a:solidFill>
                <a:latin typeface="+mn-lt"/>
                <a:ea typeface="+mn-ea"/>
                <a:cs typeface="Adobe Arabic" pitchFamily="18" charset="-78"/>
              </a:rPr>
              <a:t>We are trusted </a:t>
            </a:r>
            <a:r>
              <a:rPr lang="en-US" sz="1400" dirty="0">
                <a:solidFill>
                  <a:schemeClr val="accent1"/>
                </a:solidFill>
                <a:latin typeface="+mn-lt"/>
                <a:ea typeface="+mn-ea"/>
                <a:cs typeface="Adobe Arabic" pitchFamily="18" charset="-78"/>
              </a:rPr>
              <a:t>advisors with diverse expertise and exceptional credentials serving clients globally</a:t>
            </a:r>
          </a:p>
        </p:txBody>
      </p:sp>
      <p:sp>
        <p:nvSpPr>
          <p:cNvPr id="22" name="TextBox 21"/>
          <p:cNvSpPr txBox="1">
            <a:spLocks noChangeArrowheads="1"/>
          </p:cNvSpPr>
          <p:nvPr/>
        </p:nvSpPr>
        <p:spPr bwMode="auto">
          <a:xfrm>
            <a:off x="2651813" y="4855730"/>
            <a:ext cx="2548277" cy="1553393"/>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tIns="91440" bIns="91440">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1400" dirty="0">
                <a:solidFill>
                  <a:schemeClr val="accent1"/>
                </a:solidFill>
                <a:latin typeface="+mj-lt"/>
                <a:ea typeface="+mn-ea"/>
                <a:cs typeface="Adobe Arabic" pitchFamily="18" charset="-78"/>
              </a:rPr>
              <a:t>DEEP </a:t>
            </a:r>
            <a:r>
              <a:rPr lang="en-US" sz="1400" dirty="0" smtClean="0">
                <a:solidFill>
                  <a:schemeClr val="accent1"/>
                </a:solidFill>
                <a:latin typeface="+mj-lt"/>
                <a:ea typeface="+mn-ea"/>
                <a:cs typeface="Adobe Arabic" pitchFamily="18" charset="-78"/>
              </a:rPr>
              <a:t>EXPERTISE</a:t>
            </a:r>
            <a:endParaRPr lang="en-US" sz="1400" dirty="0">
              <a:solidFill>
                <a:schemeClr val="accent1"/>
              </a:solidFill>
              <a:latin typeface="+mj-lt"/>
              <a:ea typeface="+mn-ea"/>
              <a:cs typeface="Adobe Arabic" pitchFamily="18" charset="-78"/>
            </a:endParaRPr>
          </a:p>
          <a:p>
            <a:pPr eaLnBrk="1" hangingPunct="1"/>
            <a:r>
              <a:rPr lang="en-US" sz="1400" dirty="0">
                <a:solidFill>
                  <a:schemeClr val="accent1"/>
                </a:solidFill>
                <a:latin typeface="+mn-lt"/>
                <a:ea typeface="+mn-ea"/>
                <a:cs typeface="Adobe Arabic" pitchFamily="18" charset="-78"/>
              </a:rPr>
              <a:t>We combine unparalleled expertise and industry knowledge to address critical challenges, in both event-driven and long-term scenarios</a:t>
            </a:r>
          </a:p>
        </p:txBody>
      </p:sp>
      <p:sp>
        <p:nvSpPr>
          <p:cNvPr id="24" name="TextBox 19"/>
          <p:cNvSpPr txBox="1">
            <a:spLocks noChangeArrowheads="1"/>
          </p:cNvSpPr>
          <p:nvPr/>
        </p:nvSpPr>
        <p:spPr bwMode="auto">
          <a:xfrm>
            <a:off x="2651813" y="1433982"/>
            <a:ext cx="2548277" cy="1774179"/>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tIns="91440" bIns="91440">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1400" dirty="0">
                <a:solidFill>
                  <a:schemeClr val="accent1"/>
                </a:solidFill>
                <a:latin typeface="+mj-lt"/>
                <a:ea typeface="+mn-ea"/>
                <a:cs typeface="Adobe Arabic" pitchFamily="18" charset="-78"/>
              </a:rPr>
              <a:t>GLOBAL REACH</a:t>
            </a:r>
          </a:p>
          <a:p>
            <a:pPr eaLnBrk="1" hangingPunct="1"/>
            <a:r>
              <a:rPr lang="en-US" sz="1400" dirty="0">
                <a:solidFill>
                  <a:schemeClr val="accent1"/>
                </a:solidFill>
                <a:latin typeface="+mn-lt"/>
                <a:ea typeface="+mn-ea"/>
                <a:cs typeface="Adobe Arabic" pitchFamily="18" charset="-78"/>
              </a:rPr>
              <a:t>With </a:t>
            </a:r>
            <a:r>
              <a:rPr lang="en-US" sz="1400" dirty="0" smtClean="0">
                <a:solidFill>
                  <a:schemeClr val="accent1"/>
                </a:solidFill>
                <a:latin typeface="+mn-lt"/>
                <a:ea typeface="+mn-ea"/>
                <a:cs typeface="Adobe Arabic" pitchFamily="18" charset="-78"/>
              </a:rPr>
              <a:t>4,200+ professionals </a:t>
            </a:r>
            <a:r>
              <a:rPr lang="en-US" sz="1400" dirty="0">
                <a:solidFill>
                  <a:schemeClr val="accent1"/>
                </a:solidFill>
                <a:latin typeface="+mn-lt"/>
                <a:ea typeface="+mn-ea"/>
                <a:cs typeface="Adobe Arabic" pitchFamily="18" charset="-78"/>
              </a:rPr>
              <a:t>and offices in 24 countries on six continents, our breadth and depth extends across every major social, political, and economic hub across the globe</a:t>
            </a:r>
          </a:p>
        </p:txBody>
      </p:sp>
      <p:grpSp>
        <p:nvGrpSpPr>
          <p:cNvPr id="5" name="Group 4"/>
          <p:cNvGrpSpPr/>
          <p:nvPr/>
        </p:nvGrpSpPr>
        <p:grpSpPr>
          <a:xfrm>
            <a:off x="1527302" y="1644877"/>
            <a:ext cx="1124511" cy="1268036"/>
            <a:chOff x="1714492" y="1604882"/>
            <a:chExt cx="1084812" cy="998652"/>
          </a:xfrm>
        </p:grpSpPr>
        <p:pic>
          <p:nvPicPr>
            <p:cNvPr id="25" name="Picture 7" descr="http://www.fticonsulting.com/global2/images/v2/ourfirm-who-we-are-big.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714492" y="1604882"/>
              <a:ext cx="1084812" cy="998652"/>
            </a:xfrm>
            <a:prstGeom prst="rect">
              <a:avLst/>
            </a:prstGeom>
            <a:noFill/>
          </p:spPr>
        </p:pic>
        <p:pic>
          <p:nvPicPr>
            <p:cNvPr id="42" name="Picture 41"/>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873379" y="2031231"/>
              <a:ext cx="769923" cy="141218"/>
            </a:xfrm>
            <a:prstGeom prst="rect">
              <a:avLst/>
            </a:prstGeom>
          </p:spPr>
        </p:pic>
      </p:grpSp>
      <p:grpSp>
        <p:nvGrpSpPr>
          <p:cNvPr id="55" name="Group 54"/>
          <p:cNvGrpSpPr/>
          <p:nvPr/>
        </p:nvGrpSpPr>
        <p:grpSpPr>
          <a:xfrm>
            <a:off x="1651001" y="5130884"/>
            <a:ext cx="1000812" cy="899747"/>
            <a:chOff x="1651000" y="5032376"/>
            <a:chExt cx="809625" cy="746125"/>
          </a:xfrm>
        </p:grpSpPr>
        <p:sp>
          <p:nvSpPr>
            <p:cNvPr id="51" name="Freeform 15"/>
            <p:cNvSpPr>
              <a:spLocks noEditPoints="1"/>
            </p:cNvSpPr>
            <p:nvPr/>
          </p:nvSpPr>
          <p:spPr bwMode="auto">
            <a:xfrm>
              <a:off x="2027238" y="5053013"/>
              <a:ext cx="222250" cy="227013"/>
            </a:xfrm>
            <a:custGeom>
              <a:avLst/>
              <a:gdLst>
                <a:gd name="T0" fmla="*/ 8 w 144"/>
                <a:gd name="T1" fmla="*/ 75 h 145"/>
                <a:gd name="T2" fmla="*/ 8 w 144"/>
                <a:gd name="T3" fmla="*/ 75 h 145"/>
                <a:gd name="T4" fmla="*/ 15 w 144"/>
                <a:gd name="T5" fmla="*/ 78 h 145"/>
                <a:gd name="T6" fmla="*/ 35 w 144"/>
                <a:gd name="T7" fmla="*/ 116 h 145"/>
                <a:gd name="T8" fmla="*/ 33 w 144"/>
                <a:gd name="T9" fmla="*/ 121 h 145"/>
                <a:gd name="T10" fmla="*/ 39 w 144"/>
                <a:gd name="T11" fmla="*/ 135 h 145"/>
                <a:gd name="T12" fmla="*/ 61 w 144"/>
                <a:gd name="T13" fmla="*/ 143 h 145"/>
                <a:gd name="T14" fmla="*/ 74 w 144"/>
                <a:gd name="T15" fmla="*/ 137 h 145"/>
                <a:gd name="T16" fmla="*/ 77 w 144"/>
                <a:gd name="T17" fmla="*/ 130 h 145"/>
                <a:gd name="T18" fmla="*/ 116 w 144"/>
                <a:gd name="T19" fmla="*/ 110 h 145"/>
                <a:gd name="T20" fmla="*/ 121 w 144"/>
                <a:gd name="T21" fmla="*/ 112 h 145"/>
                <a:gd name="T22" fmla="*/ 134 w 144"/>
                <a:gd name="T23" fmla="*/ 105 h 145"/>
                <a:gd name="T24" fmla="*/ 142 w 144"/>
                <a:gd name="T25" fmla="*/ 84 h 145"/>
                <a:gd name="T26" fmla="*/ 136 w 144"/>
                <a:gd name="T27" fmla="*/ 70 h 145"/>
                <a:gd name="T28" fmla="*/ 129 w 144"/>
                <a:gd name="T29" fmla="*/ 68 h 145"/>
                <a:gd name="T30" fmla="*/ 109 w 144"/>
                <a:gd name="T31" fmla="*/ 29 h 145"/>
                <a:gd name="T32" fmla="*/ 111 w 144"/>
                <a:gd name="T33" fmla="*/ 24 h 145"/>
                <a:gd name="T34" fmla="*/ 105 w 144"/>
                <a:gd name="T35" fmla="*/ 10 h 145"/>
                <a:gd name="T36" fmla="*/ 83 w 144"/>
                <a:gd name="T37" fmla="*/ 2 h 145"/>
                <a:gd name="T38" fmla="*/ 70 w 144"/>
                <a:gd name="T39" fmla="*/ 9 h 145"/>
                <a:gd name="T40" fmla="*/ 67 w 144"/>
                <a:gd name="T41" fmla="*/ 16 h 145"/>
                <a:gd name="T42" fmla="*/ 28 w 144"/>
                <a:gd name="T43" fmla="*/ 36 h 145"/>
                <a:gd name="T44" fmla="*/ 23 w 144"/>
                <a:gd name="T45" fmla="*/ 34 h 145"/>
                <a:gd name="T46" fmla="*/ 10 w 144"/>
                <a:gd name="T47" fmla="*/ 40 h 145"/>
                <a:gd name="T48" fmla="*/ 2 w 144"/>
                <a:gd name="T49" fmla="*/ 61 h 145"/>
                <a:gd name="T50" fmla="*/ 8 w 144"/>
                <a:gd name="T51" fmla="*/ 75 h 145"/>
                <a:gd name="T52" fmla="*/ 82 w 144"/>
                <a:gd name="T53" fmla="*/ 47 h 145"/>
                <a:gd name="T54" fmla="*/ 82 w 144"/>
                <a:gd name="T55" fmla="*/ 47 h 145"/>
                <a:gd name="T56" fmla="*/ 98 w 144"/>
                <a:gd name="T57" fmla="*/ 82 h 145"/>
                <a:gd name="T58" fmla="*/ 62 w 144"/>
                <a:gd name="T59" fmla="*/ 98 h 145"/>
                <a:gd name="T60" fmla="*/ 46 w 144"/>
                <a:gd name="T61" fmla="*/ 63 h 145"/>
                <a:gd name="T62" fmla="*/ 82 w 144"/>
                <a:gd name="T63" fmla="*/ 47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4" h="145">
                  <a:moveTo>
                    <a:pt x="8" y="75"/>
                  </a:moveTo>
                  <a:lnTo>
                    <a:pt x="8" y="75"/>
                  </a:lnTo>
                  <a:lnTo>
                    <a:pt x="15" y="78"/>
                  </a:lnTo>
                  <a:cubicBezTo>
                    <a:pt x="16" y="93"/>
                    <a:pt x="23" y="106"/>
                    <a:pt x="35" y="116"/>
                  </a:cubicBezTo>
                  <a:lnTo>
                    <a:pt x="33" y="121"/>
                  </a:lnTo>
                  <a:cubicBezTo>
                    <a:pt x="31" y="127"/>
                    <a:pt x="34" y="133"/>
                    <a:pt x="39" y="135"/>
                  </a:cubicBezTo>
                  <a:lnTo>
                    <a:pt x="61" y="143"/>
                  </a:lnTo>
                  <a:cubicBezTo>
                    <a:pt x="66" y="145"/>
                    <a:pt x="72" y="142"/>
                    <a:pt x="74" y="137"/>
                  </a:cubicBezTo>
                  <a:lnTo>
                    <a:pt x="77" y="130"/>
                  </a:lnTo>
                  <a:cubicBezTo>
                    <a:pt x="92" y="128"/>
                    <a:pt x="106" y="121"/>
                    <a:pt x="116" y="110"/>
                  </a:cubicBezTo>
                  <a:lnTo>
                    <a:pt x="121" y="112"/>
                  </a:lnTo>
                  <a:cubicBezTo>
                    <a:pt x="126" y="114"/>
                    <a:pt x="132" y="111"/>
                    <a:pt x="134" y="105"/>
                  </a:cubicBezTo>
                  <a:lnTo>
                    <a:pt x="142" y="84"/>
                  </a:lnTo>
                  <a:cubicBezTo>
                    <a:pt x="144" y="78"/>
                    <a:pt x="142" y="72"/>
                    <a:pt x="136" y="70"/>
                  </a:cubicBezTo>
                  <a:lnTo>
                    <a:pt x="129" y="68"/>
                  </a:lnTo>
                  <a:cubicBezTo>
                    <a:pt x="128" y="53"/>
                    <a:pt x="121" y="39"/>
                    <a:pt x="109" y="29"/>
                  </a:cubicBezTo>
                  <a:lnTo>
                    <a:pt x="111" y="24"/>
                  </a:lnTo>
                  <a:cubicBezTo>
                    <a:pt x="113" y="18"/>
                    <a:pt x="110" y="12"/>
                    <a:pt x="105" y="10"/>
                  </a:cubicBezTo>
                  <a:lnTo>
                    <a:pt x="83" y="2"/>
                  </a:lnTo>
                  <a:cubicBezTo>
                    <a:pt x="78" y="0"/>
                    <a:pt x="72" y="3"/>
                    <a:pt x="70" y="9"/>
                  </a:cubicBezTo>
                  <a:lnTo>
                    <a:pt x="67" y="16"/>
                  </a:lnTo>
                  <a:cubicBezTo>
                    <a:pt x="52" y="17"/>
                    <a:pt x="38" y="24"/>
                    <a:pt x="28" y="36"/>
                  </a:cubicBezTo>
                  <a:lnTo>
                    <a:pt x="23" y="34"/>
                  </a:lnTo>
                  <a:cubicBezTo>
                    <a:pt x="18" y="32"/>
                    <a:pt x="12" y="34"/>
                    <a:pt x="10" y="40"/>
                  </a:cubicBezTo>
                  <a:lnTo>
                    <a:pt x="2" y="61"/>
                  </a:lnTo>
                  <a:cubicBezTo>
                    <a:pt x="0" y="67"/>
                    <a:pt x="2" y="73"/>
                    <a:pt x="8" y="75"/>
                  </a:cubicBezTo>
                  <a:close/>
                  <a:moveTo>
                    <a:pt x="82" y="47"/>
                  </a:moveTo>
                  <a:lnTo>
                    <a:pt x="82" y="47"/>
                  </a:lnTo>
                  <a:cubicBezTo>
                    <a:pt x="96" y="52"/>
                    <a:pt x="103" y="68"/>
                    <a:pt x="98" y="82"/>
                  </a:cubicBezTo>
                  <a:cubicBezTo>
                    <a:pt x="93" y="96"/>
                    <a:pt x="77" y="104"/>
                    <a:pt x="62" y="98"/>
                  </a:cubicBezTo>
                  <a:cubicBezTo>
                    <a:pt x="48" y="93"/>
                    <a:pt x="41" y="77"/>
                    <a:pt x="46" y="63"/>
                  </a:cubicBezTo>
                  <a:cubicBezTo>
                    <a:pt x="51" y="49"/>
                    <a:pt x="67" y="41"/>
                    <a:pt x="82" y="47"/>
                  </a:cubicBezTo>
                  <a:close/>
                </a:path>
              </a:pathLst>
            </a:custGeom>
            <a:solidFill>
              <a:schemeClr val="accent3"/>
            </a:solidFill>
            <a:ln w="0">
              <a:solidFill>
                <a:schemeClr val="accent3"/>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3" name="Freeform 16"/>
            <p:cNvSpPr>
              <a:spLocks noEditPoints="1"/>
            </p:cNvSpPr>
            <p:nvPr/>
          </p:nvSpPr>
          <p:spPr bwMode="auto">
            <a:xfrm>
              <a:off x="1651000" y="5032376"/>
              <a:ext cx="407988" cy="411163"/>
            </a:xfrm>
            <a:custGeom>
              <a:avLst/>
              <a:gdLst>
                <a:gd name="T0" fmla="*/ 30 w 264"/>
                <a:gd name="T1" fmla="*/ 61 h 263"/>
                <a:gd name="T2" fmla="*/ 30 w 264"/>
                <a:gd name="T3" fmla="*/ 61 h 263"/>
                <a:gd name="T4" fmla="*/ 37 w 264"/>
                <a:gd name="T5" fmla="*/ 67 h 263"/>
                <a:gd name="T6" fmla="*/ 19 w 264"/>
                <a:gd name="T7" fmla="*/ 109 h 263"/>
                <a:gd name="T8" fmla="*/ 10 w 264"/>
                <a:gd name="T9" fmla="*/ 109 h 263"/>
                <a:gd name="T10" fmla="*/ 0 w 264"/>
                <a:gd name="T11" fmla="*/ 120 h 263"/>
                <a:gd name="T12" fmla="*/ 0 w 264"/>
                <a:gd name="T13" fmla="*/ 143 h 263"/>
                <a:gd name="T14" fmla="*/ 10 w 264"/>
                <a:gd name="T15" fmla="*/ 153 h 263"/>
                <a:gd name="T16" fmla="*/ 19 w 264"/>
                <a:gd name="T17" fmla="*/ 153 h 263"/>
                <a:gd name="T18" fmla="*/ 37 w 264"/>
                <a:gd name="T19" fmla="*/ 195 h 263"/>
                <a:gd name="T20" fmla="*/ 30 w 264"/>
                <a:gd name="T21" fmla="*/ 201 h 263"/>
                <a:gd name="T22" fmla="*/ 30 w 264"/>
                <a:gd name="T23" fmla="*/ 216 h 263"/>
                <a:gd name="T24" fmla="*/ 46 w 264"/>
                <a:gd name="T25" fmla="*/ 233 h 263"/>
                <a:gd name="T26" fmla="*/ 61 w 264"/>
                <a:gd name="T27" fmla="*/ 233 h 263"/>
                <a:gd name="T28" fmla="*/ 68 w 264"/>
                <a:gd name="T29" fmla="*/ 226 h 263"/>
                <a:gd name="T30" fmla="*/ 110 w 264"/>
                <a:gd name="T31" fmla="*/ 244 h 263"/>
                <a:gd name="T32" fmla="*/ 110 w 264"/>
                <a:gd name="T33" fmla="*/ 253 h 263"/>
                <a:gd name="T34" fmla="*/ 120 w 264"/>
                <a:gd name="T35" fmla="*/ 263 h 263"/>
                <a:gd name="T36" fmla="*/ 143 w 264"/>
                <a:gd name="T37" fmla="*/ 263 h 263"/>
                <a:gd name="T38" fmla="*/ 154 w 264"/>
                <a:gd name="T39" fmla="*/ 253 h 263"/>
                <a:gd name="T40" fmla="*/ 154 w 264"/>
                <a:gd name="T41" fmla="*/ 244 h 263"/>
                <a:gd name="T42" fmla="*/ 196 w 264"/>
                <a:gd name="T43" fmla="*/ 226 h 263"/>
                <a:gd name="T44" fmla="*/ 202 w 264"/>
                <a:gd name="T45" fmla="*/ 233 h 263"/>
                <a:gd name="T46" fmla="*/ 217 w 264"/>
                <a:gd name="T47" fmla="*/ 233 h 263"/>
                <a:gd name="T48" fmla="*/ 233 w 264"/>
                <a:gd name="T49" fmla="*/ 216 h 263"/>
                <a:gd name="T50" fmla="*/ 233 w 264"/>
                <a:gd name="T51" fmla="*/ 201 h 263"/>
                <a:gd name="T52" fmla="*/ 227 w 264"/>
                <a:gd name="T53" fmla="*/ 195 h 263"/>
                <a:gd name="T54" fmla="*/ 244 w 264"/>
                <a:gd name="T55" fmla="*/ 153 h 263"/>
                <a:gd name="T56" fmla="*/ 253 w 264"/>
                <a:gd name="T57" fmla="*/ 153 h 263"/>
                <a:gd name="T58" fmla="*/ 264 w 264"/>
                <a:gd name="T59" fmla="*/ 143 h 263"/>
                <a:gd name="T60" fmla="*/ 264 w 264"/>
                <a:gd name="T61" fmla="*/ 120 h 263"/>
                <a:gd name="T62" fmla="*/ 253 w 264"/>
                <a:gd name="T63" fmla="*/ 109 h 263"/>
                <a:gd name="T64" fmla="*/ 244 w 264"/>
                <a:gd name="T65" fmla="*/ 109 h 263"/>
                <a:gd name="T66" fmla="*/ 227 w 264"/>
                <a:gd name="T67" fmla="*/ 67 h 263"/>
                <a:gd name="T68" fmla="*/ 233 w 264"/>
                <a:gd name="T69" fmla="*/ 61 h 263"/>
                <a:gd name="T70" fmla="*/ 233 w 264"/>
                <a:gd name="T71" fmla="*/ 46 h 263"/>
                <a:gd name="T72" fmla="*/ 217 w 264"/>
                <a:gd name="T73" fmla="*/ 30 h 263"/>
                <a:gd name="T74" fmla="*/ 202 w 264"/>
                <a:gd name="T75" fmla="*/ 30 h 263"/>
                <a:gd name="T76" fmla="*/ 196 w 264"/>
                <a:gd name="T77" fmla="*/ 36 h 263"/>
                <a:gd name="T78" fmla="*/ 154 w 264"/>
                <a:gd name="T79" fmla="*/ 19 h 263"/>
                <a:gd name="T80" fmla="*/ 154 w 264"/>
                <a:gd name="T81" fmla="*/ 10 h 263"/>
                <a:gd name="T82" fmla="*/ 143 w 264"/>
                <a:gd name="T83" fmla="*/ 0 h 263"/>
                <a:gd name="T84" fmla="*/ 120 w 264"/>
                <a:gd name="T85" fmla="*/ 0 h 263"/>
                <a:gd name="T86" fmla="*/ 110 w 264"/>
                <a:gd name="T87" fmla="*/ 10 h 263"/>
                <a:gd name="T88" fmla="*/ 110 w 264"/>
                <a:gd name="T89" fmla="*/ 19 h 263"/>
                <a:gd name="T90" fmla="*/ 68 w 264"/>
                <a:gd name="T91" fmla="*/ 36 h 263"/>
                <a:gd name="T92" fmla="*/ 61 w 264"/>
                <a:gd name="T93" fmla="*/ 30 h 263"/>
                <a:gd name="T94" fmla="*/ 46 w 264"/>
                <a:gd name="T95" fmla="*/ 30 h 263"/>
                <a:gd name="T96" fmla="*/ 30 w 264"/>
                <a:gd name="T97" fmla="*/ 46 h 263"/>
                <a:gd name="T98" fmla="*/ 30 w 264"/>
                <a:gd name="T99" fmla="*/ 61 h 263"/>
                <a:gd name="T100" fmla="*/ 171 w 264"/>
                <a:gd name="T101" fmla="*/ 92 h 263"/>
                <a:gd name="T102" fmla="*/ 171 w 264"/>
                <a:gd name="T103" fmla="*/ 92 h 263"/>
                <a:gd name="T104" fmla="*/ 171 w 264"/>
                <a:gd name="T105" fmla="*/ 170 h 263"/>
                <a:gd name="T106" fmla="*/ 93 w 264"/>
                <a:gd name="T107" fmla="*/ 170 h 263"/>
                <a:gd name="T108" fmla="*/ 93 w 264"/>
                <a:gd name="T109" fmla="*/ 92 h 263"/>
                <a:gd name="T110" fmla="*/ 171 w 264"/>
                <a:gd name="T111" fmla="*/ 92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64" h="263">
                  <a:moveTo>
                    <a:pt x="30" y="61"/>
                  </a:moveTo>
                  <a:lnTo>
                    <a:pt x="30" y="61"/>
                  </a:lnTo>
                  <a:lnTo>
                    <a:pt x="37" y="67"/>
                  </a:lnTo>
                  <a:cubicBezTo>
                    <a:pt x="28" y="80"/>
                    <a:pt x="22" y="94"/>
                    <a:pt x="19" y="109"/>
                  </a:cubicBezTo>
                  <a:lnTo>
                    <a:pt x="10" y="109"/>
                  </a:lnTo>
                  <a:cubicBezTo>
                    <a:pt x="4" y="109"/>
                    <a:pt x="0" y="114"/>
                    <a:pt x="0" y="120"/>
                  </a:cubicBezTo>
                  <a:lnTo>
                    <a:pt x="0" y="143"/>
                  </a:lnTo>
                  <a:cubicBezTo>
                    <a:pt x="0" y="148"/>
                    <a:pt x="4" y="153"/>
                    <a:pt x="10" y="153"/>
                  </a:cubicBezTo>
                  <a:lnTo>
                    <a:pt x="19" y="153"/>
                  </a:lnTo>
                  <a:cubicBezTo>
                    <a:pt x="22" y="168"/>
                    <a:pt x="28" y="182"/>
                    <a:pt x="37" y="195"/>
                  </a:cubicBezTo>
                  <a:lnTo>
                    <a:pt x="30" y="201"/>
                  </a:lnTo>
                  <a:cubicBezTo>
                    <a:pt x="26" y="206"/>
                    <a:pt x="26" y="212"/>
                    <a:pt x="30" y="216"/>
                  </a:cubicBezTo>
                  <a:lnTo>
                    <a:pt x="46" y="233"/>
                  </a:lnTo>
                  <a:cubicBezTo>
                    <a:pt x="50" y="237"/>
                    <a:pt x="57" y="237"/>
                    <a:pt x="61" y="233"/>
                  </a:cubicBezTo>
                  <a:lnTo>
                    <a:pt x="68" y="226"/>
                  </a:lnTo>
                  <a:cubicBezTo>
                    <a:pt x="81" y="235"/>
                    <a:pt x="95" y="241"/>
                    <a:pt x="110" y="244"/>
                  </a:cubicBezTo>
                  <a:lnTo>
                    <a:pt x="110" y="253"/>
                  </a:lnTo>
                  <a:cubicBezTo>
                    <a:pt x="110" y="259"/>
                    <a:pt x="114" y="263"/>
                    <a:pt x="120" y="263"/>
                  </a:cubicBezTo>
                  <a:lnTo>
                    <a:pt x="143" y="263"/>
                  </a:lnTo>
                  <a:cubicBezTo>
                    <a:pt x="149" y="263"/>
                    <a:pt x="154" y="259"/>
                    <a:pt x="154" y="253"/>
                  </a:cubicBezTo>
                  <a:lnTo>
                    <a:pt x="154" y="244"/>
                  </a:lnTo>
                  <a:cubicBezTo>
                    <a:pt x="168" y="241"/>
                    <a:pt x="183" y="235"/>
                    <a:pt x="196" y="226"/>
                  </a:cubicBezTo>
                  <a:lnTo>
                    <a:pt x="202" y="233"/>
                  </a:lnTo>
                  <a:cubicBezTo>
                    <a:pt x="206" y="237"/>
                    <a:pt x="213" y="237"/>
                    <a:pt x="217" y="233"/>
                  </a:cubicBezTo>
                  <a:lnTo>
                    <a:pt x="233" y="216"/>
                  </a:lnTo>
                  <a:cubicBezTo>
                    <a:pt x="237" y="212"/>
                    <a:pt x="237" y="206"/>
                    <a:pt x="233" y="201"/>
                  </a:cubicBezTo>
                  <a:lnTo>
                    <a:pt x="227" y="195"/>
                  </a:lnTo>
                  <a:cubicBezTo>
                    <a:pt x="235" y="182"/>
                    <a:pt x="241" y="168"/>
                    <a:pt x="244" y="153"/>
                  </a:cubicBezTo>
                  <a:lnTo>
                    <a:pt x="253" y="153"/>
                  </a:lnTo>
                  <a:cubicBezTo>
                    <a:pt x="259" y="153"/>
                    <a:pt x="264" y="148"/>
                    <a:pt x="264" y="143"/>
                  </a:cubicBezTo>
                  <a:lnTo>
                    <a:pt x="264" y="120"/>
                  </a:lnTo>
                  <a:cubicBezTo>
                    <a:pt x="264" y="114"/>
                    <a:pt x="259" y="109"/>
                    <a:pt x="253" y="109"/>
                  </a:cubicBezTo>
                  <a:lnTo>
                    <a:pt x="244" y="109"/>
                  </a:lnTo>
                  <a:cubicBezTo>
                    <a:pt x="241" y="94"/>
                    <a:pt x="235" y="80"/>
                    <a:pt x="227" y="67"/>
                  </a:cubicBezTo>
                  <a:lnTo>
                    <a:pt x="233" y="61"/>
                  </a:lnTo>
                  <a:cubicBezTo>
                    <a:pt x="237" y="57"/>
                    <a:pt x="237" y="50"/>
                    <a:pt x="233" y="46"/>
                  </a:cubicBezTo>
                  <a:lnTo>
                    <a:pt x="217" y="30"/>
                  </a:lnTo>
                  <a:cubicBezTo>
                    <a:pt x="213" y="25"/>
                    <a:pt x="206" y="25"/>
                    <a:pt x="202" y="30"/>
                  </a:cubicBezTo>
                  <a:lnTo>
                    <a:pt x="196" y="36"/>
                  </a:lnTo>
                  <a:cubicBezTo>
                    <a:pt x="183" y="27"/>
                    <a:pt x="168" y="21"/>
                    <a:pt x="154" y="19"/>
                  </a:cubicBezTo>
                  <a:lnTo>
                    <a:pt x="154" y="10"/>
                  </a:lnTo>
                  <a:cubicBezTo>
                    <a:pt x="154" y="5"/>
                    <a:pt x="149" y="0"/>
                    <a:pt x="143" y="0"/>
                  </a:cubicBezTo>
                  <a:lnTo>
                    <a:pt x="120" y="0"/>
                  </a:lnTo>
                  <a:cubicBezTo>
                    <a:pt x="114" y="0"/>
                    <a:pt x="110" y="5"/>
                    <a:pt x="110" y="10"/>
                  </a:cubicBezTo>
                  <a:lnTo>
                    <a:pt x="110" y="19"/>
                  </a:lnTo>
                  <a:cubicBezTo>
                    <a:pt x="95" y="21"/>
                    <a:pt x="81" y="27"/>
                    <a:pt x="68" y="36"/>
                  </a:cubicBezTo>
                  <a:lnTo>
                    <a:pt x="61" y="30"/>
                  </a:lnTo>
                  <a:cubicBezTo>
                    <a:pt x="57" y="25"/>
                    <a:pt x="50" y="25"/>
                    <a:pt x="46" y="30"/>
                  </a:cubicBezTo>
                  <a:lnTo>
                    <a:pt x="30" y="46"/>
                  </a:lnTo>
                  <a:cubicBezTo>
                    <a:pt x="26" y="50"/>
                    <a:pt x="26" y="57"/>
                    <a:pt x="30" y="61"/>
                  </a:cubicBezTo>
                  <a:close/>
                  <a:moveTo>
                    <a:pt x="171" y="92"/>
                  </a:moveTo>
                  <a:lnTo>
                    <a:pt x="171" y="92"/>
                  </a:lnTo>
                  <a:cubicBezTo>
                    <a:pt x="192" y="114"/>
                    <a:pt x="192" y="149"/>
                    <a:pt x="171" y="170"/>
                  </a:cubicBezTo>
                  <a:cubicBezTo>
                    <a:pt x="149" y="192"/>
                    <a:pt x="114" y="192"/>
                    <a:pt x="93" y="170"/>
                  </a:cubicBezTo>
                  <a:cubicBezTo>
                    <a:pt x="71" y="149"/>
                    <a:pt x="71" y="114"/>
                    <a:pt x="93" y="92"/>
                  </a:cubicBezTo>
                  <a:cubicBezTo>
                    <a:pt x="114" y="71"/>
                    <a:pt x="149" y="71"/>
                    <a:pt x="171" y="92"/>
                  </a:cubicBezTo>
                  <a:close/>
                </a:path>
              </a:pathLst>
            </a:custGeom>
            <a:solidFill>
              <a:schemeClr val="accent2"/>
            </a:solidFill>
            <a:ln w="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4" name="Freeform 17"/>
            <p:cNvSpPr>
              <a:spLocks noEditPoints="1"/>
            </p:cNvSpPr>
            <p:nvPr/>
          </p:nvSpPr>
          <p:spPr bwMode="auto">
            <a:xfrm>
              <a:off x="1952625" y="5264151"/>
              <a:ext cx="508000" cy="514350"/>
            </a:xfrm>
            <a:custGeom>
              <a:avLst/>
              <a:gdLst>
                <a:gd name="T0" fmla="*/ 49 w 329"/>
                <a:gd name="T1" fmla="*/ 59 h 329"/>
                <a:gd name="T2" fmla="*/ 36 w 329"/>
                <a:gd name="T3" fmla="*/ 100 h 329"/>
                <a:gd name="T4" fmla="*/ 11 w 329"/>
                <a:gd name="T5" fmla="*/ 103 h 329"/>
                <a:gd name="T6" fmla="*/ 10 w 329"/>
                <a:gd name="T7" fmla="*/ 138 h 329"/>
                <a:gd name="T8" fmla="*/ 21 w 329"/>
                <a:gd name="T9" fmla="*/ 180 h 329"/>
                <a:gd name="T10" fmla="*/ 2 w 329"/>
                <a:gd name="T11" fmla="*/ 196 h 329"/>
                <a:gd name="T12" fmla="*/ 21 w 329"/>
                <a:gd name="T13" fmla="*/ 226 h 329"/>
                <a:gd name="T14" fmla="*/ 48 w 329"/>
                <a:gd name="T15" fmla="*/ 250 h 329"/>
                <a:gd name="T16" fmla="*/ 39 w 329"/>
                <a:gd name="T17" fmla="*/ 273 h 329"/>
                <a:gd name="T18" fmla="*/ 70 w 329"/>
                <a:gd name="T19" fmla="*/ 289 h 329"/>
                <a:gd name="T20" fmla="*/ 112 w 329"/>
                <a:gd name="T21" fmla="*/ 299 h 329"/>
                <a:gd name="T22" fmla="*/ 118 w 329"/>
                <a:gd name="T23" fmla="*/ 323 h 329"/>
                <a:gd name="T24" fmla="*/ 153 w 329"/>
                <a:gd name="T25" fmla="*/ 320 h 329"/>
                <a:gd name="T26" fmla="*/ 194 w 329"/>
                <a:gd name="T27" fmla="*/ 305 h 329"/>
                <a:gd name="T28" fmla="*/ 212 w 329"/>
                <a:gd name="T29" fmla="*/ 323 h 329"/>
                <a:gd name="T30" fmla="*/ 239 w 329"/>
                <a:gd name="T31" fmla="*/ 301 h 329"/>
                <a:gd name="T32" fmla="*/ 265 w 329"/>
                <a:gd name="T33" fmla="*/ 266 h 329"/>
                <a:gd name="T34" fmla="*/ 275 w 329"/>
                <a:gd name="T35" fmla="*/ 273 h 329"/>
                <a:gd name="T36" fmla="*/ 303 w 329"/>
                <a:gd name="T37" fmla="*/ 252 h 329"/>
                <a:gd name="T38" fmla="*/ 291 w 329"/>
                <a:gd name="T39" fmla="*/ 230 h 329"/>
                <a:gd name="T40" fmla="*/ 316 w 329"/>
                <a:gd name="T41" fmla="*/ 195 h 329"/>
                <a:gd name="T42" fmla="*/ 328 w 329"/>
                <a:gd name="T43" fmla="*/ 162 h 329"/>
                <a:gd name="T44" fmla="*/ 306 w 329"/>
                <a:gd name="T45" fmla="*/ 150 h 329"/>
                <a:gd name="T46" fmla="*/ 308 w 329"/>
                <a:gd name="T47" fmla="*/ 107 h 329"/>
                <a:gd name="T48" fmla="*/ 300 w 329"/>
                <a:gd name="T49" fmla="*/ 73 h 329"/>
                <a:gd name="T50" fmla="*/ 275 w 329"/>
                <a:gd name="T51" fmla="*/ 75 h 329"/>
                <a:gd name="T52" fmla="*/ 247 w 329"/>
                <a:gd name="T53" fmla="*/ 49 h 329"/>
                <a:gd name="T54" fmla="*/ 248 w 329"/>
                <a:gd name="T55" fmla="*/ 24 h 329"/>
                <a:gd name="T56" fmla="*/ 214 w 329"/>
                <a:gd name="T57" fmla="*/ 18 h 329"/>
                <a:gd name="T58" fmla="*/ 171 w 329"/>
                <a:gd name="T59" fmla="*/ 22 h 329"/>
                <a:gd name="T60" fmla="*/ 158 w 329"/>
                <a:gd name="T61" fmla="*/ 0 h 329"/>
                <a:gd name="T62" fmla="*/ 125 w 329"/>
                <a:gd name="T63" fmla="*/ 14 h 329"/>
                <a:gd name="T64" fmla="*/ 92 w 329"/>
                <a:gd name="T65" fmla="*/ 41 h 329"/>
                <a:gd name="T66" fmla="*/ 69 w 329"/>
                <a:gd name="T67" fmla="*/ 30 h 329"/>
                <a:gd name="T68" fmla="*/ 49 w 329"/>
                <a:gd name="T69" fmla="*/ 59 h 329"/>
                <a:gd name="T70" fmla="*/ 212 w 329"/>
                <a:gd name="T71" fmla="*/ 116 h 329"/>
                <a:gd name="T72" fmla="*/ 115 w 329"/>
                <a:gd name="T73" fmla="*/ 214 h 329"/>
                <a:gd name="T74" fmla="*/ 212 w 329"/>
                <a:gd name="T75" fmla="*/ 116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29" h="329">
                  <a:moveTo>
                    <a:pt x="49" y="59"/>
                  </a:moveTo>
                  <a:lnTo>
                    <a:pt x="49" y="59"/>
                  </a:lnTo>
                  <a:lnTo>
                    <a:pt x="57" y="69"/>
                  </a:lnTo>
                  <a:cubicBezTo>
                    <a:pt x="49" y="79"/>
                    <a:pt x="41" y="89"/>
                    <a:pt x="36" y="100"/>
                  </a:cubicBezTo>
                  <a:lnTo>
                    <a:pt x="24" y="96"/>
                  </a:lnTo>
                  <a:cubicBezTo>
                    <a:pt x="18" y="95"/>
                    <a:pt x="12" y="98"/>
                    <a:pt x="11" y="103"/>
                  </a:cubicBezTo>
                  <a:lnTo>
                    <a:pt x="4" y="125"/>
                  </a:lnTo>
                  <a:cubicBezTo>
                    <a:pt x="2" y="131"/>
                    <a:pt x="5" y="137"/>
                    <a:pt x="10" y="138"/>
                  </a:cubicBezTo>
                  <a:lnTo>
                    <a:pt x="22" y="142"/>
                  </a:lnTo>
                  <a:cubicBezTo>
                    <a:pt x="20" y="155"/>
                    <a:pt x="20" y="168"/>
                    <a:pt x="21" y="180"/>
                  </a:cubicBezTo>
                  <a:lnTo>
                    <a:pt x="9" y="184"/>
                  </a:lnTo>
                  <a:cubicBezTo>
                    <a:pt x="3" y="185"/>
                    <a:pt x="0" y="191"/>
                    <a:pt x="2" y="196"/>
                  </a:cubicBezTo>
                  <a:lnTo>
                    <a:pt x="8" y="219"/>
                  </a:lnTo>
                  <a:cubicBezTo>
                    <a:pt x="9" y="224"/>
                    <a:pt x="15" y="228"/>
                    <a:pt x="21" y="226"/>
                  </a:cubicBezTo>
                  <a:lnTo>
                    <a:pt x="32" y="223"/>
                  </a:lnTo>
                  <a:cubicBezTo>
                    <a:pt x="37" y="232"/>
                    <a:pt x="42" y="241"/>
                    <a:pt x="48" y="250"/>
                  </a:cubicBezTo>
                  <a:lnTo>
                    <a:pt x="39" y="258"/>
                  </a:lnTo>
                  <a:cubicBezTo>
                    <a:pt x="35" y="262"/>
                    <a:pt x="35" y="269"/>
                    <a:pt x="39" y="273"/>
                  </a:cubicBezTo>
                  <a:lnTo>
                    <a:pt x="55" y="289"/>
                  </a:lnTo>
                  <a:cubicBezTo>
                    <a:pt x="59" y="294"/>
                    <a:pt x="66" y="294"/>
                    <a:pt x="70" y="289"/>
                  </a:cubicBezTo>
                  <a:lnTo>
                    <a:pt x="79" y="281"/>
                  </a:lnTo>
                  <a:cubicBezTo>
                    <a:pt x="89" y="288"/>
                    <a:pt x="101" y="294"/>
                    <a:pt x="112" y="299"/>
                  </a:cubicBezTo>
                  <a:lnTo>
                    <a:pt x="110" y="311"/>
                  </a:lnTo>
                  <a:cubicBezTo>
                    <a:pt x="109" y="317"/>
                    <a:pt x="112" y="322"/>
                    <a:pt x="118" y="323"/>
                  </a:cubicBezTo>
                  <a:lnTo>
                    <a:pt x="141" y="328"/>
                  </a:lnTo>
                  <a:cubicBezTo>
                    <a:pt x="146" y="329"/>
                    <a:pt x="152" y="326"/>
                    <a:pt x="153" y="320"/>
                  </a:cubicBezTo>
                  <a:lnTo>
                    <a:pt x="156" y="308"/>
                  </a:lnTo>
                  <a:cubicBezTo>
                    <a:pt x="168" y="309"/>
                    <a:pt x="181" y="308"/>
                    <a:pt x="194" y="305"/>
                  </a:cubicBezTo>
                  <a:lnTo>
                    <a:pt x="198" y="317"/>
                  </a:lnTo>
                  <a:cubicBezTo>
                    <a:pt x="200" y="322"/>
                    <a:pt x="206" y="325"/>
                    <a:pt x="212" y="323"/>
                  </a:cubicBezTo>
                  <a:lnTo>
                    <a:pt x="233" y="314"/>
                  </a:lnTo>
                  <a:cubicBezTo>
                    <a:pt x="239" y="312"/>
                    <a:pt x="241" y="306"/>
                    <a:pt x="239" y="301"/>
                  </a:cubicBezTo>
                  <a:lnTo>
                    <a:pt x="235" y="289"/>
                  </a:lnTo>
                  <a:cubicBezTo>
                    <a:pt x="246" y="283"/>
                    <a:pt x="256" y="275"/>
                    <a:pt x="265" y="266"/>
                  </a:cubicBezTo>
                  <a:cubicBezTo>
                    <a:pt x="265" y="266"/>
                    <a:pt x="265" y="266"/>
                    <a:pt x="265" y="266"/>
                  </a:cubicBezTo>
                  <a:lnTo>
                    <a:pt x="275" y="273"/>
                  </a:lnTo>
                  <a:cubicBezTo>
                    <a:pt x="280" y="277"/>
                    <a:pt x="286" y="276"/>
                    <a:pt x="290" y="271"/>
                  </a:cubicBezTo>
                  <a:lnTo>
                    <a:pt x="303" y="252"/>
                  </a:lnTo>
                  <a:cubicBezTo>
                    <a:pt x="307" y="248"/>
                    <a:pt x="306" y="241"/>
                    <a:pt x="301" y="238"/>
                  </a:cubicBezTo>
                  <a:lnTo>
                    <a:pt x="291" y="230"/>
                  </a:lnTo>
                  <a:cubicBezTo>
                    <a:pt x="297" y="219"/>
                    <a:pt x="301" y="207"/>
                    <a:pt x="304" y="194"/>
                  </a:cubicBezTo>
                  <a:lnTo>
                    <a:pt x="316" y="195"/>
                  </a:lnTo>
                  <a:cubicBezTo>
                    <a:pt x="322" y="195"/>
                    <a:pt x="327" y="191"/>
                    <a:pt x="327" y="185"/>
                  </a:cubicBezTo>
                  <a:lnTo>
                    <a:pt x="328" y="162"/>
                  </a:lnTo>
                  <a:cubicBezTo>
                    <a:pt x="329" y="156"/>
                    <a:pt x="324" y="151"/>
                    <a:pt x="318" y="151"/>
                  </a:cubicBezTo>
                  <a:lnTo>
                    <a:pt x="306" y="150"/>
                  </a:lnTo>
                  <a:cubicBezTo>
                    <a:pt x="305" y="138"/>
                    <a:pt x="302" y="125"/>
                    <a:pt x="297" y="113"/>
                  </a:cubicBezTo>
                  <a:lnTo>
                    <a:pt x="308" y="107"/>
                  </a:lnTo>
                  <a:cubicBezTo>
                    <a:pt x="313" y="104"/>
                    <a:pt x="315" y="98"/>
                    <a:pt x="312" y="93"/>
                  </a:cubicBezTo>
                  <a:lnTo>
                    <a:pt x="300" y="73"/>
                  </a:lnTo>
                  <a:cubicBezTo>
                    <a:pt x="297" y="68"/>
                    <a:pt x="291" y="66"/>
                    <a:pt x="286" y="69"/>
                  </a:cubicBezTo>
                  <a:lnTo>
                    <a:pt x="275" y="75"/>
                  </a:lnTo>
                  <a:cubicBezTo>
                    <a:pt x="272" y="71"/>
                    <a:pt x="268" y="67"/>
                    <a:pt x="265" y="64"/>
                  </a:cubicBezTo>
                  <a:cubicBezTo>
                    <a:pt x="259" y="58"/>
                    <a:pt x="253" y="53"/>
                    <a:pt x="247" y="49"/>
                  </a:cubicBezTo>
                  <a:lnTo>
                    <a:pt x="253" y="38"/>
                  </a:lnTo>
                  <a:cubicBezTo>
                    <a:pt x="256" y="33"/>
                    <a:pt x="254" y="26"/>
                    <a:pt x="248" y="24"/>
                  </a:cubicBezTo>
                  <a:lnTo>
                    <a:pt x="228" y="13"/>
                  </a:lnTo>
                  <a:cubicBezTo>
                    <a:pt x="223" y="11"/>
                    <a:pt x="216" y="13"/>
                    <a:pt x="214" y="18"/>
                  </a:cubicBezTo>
                  <a:lnTo>
                    <a:pt x="208" y="29"/>
                  </a:lnTo>
                  <a:cubicBezTo>
                    <a:pt x="196" y="25"/>
                    <a:pt x="183" y="23"/>
                    <a:pt x="171" y="22"/>
                  </a:cubicBezTo>
                  <a:lnTo>
                    <a:pt x="169" y="10"/>
                  </a:lnTo>
                  <a:cubicBezTo>
                    <a:pt x="169" y="4"/>
                    <a:pt x="163" y="0"/>
                    <a:pt x="158" y="0"/>
                  </a:cubicBezTo>
                  <a:lnTo>
                    <a:pt x="135" y="3"/>
                  </a:lnTo>
                  <a:cubicBezTo>
                    <a:pt x="129" y="3"/>
                    <a:pt x="125" y="8"/>
                    <a:pt x="125" y="14"/>
                  </a:cubicBezTo>
                  <a:lnTo>
                    <a:pt x="127" y="27"/>
                  </a:lnTo>
                  <a:cubicBezTo>
                    <a:pt x="115" y="30"/>
                    <a:pt x="103" y="35"/>
                    <a:pt x="92" y="41"/>
                  </a:cubicBezTo>
                  <a:lnTo>
                    <a:pt x="84" y="32"/>
                  </a:lnTo>
                  <a:cubicBezTo>
                    <a:pt x="80" y="27"/>
                    <a:pt x="73" y="26"/>
                    <a:pt x="69" y="30"/>
                  </a:cubicBezTo>
                  <a:lnTo>
                    <a:pt x="51" y="44"/>
                  </a:lnTo>
                  <a:cubicBezTo>
                    <a:pt x="47" y="48"/>
                    <a:pt x="46" y="55"/>
                    <a:pt x="49" y="59"/>
                  </a:cubicBezTo>
                  <a:close/>
                  <a:moveTo>
                    <a:pt x="212" y="116"/>
                  </a:moveTo>
                  <a:lnTo>
                    <a:pt x="212" y="116"/>
                  </a:lnTo>
                  <a:cubicBezTo>
                    <a:pt x="239" y="143"/>
                    <a:pt x="239" y="187"/>
                    <a:pt x="212" y="214"/>
                  </a:cubicBezTo>
                  <a:cubicBezTo>
                    <a:pt x="185" y="241"/>
                    <a:pt x="142" y="241"/>
                    <a:pt x="115" y="214"/>
                  </a:cubicBezTo>
                  <a:cubicBezTo>
                    <a:pt x="88" y="187"/>
                    <a:pt x="88" y="143"/>
                    <a:pt x="115" y="116"/>
                  </a:cubicBezTo>
                  <a:cubicBezTo>
                    <a:pt x="142" y="89"/>
                    <a:pt x="185" y="89"/>
                    <a:pt x="212" y="116"/>
                  </a:cubicBezTo>
                  <a:close/>
                </a:path>
              </a:pathLst>
            </a:custGeom>
            <a:solidFill>
              <a:schemeClr val="accent4"/>
            </a:solidFill>
            <a:ln w="0">
              <a:solidFill>
                <a:schemeClr val="accent4"/>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4" name="Group 3"/>
          <p:cNvGrpSpPr/>
          <p:nvPr/>
        </p:nvGrpSpPr>
        <p:grpSpPr>
          <a:xfrm>
            <a:off x="1704975" y="3425464"/>
            <a:ext cx="776803" cy="1182691"/>
            <a:chOff x="1815942" y="3342567"/>
            <a:chExt cx="735508" cy="1050278"/>
          </a:xfrm>
        </p:grpSpPr>
        <p:sp>
          <p:nvSpPr>
            <p:cNvPr id="58" name="Freeform 21"/>
            <p:cNvSpPr>
              <a:spLocks noEditPoints="1"/>
            </p:cNvSpPr>
            <p:nvPr/>
          </p:nvSpPr>
          <p:spPr bwMode="auto">
            <a:xfrm>
              <a:off x="1815942" y="3342567"/>
              <a:ext cx="735508" cy="743559"/>
            </a:xfrm>
            <a:custGeom>
              <a:avLst/>
              <a:gdLst>
                <a:gd name="T0" fmla="*/ 431 w 431"/>
                <a:gd name="T1" fmla="*/ 214 h 430"/>
                <a:gd name="T2" fmla="*/ 215 w 431"/>
                <a:gd name="T3" fmla="*/ 0 h 430"/>
                <a:gd name="T4" fmla="*/ 0 w 431"/>
                <a:gd name="T5" fmla="*/ 214 h 430"/>
                <a:gd name="T6" fmla="*/ 431 w 431"/>
                <a:gd name="T7" fmla="*/ 214 h 430"/>
                <a:gd name="T8" fmla="*/ 427 w 431"/>
                <a:gd name="T9" fmla="*/ 214 h 430"/>
                <a:gd name="T10" fmla="*/ 411 w 431"/>
                <a:gd name="T11" fmla="*/ 296 h 430"/>
                <a:gd name="T12" fmla="*/ 406 w 431"/>
                <a:gd name="T13" fmla="*/ 306 h 430"/>
                <a:gd name="T14" fmla="*/ 275 w 431"/>
                <a:gd name="T15" fmla="*/ 417 h 430"/>
                <a:gd name="T16" fmla="*/ 265 w 431"/>
                <a:gd name="T17" fmla="*/ 420 h 430"/>
                <a:gd name="T18" fmla="*/ 215 w 431"/>
                <a:gd name="T19" fmla="*/ 426 h 430"/>
                <a:gd name="T20" fmla="*/ 215 w 431"/>
                <a:gd name="T21" fmla="*/ 426 h 430"/>
                <a:gd name="T22" fmla="*/ 207 w 431"/>
                <a:gd name="T23" fmla="*/ 426 h 430"/>
                <a:gd name="T24" fmla="*/ 49 w 431"/>
                <a:gd name="T25" fmla="*/ 345 h 430"/>
                <a:gd name="T26" fmla="*/ 46 w 431"/>
                <a:gd name="T27" fmla="*/ 342 h 430"/>
                <a:gd name="T28" fmla="*/ 44 w 431"/>
                <a:gd name="T29" fmla="*/ 339 h 430"/>
                <a:gd name="T30" fmla="*/ 3 w 431"/>
                <a:gd name="T31" fmla="*/ 214 h 430"/>
                <a:gd name="T32" fmla="*/ 3 w 431"/>
                <a:gd name="T33" fmla="*/ 206 h 430"/>
                <a:gd name="T34" fmla="*/ 4 w 431"/>
                <a:gd name="T35" fmla="*/ 197 h 430"/>
                <a:gd name="T36" fmla="*/ 57 w 431"/>
                <a:gd name="T37" fmla="*/ 72 h 430"/>
                <a:gd name="T38" fmla="*/ 63 w 431"/>
                <a:gd name="T39" fmla="*/ 67 h 430"/>
                <a:gd name="T40" fmla="*/ 82 w 431"/>
                <a:gd name="T41" fmla="*/ 49 h 430"/>
                <a:gd name="T42" fmla="*/ 89 w 431"/>
                <a:gd name="T43" fmla="*/ 43 h 430"/>
                <a:gd name="T44" fmla="*/ 165 w 431"/>
                <a:gd name="T45" fmla="*/ 8 h 430"/>
                <a:gd name="T46" fmla="*/ 174 w 431"/>
                <a:gd name="T47" fmla="*/ 6 h 430"/>
                <a:gd name="T48" fmla="*/ 215 w 431"/>
                <a:gd name="T49" fmla="*/ 2 h 430"/>
                <a:gd name="T50" fmla="*/ 392 w 431"/>
                <a:gd name="T51" fmla="*/ 97 h 430"/>
                <a:gd name="T52" fmla="*/ 396 w 431"/>
                <a:gd name="T53" fmla="*/ 102 h 430"/>
                <a:gd name="T54" fmla="*/ 423 w 431"/>
                <a:gd name="T55" fmla="*/ 173 h 430"/>
                <a:gd name="T56" fmla="*/ 424 w 431"/>
                <a:gd name="T57" fmla="*/ 177 h 430"/>
                <a:gd name="T58" fmla="*/ 425 w 431"/>
                <a:gd name="T59" fmla="*/ 187 h 430"/>
                <a:gd name="T60" fmla="*/ 427 w 431"/>
                <a:gd name="T61" fmla="*/ 199 h 430"/>
                <a:gd name="T62" fmla="*/ 427 w 431"/>
                <a:gd name="T63" fmla="*/ 214 h 430"/>
                <a:gd name="T64" fmla="*/ 431 w 431"/>
                <a:gd name="T65" fmla="*/ 214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31" h="430">
                  <a:moveTo>
                    <a:pt x="431" y="214"/>
                  </a:moveTo>
                  <a:lnTo>
                    <a:pt x="431" y="214"/>
                  </a:lnTo>
                  <a:lnTo>
                    <a:pt x="431" y="214"/>
                  </a:lnTo>
                  <a:close/>
                  <a:moveTo>
                    <a:pt x="215" y="0"/>
                  </a:moveTo>
                  <a:lnTo>
                    <a:pt x="215" y="0"/>
                  </a:lnTo>
                  <a:cubicBezTo>
                    <a:pt x="96" y="0"/>
                    <a:pt x="0" y="95"/>
                    <a:pt x="0" y="214"/>
                  </a:cubicBezTo>
                  <a:cubicBezTo>
                    <a:pt x="0" y="333"/>
                    <a:pt x="96" y="430"/>
                    <a:pt x="215" y="430"/>
                  </a:cubicBezTo>
                  <a:cubicBezTo>
                    <a:pt x="334" y="430"/>
                    <a:pt x="431" y="333"/>
                    <a:pt x="431" y="214"/>
                  </a:cubicBezTo>
                  <a:lnTo>
                    <a:pt x="429" y="214"/>
                  </a:lnTo>
                  <a:lnTo>
                    <a:pt x="427" y="214"/>
                  </a:lnTo>
                  <a:cubicBezTo>
                    <a:pt x="427" y="244"/>
                    <a:pt x="421" y="272"/>
                    <a:pt x="410" y="297"/>
                  </a:cubicBezTo>
                  <a:cubicBezTo>
                    <a:pt x="410" y="297"/>
                    <a:pt x="411" y="297"/>
                    <a:pt x="411" y="296"/>
                  </a:cubicBezTo>
                  <a:cubicBezTo>
                    <a:pt x="410" y="299"/>
                    <a:pt x="408" y="303"/>
                    <a:pt x="407" y="306"/>
                  </a:cubicBezTo>
                  <a:cubicBezTo>
                    <a:pt x="407" y="306"/>
                    <a:pt x="406" y="306"/>
                    <a:pt x="406" y="306"/>
                  </a:cubicBezTo>
                  <a:cubicBezTo>
                    <a:pt x="395" y="328"/>
                    <a:pt x="381" y="347"/>
                    <a:pt x="365" y="364"/>
                  </a:cubicBezTo>
                  <a:cubicBezTo>
                    <a:pt x="340" y="389"/>
                    <a:pt x="309" y="407"/>
                    <a:pt x="275" y="417"/>
                  </a:cubicBezTo>
                  <a:cubicBezTo>
                    <a:pt x="275" y="418"/>
                    <a:pt x="275" y="418"/>
                    <a:pt x="274" y="418"/>
                  </a:cubicBezTo>
                  <a:cubicBezTo>
                    <a:pt x="271" y="419"/>
                    <a:pt x="268" y="420"/>
                    <a:pt x="265" y="420"/>
                  </a:cubicBezTo>
                  <a:cubicBezTo>
                    <a:pt x="265" y="420"/>
                    <a:pt x="265" y="420"/>
                    <a:pt x="265" y="420"/>
                  </a:cubicBezTo>
                  <a:cubicBezTo>
                    <a:pt x="249" y="424"/>
                    <a:pt x="233" y="426"/>
                    <a:pt x="215" y="426"/>
                  </a:cubicBezTo>
                  <a:cubicBezTo>
                    <a:pt x="216" y="426"/>
                    <a:pt x="216" y="426"/>
                    <a:pt x="216" y="426"/>
                  </a:cubicBezTo>
                  <a:lnTo>
                    <a:pt x="215" y="426"/>
                  </a:lnTo>
                  <a:cubicBezTo>
                    <a:pt x="213" y="426"/>
                    <a:pt x="210" y="426"/>
                    <a:pt x="208" y="426"/>
                  </a:cubicBezTo>
                  <a:cubicBezTo>
                    <a:pt x="208" y="426"/>
                    <a:pt x="208" y="426"/>
                    <a:pt x="207" y="426"/>
                  </a:cubicBezTo>
                  <a:cubicBezTo>
                    <a:pt x="152" y="424"/>
                    <a:pt x="102" y="400"/>
                    <a:pt x="65" y="364"/>
                  </a:cubicBezTo>
                  <a:cubicBezTo>
                    <a:pt x="60" y="358"/>
                    <a:pt x="54" y="352"/>
                    <a:pt x="49" y="345"/>
                  </a:cubicBezTo>
                  <a:cubicBezTo>
                    <a:pt x="49" y="345"/>
                    <a:pt x="49" y="345"/>
                    <a:pt x="49" y="345"/>
                  </a:cubicBezTo>
                  <a:cubicBezTo>
                    <a:pt x="49" y="345"/>
                    <a:pt x="46" y="342"/>
                    <a:pt x="46" y="342"/>
                  </a:cubicBezTo>
                  <a:lnTo>
                    <a:pt x="46" y="342"/>
                  </a:lnTo>
                  <a:lnTo>
                    <a:pt x="44" y="339"/>
                  </a:lnTo>
                  <a:cubicBezTo>
                    <a:pt x="44" y="339"/>
                    <a:pt x="44" y="339"/>
                    <a:pt x="44" y="339"/>
                  </a:cubicBezTo>
                  <a:cubicBezTo>
                    <a:pt x="18" y="304"/>
                    <a:pt x="3" y="261"/>
                    <a:pt x="3" y="214"/>
                  </a:cubicBezTo>
                  <a:cubicBezTo>
                    <a:pt x="3" y="212"/>
                    <a:pt x="3" y="209"/>
                    <a:pt x="3" y="207"/>
                  </a:cubicBezTo>
                  <a:cubicBezTo>
                    <a:pt x="3" y="207"/>
                    <a:pt x="3" y="206"/>
                    <a:pt x="3" y="206"/>
                  </a:cubicBezTo>
                  <a:cubicBezTo>
                    <a:pt x="3" y="203"/>
                    <a:pt x="3" y="200"/>
                    <a:pt x="4" y="196"/>
                  </a:cubicBezTo>
                  <a:cubicBezTo>
                    <a:pt x="4" y="196"/>
                    <a:pt x="4" y="196"/>
                    <a:pt x="4" y="197"/>
                  </a:cubicBezTo>
                  <a:cubicBezTo>
                    <a:pt x="8" y="149"/>
                    <a:pt x="28" y="106"/>
                    <a:pt x="58" y="73"/>
                  </a:cubicBezTo>
                  <a:cubicBezTo>
                    <a:pt x="58" y="72"/>
                    <a:pt x="58" y="72"/>
                    <a:pt x="57" y="72"/>
                  </a:cubicBezTo>
                  <a:cubicBezTo>
                    <a:pt x="59" y="70"/>
                    <a:pt x="61" y="68"/>
                    <a:pt x="63" y="66"/>
                  </a:cubicBezTo>
                  <a:cubicBezTo>
                    <a:pt x="63" y="66"/>
                    <a:pt x="63" y="67"/>
                    <a:pt x="63" y="67"/>
                  </a:cubicBezTo>
                  <a:cubicBezTo>
                    <a:pt x="64" y="66"/>
                    <a:pt x="65" y="65"/>
                    <a:pt x="65" y="64"/>
                  </a:cubicBezTo>
                  <a:cubicBezTo>
                    <a:pt x="71" y="59"/>
                    <a:pt x="76" y="54"/>
                    <a:pt x="82" y="49"/>
                  </a:cubicBezTo>
                  <a:cubicBezTo>
                    <a:pt x="82" y="49"/>
                    <a:pt x="82" y="49"/>
                    <a:pt x="81" y="49"/>
                  </a:cubicBezTo>
                  <a:cubicBezTo>
                    <a:pt x="84" y="47"/>
                    <a:pt x="86" y="45"/>
                    <a:pt x="89" y="43"/>
                  </a:cubicBezTo>
                  <a:cubicBezTo>
                    <a:pt x="90" y="43"/>
                    <a:pt x="90" y="43"/>
                    <a:pt x="91" y="43"/>
                  </a:cubicBezTo>
                  <a:cubicBezTo>
                    <a:pt x="113" y="27"/>
                    <a:pt x="138" y="15"/>
                    <a:pt x="165" y="8"/>
                  </a:cubicBezTo>
                  <a:cubicBezTo>
                    <a:pt x="165" y="8"/>
                    <a:pt x="165" y="8"/>
                    <a:pt x="165" y="8"/>
                  </a:cubicBezTo>
                  <a:cubicBezTo>
                    <a:pt x="168" y="7"/>
                    <a:pt x="171" y="6"/>
                    <a:pt x="174" y="6"/>
                  </a:cubicBezTo>
                  <a:cubicBezTo>
                    <a:pt x="174" y="6"/>
                    <a:pt x="175" y="6"/>
                    <a:pt x="175" y="6"/>
                  </a:cubicBezTo>
                  <a:cubicBezTo>
                    <a:pt x="188" y="4"/>
                    <a:pt x="201" y="2"/>
                    <a:pt x="215" y="2"/>
                  </a:cubicBezTo>
                  <a:cubicBezTo>
                    <a:pt x="274" y="2"/>
                    <a:pt x="326" y="26"/>
                    <a:pt x="365" y="64"/>
                  </a:cubicBezTo>
                  <a:cubicBezTo>
                    <a:pt x="375" y="74"/>
                    <a:pt x="384" y="86"/>
                    <a:pt x="392" y="97"/>
                  </a:cubicBezTo>
                  <a:cubicBezTo>
                    <a:pt x="392" y="98"/>
                    <a:pt x="393" y="98"/>
                    <a:pt x="393" y="98"/>
                  </a:cubicBezTo>
                  <a:cubicBezTo>
                    <a:pt x="394" y="99"/>
                    <a:pt x="395" y="100"/>
                    <a:pt x="396" y="102"/>
                  </a:cubicBezTo>
                  <a:cubicBezTo>
                    <a:pt x="395" y="102"/>
                    <a:pt x="395" y="102"/>
                    <a:pt x="394" y="102"/>
                  </a:cubicBezTo>
                  <a:cubicBezTo>
                    <a:pt x="408" y="123"/>
                    <a:pt x="418" y="147"/>
                    <a:pt x="423" y="173"/>
                  </a:cubicBezTo>
                  <a:cubicBezTo>
                    <a:pt x="423" y="172"/>
                    <a:pt x="423" y="172"/>
                    <a:pt x="423" y="172"/>
                  </a:cubicBezTo>
                  <a:cubicBezTo>
                    <a:pt x="424" y="174"/>
                    <a:pt x="424" y="175"/>
                    <a:pt x="424" y="177"/>
                  </a:cubicBezTo>
                  <a:cubicBezTo>
                    <a:pt x="424" y="177"/>
                    <a:pt x="424" y="178"/>
                    <a:pt x="424" y="178"/>
                  </a:cubicBezTo>
                  <a:cubicBezTo>
                    <a:pt x="424" y="181"/>
                    <a:pt x="425" y="184"/>
                    <a:pt x="425" y="187"/>
                  </a:cubicBezTo>
                  <a:cubicBezTo>
                    <a:pt x="425" y="188"/>
                    <a:pt x="426" y="188"/>
                    <a:pt x="426" y="189"/>
                  </a:cubicBezTo>
                  <a:cubicBezTo>
                    <a:pt x="427" y="192"/>
                    <a:pt x="427" y="196"/>
                    <a:pt x="427" y="199"/>
                  </a:cubicBezTo>
                  <a:cubicBezTo>
                    <a:pt x="427" y="199"/>
                    <a:pt x="426" y="198"/>
                    <a:pt x="426" y="197"/>
                  </a:cubicBezTo>
                  <a:cubicBezTo>
                    <a:pt x="427" y="203"/>
                    <a:pt x="427" y="208"/>
                    <a:pt x="427" y="214"/>
                  </a:cubicBezTo>
                  <a:lnTo>
                    <a:pt x="429" y="214"/>
                  </a:lnTo>
                  <a:lnTo>
                    <a:pt x="431" y="214"/>
                  </a:lnTo>
                  <a:cubicBezTo>
                    <a:pt x="431" y="95"/>
                    <a:pt x="334" y="0"/>
                    <a:pt x="215" y="0"/>
                  </a:cubicBez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60" name="Freeform 22"/>
            <p:cNvSpPr>
              <a:spLocks noEditPoints="1"/>
            </p:cNvSpPr>
            <p:nvPr/>
          </p:nvSpPr>
          <p:spPr bwMode="auto">
            <a:xfrm>
              <a:off x="1821015" y="3351862"/>
              <a:ext cx="721981" cy="726519"/>
            </a:xfrm>
            <a:custGeom>
              <a:avLst/>
              <a:gdLst>
                <a:gd name="T0" fmla="*/ 142 w 423"/>
                <a:gd name="T1" fmla="*/ 320 h 420"/>
                <a:gd name="T2" fmla="*/ 166 w 423"/>
                <a:gd name="T3" fmla="*/ 327 h 420"/>
                <a:gd name="T4" fmla="*/ 244 w 423"/>
                <a:gd name="T5" fmla="*/ 332 h 420"/>
                <a:gd name="T6" fmla="*/ 285 w 423"/>
                <a:gd name="T7" fmla="*/ 291 h 420"/>
                <a:gd name="T8" fmla="*/ 287 w 423"/>
                <a:gd name="T9" fmla="*/ 330 h 420"/>
                <a:gd name="T10" fmla="*/ 45 w 423"/>
                <a:gd name="T11" fmla="*/ 336 h 420"/>
                <a:gd name="T12" fmla="*/ 66 w 423"/>
                <a:gd name="T13" fmla="*/ 273 h 420"/>
                <a:gd name="T14" fmla="*/ 130 w 423"/>
                <a:gd name="T15" fmla="*/ 324 h 420"/>
                <a:gd name="T16" fmla="*/ 142 w 423"/>
                <a:gd name="T17" fmla="*/ 331 h 420"/>
                <a:gd name="T18" fmla="*/ 111 w 423"/>
                <a:gd name="T19" fmla="*/ 295 h 420"/>
                <a:gd name="T20" fmla="*/ 92 w 423"/>
                <a:gd name="T21" fmla="*/ 225 h 420"/>
                <a:gd name="T22" fmla="*/ 113 w 423"/>
                <a:gd name="T23" fmla="*/ 295 h 420"/>
                <a:gd name="T24" fmla="*/ 96 w 423"/>
                <a:gd name="T25" fmla="*/ 220 h 420"/>
                <a:gd name="T26" fmla="*/ 233 w 423"/>
                <a:gd name="T27" fmla="*/ 119 h 420"/>
                <a:gd name="T28" fmla="*/ 292 w 423"/>
                <a:gd name="T29" fmla="*/ 264 h 420"/>
                <a:gd name="T30" fmla="*/ 282 w 423"/>
                <a:gd name="T31" fmla="*/ 287 h 420"/>
                <a:gd name="T32" fmla="*/ 148 w 423"/>
                <a:gd name="T33" fmla="*/ 311 h 420"/>
                <a:gd name="T34" fmla="*/ 310 w 423"/>
                <a:gd name="T35" fmla="*/ 272 h 420"/>
                <a:gd name="T36" fmla="*/ 300 w 423"/>
                <a:gd name="T37" fmla="*/ 263 h 420"/>
                <a:gd name="T38" fmla="*/ 282 w 423"/>
                <a:gd name="T39" fmla="*/ 104 h 420"/>
                <a:gd name="T40" fmla="*/ 328 w 423"/>
                <a:gd name="T41" fmla="*/ 95 h 420"/>
                <a:gd name="T42" fmla="*/ 357 w 423"/>
                <a:gd name="T43" fmla="*/ 106 h 420"/>
                <a:gd name="T44" fmla="*/ 310 w 423"/>
                <a:gd name="T45" fmla="*/ 272 h 420"/>
                <a:gd name="T46" fmla="*/ 209 w 423"/>
                <a:gd name="T47" fmla="*/ 35 h 420"/>
                <a:gd name="T48" fmla="*/ 328 w 423"/>
                <a:gd name="T49" fmla="*/ 91 h 420"/>
                <a:gd name="T50" fmla="*/ 281 w 423"/>
                <a:gd name="T51" fmla="*/ 99 h 420"/>
                <a:gd name="T52" fmla="*/ 172 w 423"/>
                <a:gd name="T53" fmla="*/ 0 h 420"/>
                <a:gd name="T54" fmla="*/ 189 w 423"/>
                <a:gd name="T55" fmla="*/ 29 h 420"/>
                <a:gd name="T56" fmla="*/ 196 w 423"/>
                <a:gd name="T57" fmla="*/ 33 h 420"/>
                <a:gd name="T58" fmla="*/ 240 w 423"/>
                <a:gd name="T59" fmla="*/ 90 h 420"/>
                <a:gd name="T60" fmla="*/ 96 w 423"/>
                <a:gd name="T61" fmla="*/ 213 h 420"/>
                <a:gd name="T62" fmla="*/ 70 w 423"/>
                <a:gd name="T63" fmla="*/ 123 h 420"/>
                <a:gd name="T64" fmla="*/ 60 w 423"/>
                <a:gd name="T65" fmla="*/ 61 h 420"/>
                <a:gd name="T66" fmla="*/ 49 w 423"/>
                <a:gd name="T67" fmla="*/ 109 h 420"/>
                <a:gd name="T68" fmla="*/ 90 w 423"/>
                <a:gd name="T69" fmla="*/ 221 h 420"/>
                <a:gd name="T70" fmla="*/ 36 w 423"/>
                <a:gd name="T71" fmla="*/ 237 h 420"/>
                <a:gd name="T72" fmla="*/ 20 w 423"/>
                <a:gd name="T73" fmla="*/ 216 h 420"/>
                <a:gd name="T74" fmla="*/ 14 w 423"/>
                <a:gd name="T75" fmla="*/ 219 h 420"/>
                <a:gd name="T76" fmla="*/ 30 w 423"/>
                <a:gd name="T77" fmla="*/ 241 h 420"/>
                <a:gd name="T78" fmla="*/ 61 w 423"/>
                <a:gd name="T79" fmla="*/ 270 h 420"/>
                <a:gd name="T80" fmla="*/ 144 w 423"/>
                <a:gd name="T81" fmla="*/ 335 h 420"/>
                <a:gd name="T82" fmla="*/ 151 w 423"/>
                <a:gd name="T83" fmla="*/ 335 h 420"/>
                <a:gd name="T84" fmla="*/ 255 w 423"/>
                <a:gd name="T85" fmla="*/ 338 h 420"/>
                <a:gd name="T86" fmla="*/ 274 w 423"/>
                <a:gd name="T87" fmla="*/ 385 h 420"/>
                <a:gd name="T88" fmla="*/ 267 w 423"/>
                <a:gd name="T89" fmla="*/ 402 h 420"/>
                <a:gd name="T90" fmla="*/ 276 w 423"/>
                <a:gd name="T91" fmla="*/ 403 h 420"/>
                <a:gd name="T92" fmla="*/ 294 w 423"/>
                <a:gd name="T93" fmla="*/ 336 h 420"/>
                <a:gd name="T94" fmla="*/ 362 w 423"/>
                <a:gd name="T95" fmla="*/ 319 h 420"/>
                <a:gd name="T96" fmla="*/ 403 w 423"/>
                <a:gd name="T97" fmla="*/ 300 h 420"/>
                <a:gd name="T98" fmla="*/ 369 w 423"/>
                <a:gd name="T99" fmla="*/ 299 h 420"/>
                <a:gd name="T100" fmla="*/ 297 w 423"/>
                <a:gd name="T101" fmla="*/ 329 h 420"/>
                <a:gd name="T102" fmla="*/ 300 w 423"/>
                <a:gd name="T103" fmla="*/ 294 h 420"/>
                <a:gd name="T104" fmla="*/ 415 w 423"/>
                <a:gd name="T105" fmla="*/ 180 h 420"/>
                <a:gd name="T106" fmla="*/ 421 w 423"/>
                <a:gd name="T107" fmla="*/ 179 h 420"/>
                <a:gd name="T108" fmla="*/ 415 w 423"/>
                <a:gd name="T109" fmla="*/ 170 h 420"/>
                <a:gd name="T110" fmla="*/ 363 w 423"/>
                <a:gd name="T111" fmla="*/ 94 h 420"/>
                <a:gd name="T112" fmla="*/ 363 w 423"/>
                <a:gd name="T113" fmla="*/ 90 h 420"/>
                <a:gd name="T114" fmla="*/ 331 w 423"/>
                <a:gd name="T115" fmla="*/ 8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3" h="420">
                  <a:moveTo>
                    <a:pt x="148" y="330"/>
                  </a:moveTo>
                  <a:lnTo>
                    <a:pt x="148" y="330"/>
                  </a:lnTo>
                  <a:lnTo>
                    <a:pt x="146" y="326"/>
                  </a:lnTo>
                  <a:cubicBezTo>
                    <a:pt x="145" y="324"/>
                    <a:pt x="143" y="322"/>
                    <a:pt x="142" y="321"/>
                  </a:cubicBezTo>
                  <a:lnTo>
                    <a:pt x="142" y="320"/>
                  </a:lnTo>
                  <a:lnTo>
                    <a:pt x="143" y="319"/>
                  </a:lnTo>
                  <a:lnTo>
                    <a:pt x="144" y="317"/>
                  </a:lnTo>
                  <a:lnTo>
                    <a:pt x="145" y="318"/>
                  </a:lnTo>
                  <a:cubicBezTo>
                    <a:pt x="152" y="320"/>
                    <a:pt x="159" y="322"/>
                    <a:pt x="166" y="325"/>
                  </a:cubicBezTo>
                  <a:lnTo>
                    <a:pt x="166" y="327"/>
                  </a:lnTo>
                  <a:cubicBezTo>
                    <a:pt x="160" y="328"/>
                    <a:pt x="155" y="329"/>
                    <a:pt x="149" y="330"/>
                  </a:cubicBezTo>
                  <a:lnTo>
                    <a:pt x="148" y="330"/>
                  </a:lnTo>
                  <a:close/>
                  <a:moveTo>
                    <a:pt x="255" y="332"/>
                  </a:moveTo>
                  <a:lnTo>
                    <a:pt x="255" y="332"/>
                  </a:lnTo>
                  <a:cubicBezTo>
                    <a:pt x="251" y="332"/>
                    <a:pt x="247" y="332"/>
                    <a:pt x="244" y="332"/>
                  </a:cubicBezTo>
                  <a:cubicBezTo>
                    <a:pt x="228" y="331"/>
                    <a:pt x="212" y="329"/>
                    <a:pt x="197" y="326"/>
                  </a:cubicBezTo>
                  <a:lnTo>
                    <a:pt x="196" y="324"/>
                  </a:lnTo>
                  <a:cubicBezTo>
                    <a:pt x="228" y="315"/>
                    <a:pt x="257" y="304"/>
                    <a:pt x="284" y="290"/>
                  </a:cubicBezTo>
                  <a:lnTo>
                    <a:pt x="285" y="290"/>
                  </a:lnTo>
                  <a:lnTo>
                    <a:pt x="285" y="291"/>
                  </a:lnTo>
                  <a:cubicBezTo>
                    <a:pt x="287" y="292"/>
                    <a:pt x="289" y="293"/>
                    <a:pt x="291" y="294"/>
                  </a:cubicBezTo>
                  <a:lnTo>
                    <a:pt x="292" y="294"/>
                  </a:lnTo>
                  <a:lnTo>
                    <a:pt x="291" y="295"/>
                  </a:lnTo>
                  <a:cubicBezTo>
                    <a:pt x="291" y="307"/>
                    <a:pt x="289" y="319"/>
                    <a:pt x="288" y="329"/>
                  </a:cubicBezTo>
                  <a:lnTo>
                    <a:pt x="287" y="330"/>
                  </a:lnTo>
                  <a:lnTo>
                    <a:pt x="287" y="330"/>
                  </a:lnTo>
                  <a:cubicBezTo>
                    <a:pt x="276" y="332"/>
                    <a:pt x="265" y="332"/>
                    <a:pt x="255" y="332"/>
                  </a:cubicBezTo>
                  <a:close/>
                  <a:moveTo>
                    <a:pt x="73" y="336"/>
                  </a:moveTo>
                  <a:lnTo>
                    <a:pt x="73" y="336"/>
                  </a:lnTo>
                  <a:cubicBezTo>
                    <a:pt x="65" y="336"/>
                    <a:pt x="56" y="336"/>
                    <a:pt x="45" y="336"/>
                  </a:cubicBezTo>
                  <a:lnTo>
                    <a:pt x="44" y="335"/>
                  </a:lnTo>
                  <a:lnTo>
                    <a:pt x="44" y="334"/>
                  </a:lnTo>
                  <a:cubicBezTo>
                    <a:pt x="48" y="313"/>
                    <a:pt x="55" y="293"/>
                    <a:pt x="64" y="273"/>
                  </a:cubicBezTo>
                  <a:lnTo>
                    <a:pt x="65" y="272"/>
                  </a:lnTo>
                  <a:lnTo>
                    <a:pt x="66" y="273"/>
                  </a:lnTo>
                  <a:cubicBezTo>
                    <a:pt x="79" y="283"/>
                    <a:pt x="94" y="293"/>
                    <a:pt x="109" y="301"/>
                  </a:cubicBezTo>
                  <a:lnTo>
                    <a:pt x="110" y="302"/>
                  </a:lnTo>
                  <a:lnTo>
                    <a:pt x="110" y="303"/>
                  </a:lnTo>
                  <a:cubicBezTo>
                    <a:pt x="110" y="304"/>
                    <a:pt x="110" y="304"/>
                    <a:pt x="110" y="305"/>
                  </a:cubicBezTo>
                  <a:cubicBezTo>
                    <a:pt x="110" y="315"/>
                    <a:pt x="119" y="324"/>
                    <a:pt x="130" y="324"/>
                  </a:cubicBezTo>
                  <a:cubicBezTo>
                    <a:pt x="132" y="324"/>
                    <a:pt x="134" y="324"/>
                    <a:pt x="136" y="323"/>
                  </a:cubicBezTo>
                  <a:lnTo>
                    <a:pt x="137" y="323"/>
                  </a:lnTo>
                  <a:lnTo>
                    <a:pt x="137" y="324"/>
                  </a:lnTo>
                  <a:cubicBezTo>
                    <a:pt x="138" y="325"/>
                    <a:pt x="139" y="326"/>
                    <a:pt x="139" y="327"/>
                  </a:cubicBezTo>
                  <a:lnTo>
                    <a:pt x="142" y="331"/>
                  </a:lnTo>
                  <a:lnTo>
                    <a:pt x="140" y="332"/>
                  </a:lnTo>
                  <a:cubicBezTo>
                    <a:pt x="117" y="335"/>
                    <a:pt x="94" y="336"/>
                    <a:pt x="73" y="336"/>
                  </a:cubicBezTo>
                  <a:close/>
                  <a:moveTo>
                    <a:pt x="112" y="296"/>
                  </a:moveTo>
                  <a:lnTo>
                    <a:pt x="112" y="296"/>
                  </a:lnTo>
                  <a:lnTo>
                    <a:pt x="111" y="295"/>
                  </a:lnTo>
                  <a:cubicBezTo>
                    <a:pt x="95" y="287"/>
                    <a:pt x="81" y="277"/>
                    <a:pt x="68" y="267"/>
                  </a:cubicBezTo>
                  <a:lnTo>
                    <a:pt x="67" y="266"/>
                  </a:lnTo>
                  <a:lnTo>
                    <a:pt x="68" y="265"/>
                  </a:lnTo>
                  <a:cubicBezTo>
                    <a:pt x="74" y="252"/>
                    <a:pt x="82" y="239"/>
                    <a:pt x="90" y="227"/>
                  </a:cubicBezTo>
                  <a:lnTo>
                    <a:pt x="92" y="225"/>
                  </a:lnTo>
                  <a:lnTo>
                    <a:pt x="93" y="227"/>
                  </a:lnTo>
                  <a:cubicBezTo>
                    <a:pt x="100" y="247"/>
                    <a:pt x="108" y="267"/>
                    <a:pt x="118" y="287"/>
                  </a:cubicBezTo>
                  <a:lnTo>
                    <a:pt x="119" y="288"/>
                  </a:lnTo>
                  <a:lnTo>
                    <a:pt x="118" y="289"/>
                  </a:lnTo>
                  <a:cubicBezTo>
                    <a:pt x="116" y="290"/>
                    <a:pt x="114" y="292"/>
                    <a:pt x="113" y="295"/>
                  </a:cubicBezTo>
                  <a:lnTo>
                    <a:pt x="112" y="296"/>
                  </a:lnTo>
                  <a:close/>
                  <a:moveTo>
                    <a:pt x="124" y="286"/>
                  </a:moveTo>
                  <a:lnTo>
                    <a:pt x="124" y="286"/>
                  </a:lnTo>
                  <a:lnTo>
                    <a:pt x="124" y="285"/>
                  </a:lnTo>
                  <a:cubicBezTo>
                    <a:pt x="113" y="263"/>
                    <a:pt x="104" y="241"/>
                    <a:pt x="96" y="220"/>
                  </a:cubicBezTo>
                  <a:lnTo>
                    <a:pt x="96" y="219"/>
                  </a:lnTo>
                  <a:lnTo>
                    <a:pt x="97" y="219"/>
                  </a:lnTo>
                  <a:cubicBezTo>
                    <a:pt x="131" y="174"/>
                    <a:pt x="177" y="140"/>
                    <a:pt x="232" y="118"/>
                  </a:cubicBezTo>
                  <a:lnTo>
                    <a:pt x="233" y="118"/>
                  </a:lnTo>
                  <a:lnTo>
                    <a:pt x="233" y="119"/>
                  </a:lnTo>
                  <a:cubicBezTo>
                    <a:pt x="237" y="128"/>
                    <a:pt x="247" y="135"/>
                    <a:pt x="257" y="135"/>
                  </a:cubicBezTo>
                  <a:cubicBezTo>
                    <a:pt x="259" y="135"/>
                    <a:pt x="261" y="134"/>
                    <a:pt x="263" y="134"/>
                  </a:cubicBezTo>
                  <a:lnTo>
                    <a:pt x="264" y="134"/>
                  </a:lnTo>
                  <a:lnTo>
                    <a:pt x="264" y="135"/>
                  </a:lnTo>
                  <a:cubicBezTo>
                    <a:pt x="282" y="176"/>
                    <a:pt x="291" y="219"/>
                    <a:pt x="292" y="264"/>
                  </a:cubicBezTo>
                  <a:lnTo>
                    <a:pt x="292" y="264"/>
                  </a:lnTo>
                  <a:lnTo>
                    <a:pt x="291" y="265"/>
                  </a:lnTo>
                  <a:cubicBezTo>
                    <a:pt x="285" y="267"/>
                    <a:pt x="281" y="273"/>
                    <a:pt x="281" y="279"/>
                  </a:cubicBezTo>
                  <a:cubicBezTo>
                    <a:pt x="281" y="282"/>
                    <a:pt x="281" y="284"/>
                    <a:pt x="282" y="286"/>
                  </a:cubicBezTo>
                  <a:lnTo>
                    <a:pt x="282" y="287"/>
                  </a:lnTo>
                  <a:lnTo>
                    <a:pt x="281" y="288"/>
                  </a:lnTo>
                  <a:cubicBezTo>
                    <a:pt x="251" y="303"/>
                    <a:pt x="218" y="315"/>
                    <a:pt x="183" y="323"/>
                  </a:cubicBezTo>
                  <a:cubicBezTo>
                    <a:pt x="172" y="321"/>
                    <a:pt x="160" y="317"/>
                    <a:pt x="149" y="313"/>
                  </a:cubicBezTo>
                  <a:lnTo>
                    <a:pt x="148" y="312"/>
                  </a:lnTo>
                  <a:lnTo>
                    <a:pt x="148" y="311"/>
                  </a:lnTo>
                  <a:cubicBezTo>
                    <a:pt x="149" y="309"/>
                    <a:pt x="149" y="307"/>
                    <a:pt x="149" y="305"/>
                  </a:cubicBezTo>
                  <a:cubicBezTo>
                    <a:pt x="149" y="294"/>
                    <a:pt x="140" y="285"/>
                    <a:pt x="130" y="285"/>
                  </a:cubicBezTo>
                  <a:cubicBezTo>
                    <a:pt x="128" y="285"/>
                    <a:pt x="127" y="285"/>
                    <a:pt x="125" y="285"/>
                  </a:cubicBezTo>
                  <a:lnTo>
                    <a:pt x="124" y="286"/>
                  </a:lnTo>
                  <a:close/>
                  <a:moveTo>
                    <a:pt x="310" y="272"/>
                  </a:moveTo>
                  <a:lnTo>
                    <a:pt x="310" y="272"/>
                  </a:lnTo>
                  <a:lnTo>
                    <a:pt x="309" y="271"/>
                  </a:lnTo>
                  <a:cubicBezTo>
                    <a:pt x="307" y="268"/>
                    <a:pt x="304" y="266"/>
                    <a:pt x="301" y="265"/>
                  </a:cubicBezTo>
                  <a:lnTo>
                    <a:pt x="300" y="264"/>
                  </a:lnTo>
                  <a:lnTo>
                    <a:pt x="300" y="263"/>
                  </a:lnTo>
                  <a:cubicBezTo>
                    <a:pt x="298" y="218"/>
                    <a:pt x="289" y="174"/>
                    <a:pt x="271" y="132"/>
                  </a:cubicBezTo>
                  <a:lnTo>
                    <a:pt x="271" y="131"/>
                  </a:lnTo>
                  <a:lnTo>
                    <a:pt x="271" y="130"/>
                  </a:lnTo>
                  <a:cubicBezTo>
                    <a:pt x="279" y="125"/>
                    <a:pt x="283" y="117"/>
                    <a:pt x="283" y="109"/>
                  </a:cubicBezTo>
                  <a:cubicBezTo>
                    <a:pt x="283" y="107"/>
                    <a:pt x="283" y="105"/>
                    <a:pt x="282" y="104"/>
                  </a:cubicBezTo>
                  <a:lnTo>
                    <a:pt x="282" y="103"/>
                  </a:lnTo>
                  <a:lnTo>
                    <a:pt x="283" y="102"/>
                  </a:lnTo>
                  <a:cubicBezTo>
                    <a:pt x="292" y="100"/>
                    <a:pt x="300" y="99"/>
                    <a:pt x="308" y="98"/>
                  </a:cubicBezTo>
                  <a:cubicBezTo>
                    <a:pt x="314" y="97"/>
                    <a:pt x="320" y="96"/>
                    <a:pt x="327" y="95"/>
                  </a:cubicBezTo>
                  <a:lnTo>
                    <a:pt x="328" y="95"/>
                  </a:lnTo>
                  <a:lnTo>
                    <a:pt x="328" y="96"/>
                  </a:lnTo>
                  <a:cubicBezTo>
                    <a:pt x="330" y="104"/>
                    <a:pt x="337" y="110"/>
                    <a:pt x="345" y="110"/>
                  </a:cubicBezTo>
                  <a:cubicBezTo>
                    <a:pt x="349" y="110"/>
                    <a:pt x="353" y="108"/>
                    <a:pt x="356" y="106"/>
                  </a:cubicBezTo>
                  <a:lnTo>
                    <a:pt x="357" y="105"/>
                  </a:lnTo>
                  <a:lnTo>
                    <a:pt x="357" y="106"/>
                  </a:lnTo>
                  <a:cubicBezTo>
                    <a:pt x="380" y="126"/>
                    <a:pt x="399" y="149"/>
                    <a:pt x="414" y="174"/>
                  </a:cubicBezTo>
                  <a:lnTo>
                    <a:pt x="414" y="175"/>
                  </a:lnTo>
                  <a:lnTo>
                    <a:pt x="414" y="176"/>
                  </a:lnTo>
                  <a:cubicBezTo>
                    <a:pt x="387" y="213"/>
                    <a:pt x="352" y="245"/>
                    <a:pt x="311" y="271"/>
                  </a:cubicBezTo>
                  <a:lnTo>
                    <a:pt x="310" y="272"/>
                  </a:lnTo>
                  <a:close/>
                  <a:moveTo>
                    <a:pt x="247" y="85"/>
                  </a:moveTo>
                  <a:lnTo>
                    <a:pt x="247" y="85"/>
                  </a:lnTo>
                  <a:lnTo>
                    <a:pt x="246" y="84"/>
                  </a:lnTo>
                  <a:cubicBezTo>
                    <a:pt x="236" y="68"/>
                    <a:pt x="224" y="52"/>
                    <a:pt x="211" y="38"/>
                  </a:cubicBezTo>
                  <a:lnTo>
                    <a:pt x="209" y="35"/>
                  </a:lnTo>
                  <a:lnTo>
                    <a:pt x="212" y="36"/>
                  </a:lnTo>
                  <a:cubicBezTo>
                    <a:pt x="255" y="43"/>
                    <a:pt x="294" y="59"/>
                    <a:pt x="329" y="83"/>
                  </a:cubicBezTo>
                  <a:lnTo>
                    <a:pt x="329" y="84"/>
                  </a:lnTo>
                  <a:lnTo>
                    <a:pt x="329" y="85"/>
                  </a:lnTo>
                  <a:cubicBezTo>
                    <a:pt x="328" y="87"/>
                    <a:pt x="328" y="88"/>
                    <a:pt x="328" y="91"/>
                  </a:cubicBezTo>
                  <a:lnTo>
                    <a:pt x="328" y="92"/>
                  </a:lnTo>
                  <a:lnTo>
                    <a:pt x="327" y="92"/>
                  </a:lnTo>
                  <a:cubicBezTo>
                    <a:pt x="320" y="92"/>
                    <a:pt x="314" y="93"/>
                    <a:pt x="307" y="94"/>
                  </a:cubicBezTo>
                  <a:cubicBezTo>
                    <a:pt x="299" y="95"/>
                    <a:pt x="290" y="97"/>
                    <a:pt x="282" y="99"/>
                  </a:cubicBezTo>
                  <a:lnTo>
                    <a:pt x="281" y="99"/>
                  </a:lnTo>
                  <a:lnTo>
                    <a:pt x="280" y="98"/>
                  </a:lnTo>
                  <a:cubicBezTo>
                    <a:pt x="276" y="89"/>
                    <a:pt x="267" y="83"/>
                    <a:pt x="257" y="83"/>
                  </a:cubicBezTo>
                  <a:cubicBezTo>
                    <a:pt x="254" y="83"/>
                    <a:pt x="251" y="84"/>
                    <a:pt x="248" y="85"/>
                  </a:cubicBezTo>
                  <a:lnTo>
                    <a:pt x="247" y="85"/>
                  </a:lnTo>
                  <a:close/>
                  <a:moveTo>
                    <a:pt x="172" y="0"/>
                  </a:moveTo>
                  <a:lnTo>
                    <a:pt x="172" y="0"/>
                  </a:lnTo>
                  <a:cubicBezTo>
                    <a:pt x="169" y="1"/>
                    <a:pt x="165" y="1"/>
                    <a:pt x="162" y="2"/>
                  </a:cubicBezTo>
                  <a:cubicBezTo>
                    <a:pt x="172" y="10"/>
                    <a:pt x="181" y="18"/>
                    <a:pt x="190" y="27"/>
                  </a:cubicBezTo>
                  <a:lnTo>
                    <a:pt x="193" y="29"/>
                  </a:lnTo>
                  <a:lnTo>
                    <a:pt x="189" y="29"/>
                  </a:lnTo>
                  <a:cubicBezTo>
                    <a:pt x="179" y="28"/>
                    <a:pt x="170" y="27"/>
                    <a:pt x="162" y="27"/>
                  </a:cubicBezTo>
                  <a:cubicBezTo>
                    <a:pt x="137" y="27"/>
                    <a:pt x="112" y="31"/>
                    <a:pt x="88" y="37"/>
                  </a:cubicBezTo>
                  <a:cubicBezTo>
                    <a:pt x="85" y="39"/>
                    <a:pt x="82" y="41"/>
                    <a:pt x="79" y="43"/>
                  </a:cubicBezTo>
                  <a:cubicBezTo>
                    <a:pt x="106" y="35"/>
                    <a:pt x="134" y="31"/>
                    <a:pt x="162" y="31"/>
                  </a:cubicBezTo>
                  <a:cubicBezTo>
                    <a:pt x="172" y="31"/>
                    <a:pt x="184" y="32"/>
                    <a:pt x="196" y="33"/>
                  </a:cubicBezTo>
                  <a:lnTo>
                    <a:pt x="197" y="34"/>
                  </a:lnTo>
                  <a:lnTo>
                    <a:pt x="197" y="34"/>
                  </a:lnTo>
                  <a:cubicBezTo>
                    <a:pt x="213" y="51"/>
                    <a:pt x="228" y="69"/>
                    <a:pt x="240" y="88"/>
                  </a:cubicBezTo>
                  <a:lnTo>
                    <a:pt x="240" y="89"/>
                  </a:lnTo>
                  <a:lnTo>
                    <a:pt x="240" y="90"/>
                  </a:lnTo>
                  <a:cubicBezTo>
                    <a:pt x="234" y="95"/>
                    <a:pt x="231" y="102"/>
                    <a:pt x="231" y="109"/>
                  </a:cubicBezTo>
                  <a:cubicBezTo>
                    <a:pt x="231" y="110"/>
                    <a:pt x="231" y="112"/>
                    <a:pt x="232" y="113"/>
                  </a:cubicBezTo>
                  <a:lnTo>
                    <a:pt x="232" y="114"/>
                  </a:lnTo>
                  <a:lnTo>
                    <a:pt x="231" y="114"/>
                  </a:lnTo>
                  <a:cubicBezTo>
                    <a:pt x="177" y="136"/>
                    <a:pt x="130" y="170"/>
                    <a:pt x="96" y="213"/>
                  </a:cubicBezTo>
                  <a:lnTo>
                    <a:pt x="95" y="215"/>
                  </a:lnTo>
                  <a:lnTo>
                    <a:pt x="94" y="213"/>
                  </a:lnTo>
                  <a:cubicBezTo>
                    <a:pt x="84" y="184"/>
                    <a:pt x="76" y="154"/>
                    <a:pt x="70" y="124"/>
                  </a:cubicBezTo>
                  <a:lnTo>
                    <a:pt x="70" y="123"/>
                  </a:lnTo>
                  <a:lnTo>
                    <a:pt x="70" y="123"/>
                  </a:lnTo>
                  <a:cubicBezTo>
                    <a:pt x="76" y="120"/>
                    <a:pt x="80" y="115"/>
                    <a:pt x="80" y="109"/>
                  </a:cubicBezTo>
                  <a:cubicBezTo>
                    <a:pt x="80" y="101"/>
                    <a:pt x="73" y="94"/>
                    <a:pt x="65" y="93"/>
                  </a:cubicBezTo>
                  <a:lnTo>
                    <a:pt x="64" y="93"/>
                  </a:lnTo>
                  <a:lnTo>
                    <a:pt x="64" y="92"/>
                  </a:lnTo>
                  <a:cubicBezTo>
                    <a:pt x="62" y="80"/>
                    <a:pt x="61" y="70"/>
                    <a:pt x="60" y="61"/>
                  </a:cubicBezTo>
                  <a:cubicBezTo>
                    <a:pt x="58" y="63"/>
                    <a:pt x="56" y="65"/>
                    <a:pt x="55" y="67"/>
                  </a:cubicBezTo>
                  <a:cubicBezTo>
                    <a:pt x="56" y="75"/>
                    <a:pt x="57" y="84"/>
                    <a:pt x="58" y="93"/>
                  </a:cubicBezTo>
                  <a:lnTo>
                    <a:pt x="58" y="94"/>
                  </a:lnTo>
                  <a:lnTo>
                    <a:pt x="58" y="95"/>
                  </a:lnTo>
                  <a:cubicBezTo>
                    <a:pt x="52" y="97"/>
                    <a:pt x="49" y="103"/>
                    <a:pt x="49" y="109"/>
                  </a:cubicBezTo>
                  <a:cubicBezTo>
                    <a:pt x="49" y="117"/>
                    <a:pt x="55" y="124"/>
                    <a:pt x="63" y="124"/>
                  </a:cubicBezTo>
                  <a:lnTo>
                    <a:pt x="64" y="124"/>
                  </a:lnTo>
                  <a:lnTo>
                    <a:pt x="64" y="125"/>
                  </a:lnTo>
                  <a:cubicBezTo>
                    <a:pt x="70" y="157"/>
                    <a:pt x="79" y="189"/>
                    <a:pt x="90" y="220"/>
                  </a:cubicBezTo>
                  <a:lnTo>
                    <a:pt x="90" y="221"/>
                  </a:lnTo>
                  <a:lnTo>
                    <a:pt x="90" y="221"/>
                  </a:lnTo>
                  <a:cubicBezTo>
                    <a:pt x="81" y="234"/>
                    <a:pt x="72" y="248"/>
                    <a:pt x="65" y="262"/>
                  </a:cubicBezTo>
                  <a:lnTo>
                    <a:pt x="64" y="264"/>
                  </a:lnTo>
                  <a:lnTo>
                    <a:pt x="63" y="262"/>
                  </a:lnTo>
                  <a:cubicBezTo>
                    <a:pt x="53" y="254"/>
                    <a:pt x="44" y="246"/>
                    <a:pt x="36" y="237"/>
                  </a:cubicBezTo>
                  <a:lnTo>
                    <a:pt x="35" y="236"/>
                  </a:lnTo>
                  <a:lnTo>
                    <a:pt x="36" y="236"/>
                  </a:lnTo>
                  <a:cubicBezTo>
                    <a:pt x="37" y="233"/>
                    <a:pt x="38" y="231"/>
                    <a:pt x="38" y="229"/>
                  </a:cubicBezTo>
                  <a:cubicBezTo>
                    <a:pt x="38" y="222"/>
                    <a:pt x="32" y="216"/>
                    <a:pt x="24" y="216"/>
                  </a:cubicBezTo>
                  <a:cubicBezTo>
                    <a:pt x="23" y="216"/>
                    <a:pt x="21" y="216"/>
                    <a:pt x="20" y="216"/>
                  </a:cubicBezTo>
                  <a:lnTo>
                    <a:pt x="19" y="217"/>
                  </a:lnTo>
                  <a:lnTo>
                    <a:pt x="18" y="216"/>
                  </a:lnTo>
                  <a:cubicBezTo>
                    <a:pt x="12" y="208"/>
                    <a:pt x="6" y="199"/>
                    <a:pt x="1" y="191"/>
                  </a:cubicBezTo>
                  <a:cubicBezTo>
                    <a:pt x="1" y="194"/>
                    <a:pt x="1" y="197"/>
                    <a:pt x="0" y="201"/>
                  </a:cubicBezTo>
                  <a:cubicBezTo>
                    <a:pt x="4" y="207"/>
                    <a:pt x="8" y="212"/>
                    <a:pt x="14" y="219"/>
                  </a:cubicBezTo>
                  <a:lnTo>
                    <a:pt x="14" y="220"/>
                  </a:lnTo>
                  <a:lnTo>
                    <a:pt x="14" y="221"/>
                  </a:lnTo>
                  <a:cubicBezTo>
                    <a:pt x="12" y="223"/>
                    <a:pt x="11" y="226"/>
                    <a:pt x="11" y="229"/>
                  </a:cubicBezTo>
                  <a:cubicBezTo>
                    <a:pt x="11" y="236"/>
                    <a:pt x="17" y="242"/>
                    <a:pt x="24" y="242"/>
                  </a:cubicBezTo>
                  <a:cubicBezTo>
                    <a:pt x="26" y="242"/>
                    <a:pt x="28" y="242"/>
                    <a:pt x="30" y="241"/>
                  </a:cubicBezTo>
                  <a:lnTo>
                    <a:pt x="31" y="241"/>
                  </a:lnTo>
                  <a:lnTo>
                    <a:pt x="32" y="241"/>
                  </a:lnTo>
                  <a:cubicBezTo>
                    <a:pt x="40" y="251"/>
                    <a:pt x="50" y="260"/>
                    <a:pt x="61" y="268"/>
                  </a:cubicBezTo>
                  <a:lnTo>
                    <a:pt x="61" y="269"/>
                  </a:lnTo>
                  <a:lnTo>
                    <a:pt x="61" y="270"/>
                  </a:lnTo>
                  <a:cubicBezTo>
                    <a:pt x="52" y="290"/>
                    <a:pt x="45" y="311"/>
                    <a:pt x="41" y="333"/>
                  </a:cubicBezTo>
                  <a:cubicBezTo>
                    <a:pt x="43" y="335"/>
                    <a:pt x="44" y="337"/>
                    <a:pt x="46" y="339"/>
                  </a:cubicBezTo>
                  <a:cubicBezTo>
                    <a:pt x="56" y="340"/>
                    <a:pt x="65" y="340"/>
                    <a:pt x="73" y="340"/>
                  </a:cubicBezTo>
                  <a:cubicBezTo>
                    <a:pt x="95" y="340"/>
                    <a:pt x="119" y="338"/>
                    <a:pt x="143" y="335"/>
                  </a:cubicBezTo>
                  <a:lnTo>
                    <a:pt x="144" y="335"/>
                  </a:lnTo>
                  <a:lnTo>
                    <a:pt x="144" y="336"/>
                  </a:lnTo>
                  <a:cubicBezTo>
                    <a:pt x="163" y="366"/>
                    <a:pt x="183" y="395"/>
                    <a:pt x="204" y="420"/>
                  </a:cubicBezTo>
                  <a:cubicBezTo>
                    <a:pt x="207" y="420"/>
                    <a:pt x="210" y="420"/>
                    <a:pt x="212" y="420"/>
                  </a:cubicBezTo>
                  <a:cubicBezTo>
                    <a:pt x="212" y="420"/>
                    <a:pt x="212" y="420"/>
                    <a:pt x="212" y="420"/>
                  </a:cubicBezTo>
                  <a:cubicBezTo>
                    <a:pt x="191" y="395"/>
                    <a:pt x="170" y="366"/>
                    <a:pt x="151" y="335"/>
                  </a:cubicBezTo>
                  <a:lnTo>
                    <a:pt x="150" y="334"/>
                  </a:lnTo>
                  <a:lnTo>
                    <a:pt x="152" y="334"/>
                  </a:lnTo>
                  <a:cubicBezTo>
                    <a:pt x="161" y="332"/>
                    <a:pt x="170" y="330"/>
                    <a:pt x="179" y="328"/>
                  </a:cubicBezTo>
                  <a:cubicBezTo>
                    <a:pt x="200" y="334"/>
                    <a:pt x="222" y="337"/>
                    <a:pt x="244" y="338"/>
                  </a:cubicBezTo>
                  <a:cubicBezTo>
                    <a:pt x="248" y="338"/>
                    <a:pt x="251" y="338"/>
                    <a:pt x="255" y="338"/>
                  </a:cubicBezTo>
                  <a:cubicBezTo>
                    <a:pt x="264" y="338"/>
                    <a:pt x="274" y="338"/>
                    <a:pt x="285" y="336"/>
                  </a:cubicBezTo>
                  <a:lnTo>
                    <a:pt x="286" y="336"/>
                  </a:lnTo>
                  <a:lnTo>
                    <a:pt x="286" y="338"/>
                  </a:lnTo>
                  <a:cubicBezTo>
                    <a:pt x="283" y="353"/>
                    <a:pt x="279" y="369"/>
                    <a:pt x="274" y="384"/>
                  </a:cubicBezTo>
                  <a:lnTo>
                    <a:pt x="274" y="385"/>
                  </a:lnTo>
                  <a:lnTo>
                    <a:pt x="273" y="385"/>
                  </a:lnTo>
                  <a:cubicBezTo>
                    <a:pt x="268" y="385"/>
                    <a:pt x="264" y="389"/>
                    <a:pt x="264" y="394"/>
                  </a:cubicBezTo>
                  <a:cubicBezTo>
                    <a:pt x="264" y="396"/>
                    <a:pt x="265" y="399"/>
                    <a:pt x="267" y="401"/>
                  </a:cubicBezTo>
                  <a:lnTo>
                    <a:pt x="268" y="401"/>
                  </a:lnTo>
                  <a:lnTo>
                    <a:pt x="267" y="402"/>
                  </a:lnTo>
                  <a:cubicBezTo>
                    <a:pt x="266" y="406"/>
                    <a:pt x="264" y="410"/>
                    <a:pt x="262" y="414"/>
                  </a:cubicBezTo>
                  <a:cubicBezTo>
                    <a:pt x="266" y="413"/>
                    <a:pt x="269" y="412"/>
                    <a:pt x="272" y="411"/>
                  </a:cubicBezTo>
                  <a:cubicBezTo>
                    <a:pt x="272" y="410"/>
                    <a:pt x="273" y="408"/>
                    <a:pt x="274" y="407"/>
                  </a:cubicBezTo>
                  <a:lnTo>
                    <a:pt x="275" y="403"/>
                  </a:lnTo>
                  <a:lnTo>
                    <a:pt x="276" y="403"/>
                  </a:lnTo>
                  <a:cubicBezTo>
                    <a:pt x="280" y="402"/>
                    <a:pt x="283" y="398"/>
                    <a:pt x="283" y="394"/>
                  </a:cubicBezTo>
                  <a:cubicBezTo>
                    <a:pt x="283" y="392"/>
                    <a:pt x="282" y="390"/>
                    <a:pt x="281" y="389"/>
                  </a:cubicBezTo>
                  <a:lnTo>
                    <a:pt x="280" y="388"/>
                  </a:lnTo>
                  <a:lnTo>
                    <a:pt x="281" y="387"/>
                  </a:lnTo>
                  <a:cubicBezTo>
                    <a:pt x="286" y="370"/>
                    <a:pt x="291" y="353"/>
                    <a:pt x="294" y="336"/>
                  </a:cubicBezTo>
                  <a:lnTo>
                    <a:pt x="294" y="336"/>
                  </a:lnTo>
                  <a:lnTo>
                    <a:pt x="295" y="335"/>
                  </a:lnTo>
                  <a:cubicBezTo>
                    <a:pt x="317" y="333"/>
                    <a:pt x="339" y="327"/>
                    <a:pt x="361" y="319"/>
                  </a:cubicBezTo>
                  <a:lnTo>
                    <a:pt x="362" y="319"/>
                  </a:lnTo>
                  <a:lnTo>
                    <a:pt x="362" y="319"/>
                  </a:lnTo>
                  <a:cubicBezTo>
                    <a:pt x="364" y="321"/>
                    <a:pt x="367" y="322"/>
                    <a:pt x="369" y="322"/>
                  </a:cubicBezTo>
                  <a:cubicBezTo>
                    <a:pt x="375" y="322"/>
                    <a:pt x="380" y="318"/>
                    <a:pt x="380" y="312"/>
                  </a:cubicBezTo>
                  <a:lnTo>
                    <a:pt x="381" y="311"/>
                  </a:lnTo>
                  <a:lnTo>
                    <a:pt x="381" y="311"/>
                  </a:lnTo>
                  <a:cubicBezTo>
                    <a:pt x="389" y="307"/>
                    <a:pt x="396" y="304"/>
                    <a:pt x="403" y="300"/>
                  </a:cubicBezTo>
                  <a:cubicBezTo>
                    <a:pt x="404" y="297"/>
                    <a:pt x="406" y="294"/>
                    <a:pt x="407" y="291"/>
                  </a:cubicBezTo>
                  <a:cubicBezTo>
                    <a:pt x="399" y="296"/>
                    <a:pt x="390" y="301"/>
                    <a:pt x="380" y="305"/>
                  </a:cubicBezTo>
                  <a:lnTo>
                    <a:pt x="379" y="305"/>
                  </a:lnTo>
                  <a:lnTo>
                    <a:pt x="379" y="304"/>
                  </a:lnTo>
                  <a:cubicBezTo>
                    <a:pt x="377" y="301"/>
                    <a:pt x="373" y="299"/>
                    <a:pt x="369" y="299"/>
                  </a:cubicBezTo>
                  <a:cubicBezTo>
                    <a:pt x="363" y="299"/>
                    <a:pt x="358" y="304"/>
                    <a:pt x="358" y="311"/>
                  </a:cubicBezTo>
                  <a:cubicBezTo>
                    <a:pt x="358" y="311"/>
                    <a:pt x="358" y="312"/>
                    <a:pt x="358" y="313"/>
                  </a:cubicBezTo>
                  <a:lnTo>
                    <a:pt x="358" y="314"/>
                  </a:lnTo>
                  <a:lnTo>
                    <a:pt x="357" y="314"/>
                  </a:lnTo>
                  <a:cubicBezTo>
                    <a:pt x="338" y="321"/>
                    <a:pt x="318" y="326"/>
                    <a:pt x="297" y="329"/>
                  </a:cubicBezTo>
                  <a:lnTo>
                    <a:pt x="295" y="329"/>
                  </a:lnTo>
                  <a:lnTo>
                    <a:pt x="296" y="328"/>
                  </a:lnTo>
                  <a:cubicBezTo>
                    <a:pt x="297" y="317"/>
                    <a:pt x="298" y="307"/>
                    <a:pt x="299" y="296"/>
                  </a:cubicBezTo>
                  <a:lnTo>
                    <a:pt x="299" y="295"/>
                  </a:lnTo>
                  <a:lnTo>
                    <a:pt x="300" y="294"/>
                  </a:lnTo>
                  <a:cubicBezTo>
                    <a:pt x="307" y="293"/>
                    <a:pt x="312" y="287"/>
                    <a:pt x="312" y="279"/>
                  </a:cubicBezTo>
                  <a:cubicBezTo>
                    <a:pt x="312" y="278"/>
                    <a:pt x="312" y="277"/>
                    <a:pt x="311" y="276"/>
                  </a:cubicBezTo>
                  <a:lnTo>
                    <a:pt x="311" y="275"/>
                  </a:lnTo>
                  <a:lnTo>
                    <a:pt x="312" y="275"/>
                  </a:lnTo>
                  <a:cubicBezTo>
                    <a:pt x="353" y="249"/>
                    <a:pt x="388" y="217"/>
                    <a:pt x="415" y="180"/>
                  </a:cubicBezTo>
                  <a:lnTo>
                    <a:pt x="416" y="178"/>
                  </a:lnTo>
                  <a:lnTo>
                    <a:pt x="417" y="180"/>
                  </a:lnTo>
                  <a:cubicBezTo>
                    <a:pt x="419" y="184"/>
                    <a:pt x="421" y="188"/>
                    <a:pt x="423" y="191"/>
                  </a:cubicBezTo>
                  <a:cubicBezTo>
                    <a:pt x="423" y="188"/>
                    <a:pt x="423" y="184"/>
                    <a:pt x="422" y="181"/>
                  </a:cubicBezTo>
                  <a:cubicBezTo>
                    <a:pt x="422" y="180"/>
                    <a:pt x="421" y="179"/>
                    <a:pt x="421" y="179"/>
                  </a:cubicBezTo>
                  <a:cubicBezTo>
                    <a:pt x="420" y="178"/>
                    <a:pt x="419" y="175"/>
                    <a:pt x="419" y="175"/>
                  </a:cubicBezTo>
                  <a:cubicBezTo>
                    <a:pt x="419" y="175"/>
                    <a:pt x="420" y="173"/>
                    <a:pt x="421" y="172"/>
                  </a:cubicBezTo>
                  <a:cubicBezTo>
                    <a:pt x="420" y="170"/>
                    <a:pt x="420" y="169"/>
                    <a:pt x="420" y="167"/>
                  </a:cubicBezTo>
                  <a:cubicBezTo>
                    <a:pt x="419" y="169"/>
                    <a:pt x="417" y="172"/>
                    <a:pt x="417" y="172"/>
                  </a:cubicBezTo>
                  <a:lnTo>
                    <a:pt x="415" y="170"/>
                  </a:lnTo>
                  <a:cubicBezTo>
                    <a:pt x="400" y="145"/>
                    <a:pt x="382" y="122"/>
                    <a:pt x="360" y="103"/>
                  </a:cubicBezTo>
                  <a:lnTo>
                    <a:pt x="359" y="103"/>
                  </a:lnTo>
                  <a:lnTo>
                    <a:pt x="360" y="102"/>
                  </a:lnTo>
                  <a:cubicBezTo>
                    <a:pt x="361" y="100"/>
                    <a:pt x="362" y="98"/>
                    <a:pt x="362" y="95"/>
                  </a:cubicBezTo>
                  <a:lnTo>
                    <a:pt x="363" y="94"/>
                  </a:lnTo>
                  <a:lnTo>
                    <a:pt x="364" y="94"/>
                  </a:lnTo>
                  <a:cubicBezTo>
                    <a:pt x="374" y="94"/>
                    <a:pt x="383" y="95"/>
                    <a:pt x="391" y="96"/>
                  </a:cubicBezTo>
                  <a:cubicBezTo>
                    <a:pt x="391" y="94"/>
                    <a:pt x="390" y="93"/>
                    <a:pt x="389" y="91"/>
                  </a:cubicBezTo>
                  <a:cubicBezTo>
                    <a:pt x="381" y="91"/>
                    <a:pt x="373" y="90"/>
                    <a:pt x="364" y="90"/>
                  </a:cubicBezTo>
                  <a:lnTo>
                    <a:pt x="363" y="90"/>
                  </a:lnTo>
                  <a:lnTo>
                    <a:pt x="363" y="89"/>
                  </a:lnTo>
                  <a:cubicBezTo>
                    <a:pt x="361" y="81"/>
                    <a:pt x="354" y="74"/>
                    <a:pt x="345" y="74"/>
                  </a:cubicBezTo>
                  <a:cubicBezTo>
                    <a:pt x="340" y="74"/>
                    <a:pt x="336" y="76"/>
                    <a:pt x="332" y="80"/>
                  </a:cubicBezTo>
                  <a:lnTo>
                    <a:pt x="332" y="81"/>
                  </a:lnTo>
                  <a:lnTo>
                    <a:pt x="331" y="80"/>
                  </a:lnTo>
                  <a:cubicBezTo>
                    <a:pt x="294" y="54"/>
                    <a:pt x="250" y="37"/>
                    <a:pt x="204" y="30"/>
                  </a:cubicBezTo>
                  <a:cubicBezTo>
                    <a:pt x="194" y="19"/>
                    <a:pt x="183" y="9"/>
                    <a:pt x="172" y="0"/>
                  </a:cubicBezTo>
                  <a:close/>
                </a:path>
              </a:pathLst>
            </a:custGeom>
            <a:solidFill>
              <a:schemeClr val="accent3"/>
            </a:solidFill>
            <a:ln w="0">
              <a:solidFill>
                <a:schemeClr val="accent3"/>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62" name="Freeform 24"/>
            <p:cNvSpPr>
              <a:spLocks/>
            </p:cNvSpPr>
            <p:nvPr/>
          </p:nvSpPr>
          <p:spPr bwMode="auto">
            <a:xfrm>
              <a:off x="1858213" y="3776310"/>
              <a:ext cx="206280" cy="362485"/>
            </a:xfrm>
            <a:custGeom>
              <a:avLst/>
              <a:gdLst>
                <a:gd name="T0" fmla="*/ 103 w 121"/>
                <a:gd name="T1" fmla="*/ 23 h 210"/>
                <a:gd name="T2" fmla="*/ 103 w 121"/>
                <a:gd name="T3" fmla="*/ 23 h 210"/>
                <a:gd name="T4" fmla="*/ 121 w 121"/>
                <a:gd name="T5" fmla="*/ 65 h 210"/>
                <a:gd name="T6" fmla="*/ 121 w 121"/>
                <a:gd name="T7" fmla="*/ 67 h 210"/>
                <a:gd name="T8" fmla="*/ 121 w 121"/>
                <a:gd name="T9" fmla="*/ 114 h 210"/>
                <a:gd name="T10" fmla="*/ 121 w 121"/>
                <a:gd name="T11" fmla="*/ 118 h 210"/>
                <a:gd name="T12" fmla="*/ 108 w 121"/>
                <a:gd name="T13" fmla="*/ 127 h 210"/>
                <a:gd name="T14" fmla="*/ 108 w 121"/>
                <a:gd name="T15" fmla="*/ 127 h 210"/>
                <a:gd name="T16" fmla="*/ 96 w 121"/>
                <a:gd name="T17" fmla="*/ 118 h 210"/>
                <a:gd name="T18" fmla="*/ 96 w 121"/>
                <a:gd name="T19" fmla="*/ 189 h 210"/>
                <a:gd name="T20" fmla="*/ 96 w 121"/>
                <a:gd name="T21" fmla="*/ 192 h 210"/>
                <a:gd name="T22" fmla="*/ 96 w 121"/>
                <a:gd name="T23" fmla="*/ 195 h 210"/>
                <a:gd name="T24" fmla="*/ 76 w 121"/>
                <a:gd name="T25" fmla="*/ 207 h 210"/>
                <a:gd name="T26" fmla="*/ 63 w 121"/>
                <a:gd name="T27" fmla="*/ 190 h 210"/>
                <a:gd name="T28" fmla="*/ 63 w 121"/>
                <a:gd name="T29" fmla="*/ 135 h 210"/>
                <a:gd name="T30" fmla="*/ 58 w 121"/>
                <a:gd name="T31" fmla="*/ 135 h 210"/>
                <a:gd name="T32" fmla="*/ 58 w 121"/>
                <a:gd name="T33" fmla="*/ 190 h 210"/>
                <a:gd name="T34" fmla="*/ 58 w 121"/>
                <a:gd name="T35" fmla="*/ 195 h 210"/>
                <a:gd name="T36" fmla="*/ 34 w 121"/>
                <a:gd name="T37" fmla="*/ 206 h 210"/>
                <a:gd name="T38" fmla="*/ 25 w 121"/>
                <a:gd name="T39" fmla="*/ 192 h 210"/>
                <a:gd name="T40" fmla="*/ 25 w 121"/>
                <a:gd name="T41" fmla="*/ 190 h 210"/>
                <a:gd name="T42" fmla="*/ 25 w 121"/>
                <a:gd name="T43" fmla="*/ 118 h 210"/>
                <a:gd name="T44" fmla="*/ 14 w 121"/>
                <a:gd name="T45" fmla="*/ 127 h 210"/>
                <a:gd name="T46" fmla="*/ 13 w 121"/>
                <a:gd name="T47" fmla="*/ 127 h 210"/>
                <a:gd name="T48" fmla="*/ 0 w 121"/>
                <a:gd name="T49" fmla="*/ 116 h 210"/>
                <a:gd name="T50" fmla="*/ 0 w 121"/>
                <a:gd name="T51" fmla="*/ 114 h 210"/>
                <a:gd name="T52" fmla="*/ 0 w 121"/>
                <a:gd name="T53" fmla="*/ 68 h 210"/>
                <a:gd name="T54" fmla="*/ 0 w 121"/>
                <a:gd name="T55" fmla="*/ 65 h 210"/>
                <a:gd name="T56" fmla="*/ 18 w 121"/>
                <a:gd name="T57" fmla="*/ 23 h 210"/>
                <a:gd name="T58" fmla="*/ 103 w 121"/>
                <a:gd name="T59" fmla="*/ 23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21" h="210">
                  <a:moveTo>
                    <a:pt x="103" y="23"/>
                  </a:moveTo>
                  <a:lnTo>
                    <a:pt x="103" y="23"/>
                  </a:lnTo>
                  <a:cubicBezTo>
                    <a:pt x="114" y="34"/>
                    <a:pt x="121" y="49"/>
                    <a:pt x="121" y="65"/>
                  </a:cubicBezTo>
                  <a:cubicBezTo>
                    <a:pt x="121" y="66"/>
                    <a:pt x="121" y="67"/>
                    <a:pt x="121" y="67"/>
                  </a:cubicBezTo>
                  <a:cubicBezTo>
                    <a:pt x="121" y="83"/>
                    <a:pt x="121" y="98"/>
                    <a:pt x="121" y="114"/>
                  </a:cubicBezTo>
                  <a:cubicBezTo>
                    <a:pt x="121" y="115"/>
                    <a:pt x="121" y="116"/>
                    <a:pt x="121" y="118"/>
                  </a:cubicBezTo>
                  <a:cubicBezTo>
                    <a:pt x="119" y="123"/>
                    <a:pt x="114" y="127"/>
                    <a:pt x="108" y="127"/>
                  </a:cubicBezTo>
                  <a:lnTo>
                    <a:pt x="108" y="127"/>
                  </a:lnTo>
                  <a:cubicBezTo>
                    <a:pt x="103" y="127"/>
                    <a:pt x="98" y="123"/>
                    <a:pt x="96" y="118"/>
                  </a:cubicBezTo>
                  <a:lnTo>
                    <a:pt x="96" y="189"/>
                  </a:lnTo>
                  <a:cubicBezTo>
                    <a:pt x="96" y="190"/>
                    <a:pt x="96" y="191"/>
                    <a:pt x="96" y="192"/>
                  </a:cubicBezTo>
                  <a:cubicBezTo>
                    <a:pt x="96" y="193"/>
                    <a:pt x="96" y="194"/>
                    <a:pt x="96" y="195"/>
                  </a:cubicBezTo>
                  <a:cubicBezTo>
                    <a:pt x="94" y="203"/>
                    <a:pt x="85" y="209"/>
                    <a:pt x="76" y="207"/>
                  </a:cubicBezTo>
                  <a:cubicBezTo>
                    <a:pt x="68" y="205"/>
                    <a:pt x="63" y="198"/>
                    <a:pt x="63" y="190"/>
                  </a:cubicBezTo>
                  <a:lnTo>
                    <a:pt x="63" y="135"/>
                  </a:lnTo>
                  <a:lnTo>
                    <a:pt x="58" y="135"/>
                  </a:lnTo>
                  <a:lnTo>
                    <a:pt x="58" y="190"/>
                  </a:lnTo>
                  <a:cubicBezTo>
                    <a:pt x="58" y="192"/>
                    <a:pt x="58" y="193"/>
                    <a:pt x="58" y="195"/>
                  </a:cubicBezTo>
                  <a:cubicBezTo>
                    <a:pt x="55" y="205"/>
                    <a:pt x="44" y="210"/>
                    <a:pt x="34" y="206"/>
                  </a:cubicBezTo>
                  <a:cubicBezTo>
                    <a:pt x="29" y="203"/>
                    <a:pt x="25" y="198"/>
                    <a:pt x="25" y="192"/>
                  </a:cubicBezTo>
                  <a:cubicBezTo>
                    <a:pt x="25" y="191"/>
                    <a:pt x="25" y="190"/>
                    <a:pt x="25" y="190"/>
                  </a:cubicBezTo>
                  <a:lnTo>
                    <a:pt x="25" y="118"/>
                  </a:lnTo>
                  <a:cubicBezTo>
                    <a:pt x="23" y="123"/>
                    <a:pt x="19" y="127"/>
                    <a:pt x="14" y="127"/>
                  </a:cubicBezTo>
                  <a:lnTo>
                    <a:pt x="13" y="127"/>
                  </a:lnTo>
                  <a:cubicBezTo>
                    <a:pt x="6" y="127"/>
                    <a:pt x="1" y="122"/>
                    <a:pt x="0" y="116"/>
                  </a:cubicBezTo>
                  <a:cubicBezTo>
                    <a:pt x="0" y="115"/>
                    <a:pt x="0" y="115"/>
                    <a:pt x="0" y="114"/>
                  </a:cubicBezTo>
                  <a:lnTo>
                    <a:pt x="0" y="68"/>
                  </a:lnTo>
                  <a:cubicBezTo>
                    <a:pt x="0" y="67"/>
                    <a:pt x="0" y="65"/>
                    <a:pt x="0" y="65"/>
                  </a:cubicBezTo>
                  <a:cubicBezTo>
                    <a:pt x="0" y="49"/>
                    <a:pt x="7" y="34"/>
                    <a:pt x="18" y="23"/>
                  </a:cubicBezTo>
                  <a:cubicBezTo>
                    <a:pt x="41" y="0"/>
                    <a:pt x="80" y="0"/>
                    <a:pt x="103" y="23"/>
                  </a:cubicBezTo>
                  <a:close/>
                </a:path>
              </a:pathLst>
            </a:custGeom>
            <a:solidFill>
              <a:srgbClr val="7A7D8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63" name="Freeform 25"/>
            <p:cNvSpPr>
              <a:spLocks/>
            </p:cNvSpPr>
            <p:nvPr/>
          </p:nvSpPr>
          <p:spPr bwMode="auto">
            <a:xfrm>
              <a:off x="1895411" y="3644638"/>
              <a:ext cx="131884" cy="133221"/>
            </a:xfrm>
            <a:custGeom>
              <a:avLst/>
              <a:gdLst>
                <a:gd name="T0" fmla="*/ 38 w 77"/>
                <a:gd name="T1" fmla="*/ 0 h 77"/>
                <a:gd name="T2" fmla="*/ 38 w 77"/>
                <a:gd name="T3" fmla="*/ 0 h 77"/>
                <a:gd name="T4" fmla="*/ 77 w 77"/>
                <a:gd name="T5" fmla="*/ 38 h 77"/>
                <a:gd name="T6" fmla="*/ 38 w 77"/>
                <a:gd name="T7" fmla="*/ 77 h 77"/>
                <a:gd name="T8" fmla="*/ 0 w 77"/>
                <a:gd name="T9" fmla="*/ 38 h 77"/>
                <a:gd name="T10" fmla="*/ 38 w 77"/>
                <a:gd name="T11" fmla="*/ 0 h 77"/>
              </a:gdLst>
              <a:ahLst/>
              <a:cxnLst>
                <a:cxn ang="0">
                  <a:pos x="T0" y="T1"/>
                </a:cxn>
                <a:cxn ang="0">
                  <a:pos x="T2" y="T3"/>
                </a:cxn>
                <a:cxn ang="0">
                  <a:pos x="T4" y="T5"/>
                </a:cxn>
                <a:cxn ang="0">
                  <a:pos x="T6" y="T7"/>
                </a:cxn>
                <a:cxn ang="0">
                  <a:pos x="T8" y="T9"/>
                </a:cxn>
                <a:cxn ang="0">
                  <a:pos x="T10" y="T11"/>
                </a:cxn>
              </a:cxnLst>
              <a:rect l="0" t="0" r="r" b="b"/>
              <a:pathLst>
                <a:path w="77" h="77">
                  <a:moveTo>
                    <a:pt x="38" y="0"/>
                  </a:moveTo>
                  <a:lnTo>
                    <a:pt x="38" y="0"/>
                  </a:lnTo>
                  <a:cubicBezTo>
                    <a:pt x="60" y="0"/>
                    <a:pt x="77" y="17"/>
                    <a:pt x="77" y="38"/>
                  </a:cubicBezTo>
                  <a:cubicBezTo>
                    <a:pt x="77" y="59"/>
                    <a:pt x="60" y="77"/>
                    <a:pt x="38" y="77"/>
                  </a:cubicBezTo>
                  <a:cubicBezTo>
                    <a:pt x="17" y="77"/>
                    <a:pt x="0" y="59"/>
                    <a:pt x="0" y="38"/>
                  </a:cubicBezTo>
                  <a:cubicBezTo>
                    <a:pt x="0" y="17"/>
                    <a:pt x="17" y="0"/>
                    <a:pt x="38" y="0"/>
                  </a:cubicBezTo>
                  <a:close/>
                </a:path>
              </a:pathLst>
            </a:custGeom>
            <a:solidFill>
              <a:srgbClr val="7A7D8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24" name="Freeform 26"/>
            <p:cNvSpPr>
              <a:spLocks/>
            </p:cNvSpPr>
            <p:nvPr/>
          </p:nvSpPr>
          <p:spPr bwMode="auto">
            <a:xfrm>
              <a:off x="2103382" y="3776310"/>
              <a:ext cx="206280" cy="362485"/>
            </a:xfrm>
            <a:custGeom>
              <a:avLst/>
              <a:gdLst>
                <a:gd name="T0" fmla="*/ 103 w 121"/>
                <a:gd name="T1" fmla="*/ 23 h 210"/>
                <a:gd name="T2" fmla="*/ 103 w 121"/>
                <a:gd name="T3" fmla="*/ 23 h 210"/>
                <a:gd name="T4" fmla="*/ 121 w 121"/>
                <a:gd name="T5" fmla="*/ 65 h 210"/>
                <a:gd name="T6" fmla="*/ 121 w 121"/>
                <a:gd name="T7" fmla="*/ 67 h 210"/>
                <a:gd name="T8" fmla="*/ 121 w 121"/>
                <a:gd name="T9" fmla="*/ 114 h 210"/>
                <a:gd name="T10" fmla="*/ 120 w 121"/>
                <a:gd name="T11" fmla="*/ 118 h 210"/>
                <a:gd name="T12" fmla="*/ 108 w 121"/>
                <a:gd name="T13" fmla="*/ 127 h 210"/>
                <a:gd name="T14" fmla="*/ 108 w 121"/>
                <a:gd name="T15" fmla="*/ 127 h 210"/>
                <a:gd name="T16" fmla="*/ 96 w 121"/>
                <a:gd name="T17" fmla="*/ 118 h 210"/>
                <a:gd name="T18" fmla="*/ 96 w 121"/>
                <a:gd name="T19" fmla="*/ 189 h 210"/>
                <a:gd name="T20" fmla="*/ 96 w 121"/>
                <a:gd name="T21" fmla="*/ 192 h 210"/>
                <a:gd name="T22" fmla="*/ 95 w 121"/>
                <a:gd name="T23" fmla="*/ 195 h 210"/>
                <a:gd name="T24" fmla="*/ 75 w 121"/>
                <a:gd name="T25" fmla="*/ 207 h 210"/>
                <a:gd name="T26" fmla="*/ 63 w 121"/>
                <a:gd name="T27" fmla="*/ 190 h 210"/>
                <a:gd name="T28" fmla="*/ 63 w 121"/>
                <a:gd name="T29" fmla="*/ 135 h 210"/>
                <a:gd name="T30" fmla="*/ 58 w 121"/>
                <a:gd name="T31" fmla="*/ 135 h 210"/>
                <a:gd name="T32" fmla="*/ 58 w 121"/>
                <a:gd name="T33" fmla="*/ 190 h 210"/>
                <a:gd name="T34" fmla="*/ 57 w 121"/>
                <a:gd name="T35" fmla="*/ 195 h 210"/>
                <a:gd name="T36" fmla="*/ 34 w 121"/>
                <a:gd name="T37" fmla="*/ 206 h 210"/>
                <a:gd name="T38" fmla="*/ 25 w 121"/>
                <a:gd name="T39" fmla="*/ 192 h 210"/>
                <a:gd name="T40" fmla="*/ 24 w 121"/>
                <a:gd name="T41" fmla="*/ 190 h 210"/>
                <a:gd name="T42" fmla="*/ 24 w 121"/>
                <a:gd name="T43" fmla="*/ 118 h 210"/>
                <a:gd name="T44" fmla="*/ 13 w 121"/>
                <a:gd name="T45" fmla="*/ 127 h 210"/>
                <a:gd name="T46" fmla="*/ 12 w 121"/>
                <a:gd name="T47" fmla="*/ 127 h 210"/>
                <a:gd name="T48" fmla="*/ 0 w 121"/>
                <a:gd name="T49" fmla="*/ 116 h 210"/>
                <a:gd name="T50" fmla="*/ 0 w 121"/>
                <a:gd name="T51" fmla="*/ 114 h 210"/>
                <a:gd name="T52" fmla="*/ 0 w 121"/>
                <a:gd name="T53" fmla="*/ 68 h 210"/>
                <a:gd name="T54" fmla="*/ 0 w 121"/>
                <a:gd name="T55" fmla="*/ 65 h 210"/>
                <a:gd name="T56" fmla="*/ 17 w 121"/>
                <a:gd name="T57" fmla="*/ 23 h 210"/>
                <a:gd name="T58" fmla="*/ 103 w 121"/>
                <a:gd name="T59" fmla="*/ 23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21" h="210">
                  <a:moveTo>
                    <a:pt x="103" y="23"/>
                  </a:moveTo>
                  <a:lnTo>
                    <a:pt x="103" y="23"/>
                  </a:lnTo>
                  <a:cubicBezTo>
                    <a:pt x="114" y="34"/>
                    <a:pt x="120" y="49"/>
                    <a:pt x="121" y="65"/>
                  </a:cubicBezTo>
                  <a:cubicBezTo>
                    <a:pt x="121" y="66"/>
                    <a:pt x="121" y="67"/>
                    <a:pt x="121" y="67"/>
                  </a:cubicBezTo>
                  <a:cubicBezTo>
                    <a:pt x="121" y="83"/>
                    <a:pt x="121" y="98"/>
                    <a:pt x="121" y="114"/>
                  </a:cubicBezTo>
                  <a:cubicBezTo>
                    <a:pt x="121" y="115"/>
                    <a:pt x="120" y="116"/>
                    <a:pt x="120" y="118"/>
                  </a:cubicBezTo>
                  <a:cubicBezTo>
                    <a:pt x="119" y="123"/>
                    <a:pt x="114" y="127"/>
                    <a:pt x="108" y="127"/>
                  </a:cubicBezTo>
                  <a:lnTo>
                    <a:pt x="108" y="127"/>
                  </a:lnTo>
                  <a:cubicBezTo>
                    <a:pt x="102" y="127"/>
                    <a:pt x="97" y="123"/>
                    <a:pt x="96" y="118"/>
                  </a:cubicBezTo>
                  <a:lnTo>
                    <a:pt x="96" y="189"/>
                  </a:lnTo>
                  <a:cubicBezTo>
                    <a:pt x="96" y="190"/>
                    <a:pt x="96" y="191"/>
                    <a:pt x="96" y="192"/>
                  </a:cubicBezTo>
                  <a:cubicBezTo>
                    <a:pt x="96" y="193"/>
                    <a:pt x="96" y="194"/>
                    <a:pt x="95" y="195"/>
                  </a:cubicBezTo>
                  <a:cubicBezTo>
                    <a:pt x="93" y="203"/>
                    <a:pt x="84" y="209"/>
                    <a:pt x="75" y="207"/>
                  </a:cubicBezTo>
                  <a:cubicBezTo>
                    <a:pt x="68" y="205"/>
                    <a:pt x="63" y="198"/>
                    <a:pt x="63" y="190"/>
                  </a:cubicBezTo>
                  <a:lnTo>
                    <a:pt x="63" y="135"/>
                  </a:lnTo>
                  <a:lnTo>
                    <a:pt x="58" y="135"/>
                  </a:lnTo>
                  <a:lnTo>
                    <a:pt x="58" y="190"/>
                  </a:lnTo>
                  <a:cubicBezTo>
                    <a:pt x="58" y="192"/>
                    <a:pt x="58" y="193"/>
                    <a:pt x="57" y="195"/>
                  </a:cubicBezTo>
                  <a:cubicBezTo>
                    <a:pt x="55" y="205"/>
                    <a:pt x="43" y="210"/>
                    <a:pt x="34" y="206"/>
                  </a:cubicBezTo>
                  <a:cubicBezTo>
                    <a:pt x="29" y="203"/>
                    <a:pt x="25" y="198"/>
                    <a:pt x="25" y="192"/>
                  </a:cubicBezTo>
                  <a:cubicBezTo>
                    <a:pt x="24" y="191"/>
                    <a:pt x="24" y="190"/>
                    <a:pt x="24" y="190"/>
                  </a:cubicBezTo>
                  <a:lnTo>
                    <a:pt x="24" y="118"/>
                  </a:lnTo>
                  <a:cubicBezTo>
                    <a:pt x="23" y="123"/>
                    <a:pt x="18" y="127"/>
                    <a:pt x="13" y="127"/>
                  </a:cubicBezTo>
                  <a:lnTo>
                    <a:pt x="12" y="127"/>
                  </a:lnTo>
                  <a:cubicBezTo>
                    <a:pt x="6" y="127"/>
                    <a:pt x="0" y="122"/>
                    <a:pt x="0" y="116"/>
                  </a:cubicBezTo>
                  <a:cubicBezTo>
                    <a:pt x="0" y="115"/>
                    <a:pt x="0" y="115"/>
                    <a:pt x="0" y="114"/>
                  </a:cubicBezTo>
                  <a:lnTo>
                    <a:pt x="0" y="68"/>
                  </a:lnTo>
                  <a:cubicBezTo>
                    <a:pt x="0" y="67"/>
                    <a:pt x="0" y="65"/>
                    <a:pt x="0" y="65"/>
                  </a:cubicBezTo>
                  <a:cubicBezTo>
                    <a:pt x="0" y="49"/>
                    <a:pt x="7" y="34"/>
                    <a:pt x="17" y="23"/>
                  </a:cubicBezTo>
                  <a:cubicBezTo>
                    <a:pt x="41" y="0"/>
                    <a:pt x="79" y="0"/>
                    <a:pt x="103" y="23"/>
                  </a:cubicBezTo>
                  <a:close/>
                </a:path>
              </a:pathLst>
            </a:custGeom>
            <a:solidFill>
              <a:srgbClr val="7A7D8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25" name="Freeform 27"/>
            <p:cNvSpPr>
              <a:spLocks/>
            </p:cNvSpPr>
            <p:nvPr/>
          </p:nvSpPr>
          <p:spPr bwMode="auto">
            <a:xfrm>
              <a:off x="2140579" y="3644638"/>
              <a:ext cx="130194" cy="133221"/>
            </a:xfrm>
            <a:custGeom>
              <a:avLst/>
              <a:gdLst>
                <a:gd name="T0" fmla="*/ 38 w 76"/>
                <a:gd name="T1" fmla="*/ 0 h 77"/>
                <a:gd name="T2" fmla="*/ 38 w 76"/>
                <a:gd name="T3" fmla="*/ 0 h 77"/>
                <a:gd name="T4" fmla="*/ 76 w 76"/>
                <a:gd name="T5" fmla="*/ 38 h 77"/>
                <a:gd name="T6" fmla="*/ 38 w 76"/>
                <a:gd name="T7" fmla="*/ 77 h 77"/>
                <a:gd name="T8" fmla="*/ 0 w 76"/>
                <a:gd name="T9" fmla="*/ 38 h 77"/>
                <a:gd name="T10" fmla="*/ 38 w 76"/>
                <a:gd name="T11" fmla="*/ 0 h 77"/>
              </a:gdLst>
              <a:ahLst/>
              <a:cxnLst>
                <a:cxn ang="0">
                  <a:pos x="T0" y="T1"/>
                </a:cxn>
                <a:cxn ang="0">
                  <a:pos x="T2" y="T3"/>
                </a:cxn>
                <a:cxn ang="0">
                  <a:pos x="T4" y="T5"/>
                </a:cxn>
                <a:cxn ang="0">
                  <a:pos x="T6" y="T7"/>
                </a:cxn>
                <a:cxn ang="0">
                  <a:pos x="T8" y="T9"/>
                </a:cxn>
                <a:cxn ang="0">
                  <a:pos x="T10" y="T11"/>
                </a:cxn>
              </a:cxnLst>
              <a:rect l="0" t="0" r="r" b="b"/>
              <a:pathLst>
                <a:path w="76" h="77">
                  <a:moveTo>
                    <a:pt x="38" y="0"/>
                  </a:moveTo>
                  <a:lnTo>
                    <a:pt x="38" y="0"/>
                  </a:lnTo>
                  <a:cubicBezTo>
                    <a:pt x="59" y="0"/>
                    <a:pt x="76" y="17"/>
                    <a:pt x="76" y="38"/>
                  </a:cubicBezTo>
                  <a:cubicBezTo>
                    <a:pt x="76" y="59"/>
                    <a:pt x="59" y="77"/>
                    <a:pt x="38" y="77"/>
                  </a:cubicBezTo>
                  <a:cubicBezTo>
                    <a:pt x="17" y="77"/>
                    <a:pt x="0" y="59"/>
                    <a:pt x="0" y="38"/>
                  </a:cubicBezTo>
                  <a:cubicBezTo>
                    <a:pt x="0" y="17"/>
                    <a:pt x="17" y="0"/>
                    <a:pt x="38" y="0"/>
                  </a:cubicBezTo>
                  <a:close/>
                </a:path>
              </a:pathLst>
            </a:custGeom>
            <a:solidFill>
              <a:srgbClr val="7A7D8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27" name="Freeform 28"/>
            <p:cNvSpPr>
              <a:spLocks/>
            </p:cNvSpPr>
            <p:nvPr/>
          </p:nvSpPr>
          <p:spPr bwMode="auto">
            <a:xfrm>
              <a:off x="2345170" y="3776310"/>
              <a:ext cx="206280" cy="362485"/>
            </a:xfrm>
            <a:custGeom>
              <a:avLst/>
              <a:gdLst>
                <a:gd name="T0" fmla="*/ 103 w 121"/>
                <a:gd name="T1" fmla="*/ 23 h 210"/>
                <a:gd name="T2" fmla="*/ 103 w 121"/>
                <a:gd name="T3" fmla="*/ 23 h 210"/>
                <a:gd name="T4" fmla="*/ 121 w 121"/>
                <a:gd name="T5" fmla="*/ 65 h 210"/>
                <a:gd name="T6" fmla="*/ 121 w 121"/>
                <a:gd name="T7" fmla="*/ 67 h 210"/>
                <a:gd name="T8" fmla="*/ 121 w 121"/>
                <a:gd name="T9" fmla="*/ 114 h 210"/>
                <a:gd name="T10" fmla="*/ 121 w 121"/>
                <a:gd name="T11" fmla="*/ 118 h 210"/>
                <a:gd name="T12" fmla="*/ 109 w 121"/>
                <a:gd name="T13" fmla="*/ 127 h 210"/>
                <a:gd name="T14" fmla="*/ 109 w 121"/>
                <a:gd name="T15" fmla="*/ 127 h 210"/>
                <a:gd name="T16" fmla="*/ 96 w 121"/>
                <a:gd name="T17" fmla="*/ 118 h 210"/>
                <a:gd name="T18" fmla="*/ 96 w 121"/>
                <a:gd name="T19" fmla="*/ 189 h 210"/>
                <a:gd name="T20" fmla="*/ 96 w 121"/>
                <a:gd name="T21" fmla="*/ 192 h 210"/>
                <a:gd name="T22" fmla="*/ 96 w 121"/>
                <a:gd name="T23" fmla="*/ 195 h 210"/>
                <a:gd name="T24" fmla="*/ 76 w 121"/>
                <a:gd name="T25" fmla="*/ 207 h 210"/>
                <a:gd name="T26" fmla="*/ 63 w 121"/>
                <a:gd name="T27" fmla="*/ 190 h 210"/>
                <a:gd name="T28" fmla="*/ 63 w 121"/>
                <a:gd name="T29" fmla="*/ 135 h 210"/>
                <a:gd name="T30" fmla="*/ 58 w 121"/>
                <a:gd name="T31" fmla="*/ 135 h 210"/>
                <a:gd name="T32" fmla="*/ 58 w 121"/>
                <a:gd name="T33" fmla="*/ 190 h 210"/>
                <a:gd name="T34" fmla="*/ 58 w 121"/>
                <a:gd name="T35" fmla="*/ 195 h 210"/>
                <a:gd name="T36" fmla="*/ 34 w 121"/>
                <a:gd name="T37" fmla="*/ 206 h 210"/>
                <a:gd name="T38" fmla="*/ 25 w 121"/>
                <a:gd name="T39" fmla="*/ 192 h 210"/>
                <a:gd name="T40" fmla="*/ 25 w 121"/>
                <a:gd name="T41" fmla="*/ 190 h 210"/>
                <a:gd name="T42" fmla="*/ 25 w 121"/>
                <a:gd name="T43" fmla="*/ 118 h 210"/>
                <a:gd name="T44" fmla="*/ 14 w 121"/>
                <a:gd name="T45" fmla="*/ 127 h 210"/>
                <a:gd name="T46" fmla="*/ 13 w 121"/>
                <a:gd name="T47" fmla="*/ 127 h 210"/>
                <a:gd name="T48" fmla="*/ 0 w 121"/>
                <a:gd name="T49" fmla="*/ 116 h 210"/>
                <a:gd name="T50" fmla="*/ 0 w 121"/>
                <a:gd name="T51" fmla="*/ 114 h 210"/>
                <a:gd name="T52" fmla="*/ 0 w 121"/>
                <a:gd name="T53" fmla="*/ 68 h 210"/>
                <a:gd name="T54" fmla="*/ 0 w 121"/>
                <a:gd name="T55" fmla="*/ 65 h 210"/>
                <a:gd name="T56" fmla="*/ 18 w 121"/>
                <a:gd name="T57" fmla="*/ 23 h 210"/>
                <a:gd name="T58" fmla="*/ 103 w 121"/>
                <a:gd name="T59" fmla="*/ 23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21" h="210">
                  <a:moveTo>
                    <a:pt x="103" y="23"/>
                  </a:moveTo>
                  <a:lnTo>
                    <a:pt x="103" y="23"/>
                  </a:lnTo>
                  <a:cubicBezTo>
                    <a:pt x="114" y="34"/>
                    <a:pt x="121" y="49"/>
                    <a:pt x="121" y="65"/>
                  </a:cubicBezTo>
                  <a:cubicBezTo>
                    <a:pt x="121" y="66"/>
                    <a:pt x="121" y="67"/>
                    <a:pt x="121" y="67"/>
                  </a:cubicBezTo>
                  <a:cubicBezTo>
                    <a:pt x="121" y="83"/>
                    <a:pt x="121" y="98"/>
                    <a:pt x="121" y="114"/>
                  </a:cubicBezTo>
                  <a:cubicBezTo>
                    <a:pt x="121" y="115"/>
                    <a:pt x="121" y="116"/>
                    <a:pt x="121" y="118"/>
                  </a:cubicBezTo>
                  <a:cubicBezTo>
                    <a:pt x="119" y="123"/>
                    <a:pt x="114" y="127"/>
                    <a:pt x="109" y="127"/>
                  </a:cubicBezTo>
                  <a:lnTo>
                    <a:pt x="109" y="127"/>
                  </a:lnTo>
                  <a:cubicBezTo>
                    <a:pt x="103" y="127"/>
                    <a:pt x="98" y="123"/>
                    <a:pt x="96" y="118"/>
                  </a:cubicBezTo>
                  <a:lnTo>
                    <a:pt x="96" y="189"/>
                  </a:lnTo>
                  <a:cubicBezTo>
                    <a:pt x="96" y="190"/>
                    <a:pt x="96" y="191"/>
                    <a:pt x="96" y="192"/>
                  </a:cubicBezTo>
                  <a:cubicBezTo>
                    <a:pt x="96" y="193"/>
                    <a:pt x="96" y="194"/>
                    <a:pt x="96" y="195"/>
                  </a:cubicBezTo>
                  <a:cubicBezTo>
                    <a:pt x="94" y="203"/>
                    <a:pt x="85" y="209"/>
                    <a:pt x="76" y="207"/>
                  </a:cubicBezTo>
                  <a:cubicBezTo>
                    <a:pt x="68" y="205"/>
                    <a:pt x="63" y="198"/>
                    <a:pt x="63" y="190"/>
                  </a:cubicBezTo>
                  <a:lnTo>
                    <a:pt x="63" y="135"/>
                  </a:lnTo>
                  <a:lnTo>
                    <a:pt x="58" y="135"/>
                  </a:lnTo>
                  <a:lnTo>
                    <a:pt x="58" y="190"/>
                  </a:lnTo>
                  <a:cubicBezTo>
                    <a:pt x="58" y="192"/>
                    <a:pt x="58" y="193"/>
                    <a:pt x="58" y="195"/>
                  </a:cubicBezTo>
                  <a:cubicBezTo>
                    <a:pt x="55" y="205"/>
                    <a:pt x="44" y="210"/>
                    <a:pt x="34" y="206"/>
                  </a:cubicBezTo>
                  <a:cubicBezTo>
                    <a:pt x="29" y="203"/>
                    <a:pt x="26" y="198"/>
                    <a:pt x="25" y="192"/>
                  </a:cubicBezTo>
                  <a:cubicBezTo>
                    <a:pt x="25" y="191"/>
                    <a:pt x="25" y="190"/>
                    <a:pt x="25" y="190"/>
                  </a:cubicBezTo>
                  <a:lnTo>
                    <a:pt x="25" y="118"/>
                  </a:lnTo>
                  <a:cubicBezTo>
                    <a:pt x="24" y="123"/>
                    <a:pt x="19" y="127"/>
                    <a:pt x="14" y="127"/>
                  </a:cubicBezTo>
                  <a:lnTo>
                    <a:pt x="13" y="127"/>
                  </a:lnTo>
                  <a:cubicBezTo>
                    <a:pt x="6" y="127"/>
                    <a:pt x="1" y="122"/>
                    <a:pt x="0" y="116"/>
                  </a:cubicBezTo>
                  <a:cubicBezTo>
                    <a:pt x="0" y="115"/>
                    <a:pt x="0" y="115"/>
                    <a:pt x="0" y="114"/>
                  </a:cubicBezTo>
                  <a:lnTo>
                    <a:pt x="0" y="68"/>
                  </a:lnTo>
                  <a:cubicBezTo>
                    <a:pt x="0" y="67"/>
                    <a:pt x="0" y="65"/>
                    <a:pt x="0" y="65"/>
                  </a:cubicBezTo>
                  <a:cubicBezTo>
                    <a:pt x="1" y="49"/>
                    <a:pt x="7" y="34"/>
                    <a:pt x="18" y="23"/>
                  </a:cubicBezTo>
                  <a:cubicBezTo>
                    <a:pt x="42" y="0"/>
                    <a:pt x="80" y="0"/>
                    <a:pt x="103" y="23"/>
                  </a:cubicBezTo>
                  <a:close/>
                </a:path>
              </a:pathLst>
            </a:custGeom>
            <a:solidFill>
              <a:srgbClr val="7A7D8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30" name="Freeform 29"/>
            <p:cNvSpPr>
              <a:spLocks/>
            </p:cNvSpPr>
            <p:nvPr/>
          </p:nvSpPr>
          <p:spPr bwMode="auto">
            <a:xfrm>
              <a:off x="2384057" y="3644638"/>
              <a:ext cx="130194" cy="133221"/>
            </a:xfrm>
            <a:custGeom>
              <a:avLst/>
              <a:gdLst>
                <a:gd name="T0" fmla="*/ 38 w 76"/>
                <a:gd name="T1" fmla="*/ 0 h 77"/>
                <a:gd name="T2" fmla="*/ 38 w 76"/>
                <a:gd name="T3" fmla="*/ 0 h 77"/>
                <a:gd name="T4" fmla="*/ 76 w 76"/>
                <a:gd name="T5" fmla="*/ 38 h 77"/>
                <a:gd name="T6" fmla="*/ 38 w 76"/>
                <a:gd name="T7" fmla="*/ 77 h 77"/>
                <a:gd name="T8" fmla="*/ 0 w 76"/>
                <a:gd name="T9" fmla="*/ 38 h 77"/>
                <a:gd name="T10" fmla="*/ 38 w 76"/>
                <a:gd name="T11" fmla="*/ 0 h 77"/>
              </a:gdLst>
              <a:ahLst/>
              <a:cxnLst>
                <a:cxn ang="0">
                  <a:pos x="T0" y="T1"/>
                </a:cxn>
                <a:cxn ang="0">
                  <a:pos x="T2" y="T3"/>
                </a:cxn>
                <a:cxn ang="0">
                  <a:pos x="T4" y="T5"/>
                </a:cxn>
                <a:cxn ang="0">
                  <a:pos x="T6" y="T7"/>
                </a:cxn>
                <a:cxn ang="0">
                  <a:pos x="T8" y="T9"/>
                </a:cxn>
                <a:cxn ang="0">
                  <a:pos x="T10" y="T11"/>
                </a:cxn>
              </a:cxnLst>
              <a:rect l="0" t="0" r="r" b="b"/>
              <a:pathLst>
                <a:path w="76" h="77">
                  <a:moveTo>
                    <a:pt x="38" y="0"/>
                  </a:moveTo>
                  <a:lnTo>
                    <a:pt x="38" y="0"/>
                  </a:lnTo>
                  <a:cubicBezTo>
                    <a:pt x="59" y="0"/>
                    <a:pt x="76" y="17"/>
                    <a:pt x="76" y="38"/>
                  </a:cubicBezTo>
                  <a:cubicBezTo>
                    <a:pt x="76" y="59"/>
                    <a:pt x="59" y="77"/>
                    <a:pt x="38" y="77"/>
                  </a:cubicBezTo>
                  <a:cubicBezTo>
                    <a:pt x="17" y="77"/>
                    <a:pt x="0" y="59"/>
                    <a:pt x="0" y="38"/>
                  </a:cubicBezTo>
                  <a:cubicBezTo>
                    <a:pt x="0" y="17"/>
                    <a:pt x="17" y="0"/>
                    <a:pt x="38" y="0"/>
                  </a:cubicBezTo>
                  <a:close/>
                </a:path>
              </a:pathLst>
            </a:custGeom>
            <a:solidFill>
              <a:srgbClr val="7A7D8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31" name="Freeform 30"/>
            <p:cNvSpPr>
              <a:spLocks/>
            </p:cNvSpPr>
            <p:nvPr/>
          </p:nvSpPr>
          <p:spPr bwMode="auto">
            <a:xfrm>
              <a:off x="1979952" y="3856862"/>
              <a:ext cx="206280" cy="365583"/>
            </a:xfrm>
            <a:custGeom>
              <a:avLst/>
              <a:gdLst>
                <a:gd name="T0" fmla="*/ 103 w 121"/>
                <a:gd name="T1" fmla="*/ 24 h 211"/>
                <a:gd name="T2" fmla="*/ 103 w 121"/>
                <a:gd name="T3" fmla="*/ 24 h 211"/>
                <a:gd name="T4" fmla="*/ 121 w 121"/>
                <a:gd name="T5" fmla="*/ 66 h 211"/>
                <a:gd name="T6" fmla="*/ 121 w 121"/>
                <a:gd name="T7" fmla="*/ 68 h 211"/>
                <a:gd name="T8" fmla="*/ 121 w 121"/>
                <a:gd name="T9" fmla="*/ 115 h 211"/>
                <a:gd name="T10" fmla="*/ 121 w 121"/>
                <a:gd name="T11" fmla="*/ 118 h 211"/>
                <a:gd name="T12" fmla="*/ 109 w 121"/>
                <a:gd name="T13" fmla="*/ 128 h 211"/>
                <a:gd name="T14" fmla="*/ 109 w 121"/>
                <a:gd name="T15" fmla="*/ 128 h 211"/>
                <a:gd name="T16" fmla="*/ 97 w 121"/>
                <a:gd name="T17" fmla="*/ 119 h 211"/>
                <a:gd name="T18" fmla="*/ 97 w 121"/>
                <a:gd name="T19" fmla="*/ 190 h 211"/>
                <a:gd name="T20" fmla="*/ 96 w 121"/>
                <a:gd name="T21" fmla="*/ 192 h 211"/>
                <a:gd name="T22" fmla="*/ 96 w 121"/>
                <a:gd name="T23" fmla="*/ 195 h 211"/>
                <a:gd name="T24" fmla="*/ 76 w 121"/>
                <a:gd name="T25" fmla="*/ 208 h 211"/>
                <a:gd name="T26" fmla="*/ 63 w 121"/>
                <a:gd name="T27" fmla="*/ 191 h 211"/>
                <a:gd name="T28" fmla="*/ 63 w 121"/>
                <a:gd name="T29" fmla="*/ 136 h 211"/>
                <a:gd name="T30" fmla="*/ 58 w 121"/>
                <a:gd name="T31" fmla="*/ 136 h 211"/>
                <a:gd name="T32" fmla="*/ 58 w 121"/>
                <a:gd name="T33" fmla="*/ 190 h 211"/>
                <a:gd name="T34" fmla="*/ 58 w 121"/>
                <a:gd name="T35" fmla="*/ 195 h 211"/>
                <a:gd name="T36" fmla="*/ 35 w 121"/>
                <a:gd name="T37" fmla="*/ 206 h 211"/>
                <a:gd name="T38" fmla="*/ 25 w 121"/>
                <a:gd name="T39" fmla="*/ 193 h 211"/>
                <a:gd name="T40" fmla="*/ 25 w 121"/>
                <a:gd name="T41" fmla="*/ 190 h 211"/>
                <a:gd name="T42" fmla="*/ 25 w 121"/>
                <a:gd name="T43" fmla="*/ 119 h 211"/>
                <a:gd name="T44" fmla="*/ 14 w 121"/>
                <a:gd name="T45" fmla="*/ 128 h 211"/>
                <a:gd name="T46" fmla="*/ 13 w 121"/>
                <a:gd name="T47" fmla="*/ 128 h 211"/>
                <a:gd name="T48" fmla="*/ 1 w 121"/>
                <a:gd name="T49" fmla="*/ 116 h 211"/>
                <a:gd name="T50" fmla="*/ 0 w 121"/>
                <a:gd name="T51" fmla="*/ 115 h 211"/>
                <a:gd name="T52" fmla="*/ 0 w 121"/>
                <a:gd name="T53" fmla="*/ 68 h 211"/>
                <a:gd name="T54" fmla="*/ 1 w 121"/>
                <a:gd name="T55" fmla="*/ 65 h 211"/>
                <a:gd name="T56" fmla="*/ 18 w 121"/>
                <a:gd name="T57" fmla="*/ 24 h 211"/>
                <a:gd name="T58" fmla="*/ 103 w 121"/>
                <a:gd name="T59" fmla="*/ 24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21" h="211">
                  <a:moveTo>
                    <a:pt x="103" y="24"/>
                  </a:moveTo>
                  <a:lnTo>
                    <a:pt x="103" y="24"/>
                  </a:lnTo>
                  <a:cubicBezTo>
                    <a:pt x="114" y="35"/>
                    <a:pt x="121" y="50"/>
                    <a:pt x="121" y="66"/>
                  </a:cubicBezTo>
                  <a:cubicBezTo>
                    <a:pt x="121" y="67"/>
                    <a:pt x="121" y="67"/>
                    <a:pt x="121" y="68"/>
                  </a:cubicBezTo>
                  <a:cubicBezTo>
                    <a:pt x="121" y="83"/>
                    <a:pt x="121" y="99"/>
                    <a:pt x="121" y="115"/>
                  </a:cubicBezTo>
                  <a:cubicBezTo>
                    <a:pt x="121" y="116"/>
                    <a:pt x="121" y="117"/>
                    <a:pt x="121" y="118"/>
                  </a:cubicBezTo>
                  <a:cubicBezTo>
                    <a:pt x="119" y="124"/>
                    <a:pt x="114" y="128"/>
                    <a:pt x="109" y="128"/>
                  </a:cubicBezTo>
                  <a:lnTo>
                    <a:pt x="109" y="128"/>
                  </a:lnTo>
                  <a:cubicBezTo>
                    <a:pt x="103" y="128"/>
                    <a:pt x="98" y="124"/>
                    <a:pt x="97" y="119"/>
                  </a:cubicBezTo>
                  <a:lnTo>
                    <a:pt x="97" y="190"/>
                  </a:lnTo>
                  <a:cubicBezTo>
                    <a:pt x="97" y="191"/>
                    <a:pt x="97" y="192"/>
                    <a:pt x="96" y="192"/>
                  </a:cubicBezTo>
                  <a:cubicBezTo>
                    <a:pt x="96" y="193"/>
                    <a:pt x="96" y="194"/>
                    <a:pt x="96" y="195"/>
                  </a:cubicBezTo>
                  <a:cubicBezTo>
                    <a:pt x="94" y="204"/>
                    <a:pt x="85" y="210"/>
                    <a:pt x="76" y="208"/>
                  </a:cubicBezTo>
                  <a:cubicBezTo>
                    <a:pt x="68" y="206"/>
                    <a:pt x="63" y="199"/>
                    <a:pt x="63" y="191"/>
                  </a:cubicBezTo>
                  <a:lnTo>
                    <a:pt x="63" y="136"/>
                  </a:lnTo>
                  <a:lnTo>
                    <a:pt x="58" y="136"/>
                  </a:lnTo>
                  <a:lnTo>
                    <a:pt x="58" y="190"/>
                  </a:lnTo>
                  <a:cubicBezTo>
                    <a:pt x="58" y="192"/>
                    <a:pt x="58" y="194"/>
                    <a:pt x="58" y="195"/>
                  </a:cubicBezTo>
                  <a:cubicBezTo>
                    <a:pt x="55" y="205"/>
                    <a:pt x="44" y="211"/>
                    <a:pt x="35" y="206"/>
                  </a:cubicBezTo>
                  <a:cubicBezTo>
                    <a:pt x="29" y="204"/>
                    <a:pt x="26" y="199"/>
                    <a:pt x="25" y="193"/>
                  </a:cubicBezTo>
                  <a:cubicBezTo>
                    <a:pt x="25" y="192"/>
                    <a:pt x="25" y="191"/>
                    <a:pt x="25" y="190"/>
                  </a:cubicBezTo>
                  <a:lnTo>
                    <a:pt x="25" y="119"/>
                  </a:lnTo>
                  <a:cubicBezTo>
                    <a:pt x="24" y="124"/>
                    <a:pt x="19" y="127"/>
                    <a:pt x="14" y="128"/>
                  </a:cubicBezTo>
                  <a:lnTo>
                    <a:pt x="13" y="128"/>
                  </a:lnTo>
                  <a:cubicBezTo>
                    <a:pt x="7" y="128"/>
                    <a:pt x="1" y="123"/>
                    <a:pt x="1" y="116"/>
                  </a:cubicBezTo>
                  <a:cubicBezTo>
                    <a:pt x="0" y="116"/>
                    <a:pt x="0" y="115"/>
                    <a:pt x="0" y="115"/>
                  </a:cubicBezTo>
                  <a:lnTo>
                    <a:pt x="0" y="68"/>
                  </a:lnTo>
                  <a:cubicBezTo>
                    <a:pt x="0" y="68"/>
                    <a:pt x="0" y="66"/>
                    <a:pt x="1" y="65"/>
                  </a:cubicBezTo>
                  <a:cubicBezTo>
                    <a:pt x="1" y="49"/>
                    <a:pt x="8" y="35"/>
                    <a:pt x="18" y="24"/>
                  </a:cubicBezTo>
                  <a:cubicBezTo>
                    <a:pt x="42" y="0"/>
                    <a:pt x="80" y="0"/>
                    <a:pt x="103" y="24"/>
                  </a:cubicBez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32" name="Freeform 31"/>
            <p:cNvSpPr>
              <a:spLocks/>
            </p:cNvSpPr>
            <p:nvPr/>
          </p:nvSpPr>
          <p:spPr bwMode="auto">
            <a:xfrm>
              <a:off x="2018840" y="3728288"/>
              <a:ext cx="130194" cy="130123"/>
            </a:xfrm>
            <a:custGeom>
              <a:avLst/>
              <a:gdLst>
                <a:gd name="T0" fmla="*/ 38 w 76"/>
                <a:gd name="T1" fmla="*/ 0 h 76"/>
                <a:gd name="T2" fmla="*/ 38 w 76"/>
                <a:gd name="T3" fmla="*/ 0 h 76"/>
                <a:gd name="T4" fmla="*/ 76 w 76"/>
                <a:gd name="T5" fmla="*/ 38 h 76"/>
                <a:gd name="T6" fmla="*/ 38 w 76"/>
                <a:gd name="T7" fmla="*/ 76 h 76"/>
                <a:gd name="T8" fmla="*/ 0 w 76"/>
                <a:gd name="T9" fmla="*/ 38 h 76"/>
                <a:gd name="T10" fmla="*/ 38 w 76"/>
                <a:gd name="T11" fmla="*/ 0 h 76"/>
              </a:gdLst>
              <a:ahLst/>
              <a:cxnLst>
                <a:cxn ang="0">
                  <a:pos x="T0" y="T1"/>
                </a:cxn>
                <a:cxn ang="0">
                  <a:pos x="T2" y="T3"/>
                </a:cxn>
                <a:cxn ang="0">
                  <a:pos x="T4" y="T5"/>
                </a:cxn>
                <a:cxn ang="0">
                  <a:pos x="T6" y="T7"/>
                </a:cxn>
                <a:cxn ang="0">
                  <a:pos x="T8" y="T9"/>
                </a:cxn>
                <a:cxn ang="0">
                  <a:pos x="T10" y="T11"/>
                </a:cxn>
              </a:cxnLst>
              <a:rect l="0" t="0" r="r" b="b"/>
              <a:pathLst>
                <a:path w="76" h="76">
                  <a:moveTo>
                    <a:pt x="38" y="0"/>
                  </a:moveTo>
                  <a:lnTo>
                    <a:pt x="38" y="0"/>
                  </a:lnTo>
                  <a:cubicBezTo>
                    <a:pt x="59" y="0"/>
                    <a:pt x="76" y="17"/>
                    <a:pt x="76" y="38"/>
                  </a:cubicBezTo>
                  <a:cubicBezTo>
                    <a:pt x="76" y="59"/>
                    <a:pt x="59" y="76"/>
                    <a:pt x="38" y="76"/>
                  </a:cubicBezTo>
                  <a:cubicBezTo>
                    <a:pt x="17" y="76"/>
                    <a:pt x="0" y="59"/>
                    <a:pt x="0" y="38"/>
                  </a:cubicBezTo>
                  <a:cubicBezTo>
                    <a:pt x="0" y="17"/>
                    <a:pt x="17" y="0"/>
                    <a:pt x="38" y="0"/>
                  </a:cubicBez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33" name="Freeform 32"/>
            <p:cNvSpPr>
              <a:spLocks/>
            </p:cNvSpPr>
            <p:nvPr/>
          </p:nvSpPr>
          <p:spPr bwMode="auto">
            <a:xfrm>
              <a:off x="2223430" y="3856862"/>
              <a:ext cx="207972" cy="365583"/>
            </a:xfrm>
            <a:custGeom>
              <a:avLst/>
              <a:gdLst>
                <a:gd name="T0" fmla="*/ 103 w 121"/>
                <a:gd name="T1" fmla="*/ 24 h 211"/>
                <a:gd name="T2" fmla="*/ 103 w 121"/>
                <a:gd name="T3" fmla="*/ 24 h 211"/>
                <a:gd name="T4" fmla="*/ 121 w 121"/>
                <a:gd name="T5" fmla="*/ 66 h 211"/>
                <a:gd name="T6" fmla="*/ 121 w 121"/>
                <a:gd name="T7" fmla="*/ 68 h 211"/>
                <a:gd name="T8" fmla="*/ 121 w 121"/>
                <a:gd name="T9" fmla="*/ 115 h 211"/>
                <a:gd name="T10" fmla="*/ 120 w 121"/>
                <a:gd name="T11" fmla="*/ 118 h 211"/>
                <a:gd name="T12" fmla="*/ 108 w 121"/>
                <a:gd name="T13" fmla="*/ 128 h 211"/>
                <a:gd name="T14" fmla="*/ 108 w 121"/>
                <a:gd name="T15" fmla="*/ 128 h 211"/>
                <a:gd name="T16" fmla="*/ 96 w 121"/>
                <a:gd name="T17" fmla="*/ 119 h 211"/>
                <a:gd name="T18" fmla="*/ 96 w 121"/>
                <a:gd name="T19" fmla="*/ 190 h 211"/>
                <a:gd name="T20" fmla="*/ 96 w 121"/>
                <a:gd name="T21" fmla="*/ 192 h 211"/>
                <a:gd name="T22" fmla="*/ 96 w 121"/>
                <a:gd name="T23" fmla="*/ 195 h 211"/>
                <a:gd name="T24" fmla="*/ 76 w 121"/>
                <a:gd name="T25" fmla="*/ 208 h 211"/>
                <a:gd name="T26" fmla="*/ 63 w 121"/>
                <a:gd name="T27" fmla="*/ 191 h 211"/>
                <a:gd name="T28" fmla="*/ 63 w 121"/>
                <a:gd name="T29" fmla="*/ 136 h 211"/>
                <a:gd name="T30" fmla="*/ 58 w 121"/>
                <a:gd name="T31" fmla="*/ 136 h 211"/>
                <a:gd name="T32" fmla="*/ 58 w 121"/>
                <a:gd name="T33" fmla="*/ 190 h 211"/>
                <a:gd name="T34" fmla="*/ 57 w 121"/>
                <a:gd name="T35" fmla="*/ 195 h 211"/>
                <a:gd name="T36" fmla="*/ 34 w 121"/>
                <a:gd name="T37" fmla="*/ 206 h 211"/>
                <a:gd name="T38" fmla="*/ 25 w 121"/>
                <a:gd name="T39" fmla="*/ 193 h 211"/>
                <a:gd name="T40" fmla="*/ 25 w 121"/>
                <a:gd name="T41" fmla="*/ 190 h 211"/>
                <a:gd name="T42" fmla="*/ 25 w 121"/>
                <a:gd name="T43" fmla="*/ 119 h 211"/>
                <a:gd name="T44" fmla="*/ 13 w 121"/>
                <a:gd name="T45" fmla="*/ 128 h 211"/>
                <a:gd name="T46" fmla="*/ 13 w 121"/>
                <a:gd name="T47" fmla="*/ 128 h 211"/>
                <a:gd name="T48" fmla="*/ 0 w 121"/>
                <a:gd name="T49" fmla="*/ 116 h 211"/>
                <a:gd name="T50" fmla="*/ 0 w 121"/>
                <a:gd name="T51" fmla="*/ 115 h 211"/>
                <a:gd name="T52" fmla="*/ 0 w 121"/>
                <a:gd name="T53" fmla="*/ 68 h 211"/>
                <a:gd name="T54" fmla="*/ 0 w 121"/>
                <a:gd name="T55" fmla="*/ 65 h 211"/>
                <a:gd name="T56" fmla="*/ 18 w 121"/>
                <a:gd name="T57" fmla="*/ 24 h 211"/>
                <a:gd name="T58" fmla="*/ 103 w 121"/>
                <a:gd name="T59" fmla="*/ 24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21" h="211">
                  <a:moveTo>
                    <a:pt x="103" y="24"/>
                  </a:moveTo>
                  <a:lnTo>
                    <a:pt x="103" y="24"/>
                  </a:lnTo>
                  <a:cubicBezTo>
                    <a:pt x="114" y="35"/>
                    <a:pt x="121" y="50"/>
                    <a:pt x="121" y="66"/>
                  </a:cubicBezTo>
                  <a:cubicBezTo>
                    <a:pt x="121" y="67"/>
                    <a:pt x="121" y="67"/>
                    <a:pt x="121" y="68"/>
                  </a:cubicBezTo>
                  <a:cubicBezTo>
                    <a:pt x="121" y="83"/>
                    <a:pt x="121" y="99"/>
                    <a:pt x="121" y="115"/>
                  </a:cubicBezTo>
                  <a:cubicBezTo>
                    <a:pt x="121" y="116"/>
                    <a:pt x="121" y="117"/>
                    <a:pt x="120" y="118"/>
                  </a:cubicBezTo>
                  <a:cubicBezTo>
                    <a:pt x="119" y="124"/>
                    <a:pt x="114" y="128"/>
                    <a:pt x="108" y="128"/>
                  </a:cubicBezTo>
                  <a:lnTo>
                    <a:pt x="108" y="128"/>
                  </a:lnTo>
                  <a:cubicBezTo>
                    <a:pt x="103" y="128"/>
                    <a:pt x="98" y="124"/>
                    <a:pt x="96" y="119"/>
                  </a:cubicBezTo>
                  <a:lnTo>
                    <a:pt x="96" y="190"/>
                  </a:lnTo>
                  <a:cubicBezTo>
                    <a:pt x="96" y="191"/>
                    <a:pt x="96" y="192"/>
                    <a:pt x="96" y="192"/>
                  </a:cubicBezTo>
                  <a:cubicBezTo>
                    <a:pt x="96" y="193"/>
                    <a:pt x="96" y="194"/>
                    <a:pt x="96" y="195"/>
                  </a:cubicBezTo>
                  <a:cubicBezTo>
                    <a:pt x="94" y="204"/>
                    <a:pt x="85" y="210"/>
                    <a:pt x="76" y="208"/>
                  </a:cubicBezTo>
                  <a:cubicBezTo>
                    <a:pt x="68" y="206"/>
                    <a:pt x="63" y="199"/>
                    <a:pt x="63" y="191"/>
                  </a:cubicBezTo>
                  <a:lnTo>
                    <a:pt x="63" y="136"/>
                  </a:lnTo>
                  <a:lnTo>
                    <a:pt x="58" y="136"/>
                  </a:lnTo>
                  <a:lnTo>
                    <a:pt x="58" y="190"/>
                  </a:lnTo>
                  <a:cubicBezTo>
                    <a:pt x="58" y="192"/>
                    <a:pt x="58" y="194"/>
                    <a:pt x="57" y="195"/>
                  </a:cubicBezTo>
                  <a:cubicBezTo>
                    <a:pt x="55" y="205"/>
                    <a:pt x="44" y="211"/>
                    <a:pt x="34" y="206"/>
                  </a:cubicBezTo>
                  <a:cubicBezTo>
                    <a:pt x="29" y="204"/>
                    <a:pt x="25" y="199"/>
                    <a:pt x="25" y="193"/>
                  </a:cubicBezTo>
                  <a:cubicBezTo>
                    <a:pt x="25" y="192"/>
                    <a:pt x="25" y="191"/>
                    <a:pt x="25" y="190"/>
                  </a:cubicBezTo>
                  <a:lnTo>
                    <a:pt x="25" y="119"/>
                  </a:lnTo>
                  <a:cubicBezTo>
                    <a:pt x="23" y="124"/>
                    <a:pt x="19" y="127"/>
                    <a:pt x="13" y="128"/>
                  </a:cubicBezTo>
                  <a:lnTo>
                    <a:pt x="13" y="128"/>
                  </a:lnTo>
                  <a:cubicBezTo>
                    <a:pt x="6" y="128"/>
                    <a:pt x="1" y="123"/>
                    <a:pt x="0" y="116"/>
                  </a:cubicBezTo>
                  <a:cubicBezTo>
                    <a:pt x="0" y="116"/>
                    <a:pt x="0" y="115"/>
                    <a:pt x="0" y="115"/>
                  </a:cubicBezTo>
                  <a:lnTo>
                    <a:pt x="0" y="68"/>
                  </a:lnTo>
                  <a:cubicBezTo>
                    <a:pt x="0" y="68"/>
                    <a:pt x="0" y="66"/>
                    <a:pt x="0" y="65"/>
                  </a:cubicBezTo>
                  <a:cubicBezTo>
                    <a:pt x="0" y="49"/>
                    <a:pt x="7" y="35"/>
                    <a:pt x="18" y="24"/>
                  </a:cubicBezTo>
                  <a:cubicBezTo>
                    <a:pt x="41" y="0"/>
                    <a:pt x="80" y="0"/>
                    <a:pt x="103" y="24"/>
                  </a:cubicBez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34" name="Freeform 33"/>
            <p:cNvSpPr>
              <a:spLocks/>
            </p:cNvSpPr>
            <p:nvPr/>
          </p:nvSpPr>
          <p:spPr bwMode="auto">
            <a:xfrm>
              <a:off x="2262318" y="3728288"/>
              <a:ext cx="130194" cy="130123"/>
            </a:xfrm>
            <a:custGeom>
              <a:avLst/>
              <a:gdLst>
                <a:gd name="T0" fmla="*/ 38 w 77"/>
                <a:gd name="T1" fmla="*/ 0 h 76"/>
                <a:gd name="T2" fmla="*/ 38 w 77"/>
                <a:gd name="T3" fmla="*/ 0 h 76"/>
                <a:gd name="T4" fmla="*/ 77 w 77"/>
                <a:gd name="T5" fmla="*/ 38 h 76"/>
                <a:gd name="T6" fmla="*/ 38 w 77"/>
                <a:gd name="T7" fmla="*/ 76 h 76"/>
                <a:gd name="T8" fmla="*/ 0 w 77"/>
                <a:gd name="T9" fmla="*/ 38 h 76"/>
                <a:gd name="T10" fmla="*/ 38 w 77"/>
                <a:gd name="T11" fmla="*/ 0 h 76"/>
              </a:gdLst>
              <a:ahLst/>
              <a:cxnLst>
                <a:cxn ang="0">
                  <a:pos x="T0" y="T1"/>
                </a:cxn>
                <a:cxn ang="0">
                  <a:pos x="T2" y="T3"/>
                </a:cxn>
                <a:cxn ang="0">
                  <a:pos x="T4" y="T5"/>
                </a:cxn>
                <a:cxn ang="0">
                  <a:pos x="T6" y="T7"/>
                </a:cxn>
                <a:cxn ang="0">
                  <a:pos x="T8" y="T9"/>
                </a:cxn>
                <a:cxn ang="0">
                  <a:pos x="T10" y="T11"/>
                </a:cxn>
              </a:cxnLst>
              <a:rect l="0" t="0" r="r" b="b"/>
              <a:pathLst>
                <a:path w="77" h="76">
                  <a:moveTo>
                    <a:pt x="38" y="0"/>
                  </a:moveTo>
                  <a:lnTo>
                    <a:pt x="38" y="0"/>
                  </a:lnTo>
                  <a:cubicBezTo>
                    <a:pt x="60" y="0"/>
                    <a:pt x="77" y="17"/>
                    <a:pt x="77" y="38"/>
                  </a:cubicBezTo>
                  <a:cubicBezTo>
                    <a:pt x="77" y="59"/>
                    <a:pt x="60" y="76"/>
                    <a:pt x="38" y="76"/>
                  </a:cubicBezTo>
                  <a:cubicBezTo>
                    <a:pt x="17" y="76"/>
                    <a:pt x="0" y="59"/>
                    <a:pt x="0" y="38"/>
                  </a:cubicBezTo>
                  <a:cubicBezTo>
                    <a:pt x="0" y="17"/>
                    <a:pt x="17" y="0"/>
                    <a:pt x="38" y="0"/>
                  </a:cubicBez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35" name="Freeform 34"/>
            <p:cNvSpPr>
              <a:spLocks/>
            </p:cNvSpPr>
            <p:nvPr/>
          </p:nvSpPr>
          <p:spPr bwMode="auto">
            <a:xfrm>
              <a:off x="2103382" y="4030360"/>
              <a:ext cx="206280" cy="362485"/>
            </a:xfrm>
            <a:custGeom>
              <a:avLst/>
              <a:gdLst>
                <a:gd name="T0" fmla="*/ 103 w 121"/>
                <a:gd name="T1" fmla="*/ 23 h 210"/>
                <a:gd name="T2" fmla="*/ 103 w 121"/>
                <a:gd name="T3" fmla="*/ 23 h 210"/>
                <a:gd name="T4" fmla="*/ 121 w 121"/>
                <a:gd name="T5" fmla="*/ 65 h 210"/>
                <a:gd name="T6" fmla="*/ 121 w 121"/>
                <a:gd name="T7" fmla="*/ 67 h 210"/>
                <a:gd name="T8" fmla="*/ 121 w 121"/>
                <a:gd name="T9" fmla="*/ 114 h 210"/>
                <a:gd name="T10" fmla="*/ 120 w 121"/>
                <a:gd name="T11" fmla="*/ 118 h 210"/>
                <a:gd name="T12" fmla="*/ 108 w 121"/>
                <a:gd name="T13" fmla="*/ 127 h 210"/>
                <a:gd name="T14" fmla="*/ 108 w 121"/>
                <a:gd name="T15" fmla="*/ 127 h 210"/>
                <a:gd name="T16" fmla="*/ 96 w 121"/>
                <a:gd name="T17" fmla="*/ 118 h 210"/>
                <a:gd name="T18" fmla="*/ 96 w 121"/>
                <a:gd name="T19" fmla="*/ 190 h 210"/>
                <a:gd name="T20" fmla="*/ 96 w 121"/>
                <a:gd name="T21" fmla="*/ 192 h 210"/>
                <a:gd name="T22" fmla="*/ 95 w 121"/>
                <a:gd name="T23" fmla="*/ 195 h 210"/>
                <a:gd name="T24" fmla="*/ 75 w 121"/>
                <a:gd name="T25" fmla="*/ 207 h 210"/>
                <a:gd name="T26" fmla="*/ 63 w 121"/>
                <a:gd name="T27" fmla="*/ 190 h 210"/>
                <a:gd name="T28" fmla="*/ 63 w 121"/>
                <a:gd name="T29" fmla="*/ 135 h 210"/>
                <a:gd name="T30" fmla="*/ 58 w 121"/>
                <a:gd name="T31" fmla="*/ 135 h 210"/>
                <a:gd name="T32" fmla="*/ 58 w 121"/>
                <a:gd name="T33" fmla="*/ 190 h 210"/>
                <a:gd name="T34" fmla="*/ 57 w 121"/>
                <a:gd name="T35" fmla="*/ 195 h 210"/>
                <a:gd name="T36" fmla="*/ 34 w 121"/>
                <a:gd name="T37" fmla="*/ 206 h 210"/>
                <a:gd name="T38" fmla="*/ 25 w 121"/>
                <a:gd name="T39" fmla="*/ 192 h 210"/>
                <a:gd name="T40" fmla="*/ 24 w 121"/>
                <a:gd name="T41" fmla="*/ 190 h 210"/>
                <a:gd name="T42" fmla="*/ 24 w 121"/>
                <a:gd name="T43" fmla="*/ 118 h 210"/>
                <a:gd name="T44" fmla="*/ 13 w 121"/>
                <a:gd name="T45" fmla="*/ 127 h 210"/>
                <a:gd name="T46" fmla="*/ 12 w 121"/>
                <a:gd name="T47" fmla="*/ 127 h 210"/>
                <a:gd name="T48" fmla="*/ 0 w 121"/>
                <a:gd name="T49" fmla="*/ 116 h 210"/>
                <a:gd name="T50" fmla="*/ 0 w 121"/>
                <a:gd name="T51" fmla="*/ 114 h 210"/>
                <a:gd name="T52" fmla="*/ 0 w 121"/>
                <a:gd name="T53" fmla="*/ 68 h 210"/>
                <a:gd name="T54" fmla="*/ 0 w 121"/>
                <a:gd name="T55" fmla="*/ 65 h 210"/>
                <a:gd name="T56" fmla="*/ 17 w 121"/>
                <a:gd name="T57" fmla="*/ 23 h 210"/>
                <a:gd name="T58" fmla="*/ 103 w 121"/>
                <a:gd name="T59" fmla="*/ 23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21" h="210">
                  <a:moveTo>
                    <a:pt x="103" y="23"/>
                  </a:moveTo>
                  <a:lnTo>
                    <a:pt x="103" y="23"/>
                  </a:lnTo>
                  <a:cubicBezTo>
                    <a:pt x="114" y="34"/>
                    <a:pt x="120" y="49"/>
                    <a:pt x="121" y="65"/>
                  </a:cubicBezTo>
                  <a:cubicBezTo>
                    <a:pt x="121" y="66"/>
                    <a:pt x="121" y="67"/>
                    <a:pt x="121" y="67"/>
                  </a:cubicBezTo>
                  <a:cubicBezTo>
                    <a:pt x="121" y="83"/>
                    <a:pt x="121" y="98"/>
                    <a:pt x="121" y="114"/>
                  </a:cubicBezTo>
                  <a:cubicBezTo>
                    <a:pt x="121" y="115"/>
                    <a:pt x="120" y="116"/>
                    <a:pt x="120" y="118"/>
                  </a:cubicBezTo>
                  <a:cubicBezTo>
                    <a:pt x="119" y="123"/>
                    <a:pt x="114" y="127"/>
                    <a:pt x="108" y="127"/>
                  </a:cubicBezTo>
                  <a:lnTo>
                    <a:pt x="108" y="127"/>
                  </a:lnTo>
                  <a:cubicBezTo>
                    <a:pt x="102" y="127"/>
                    <a:pt x="97" y="123"/>
                    <a:pt x="96" y="118"/>
                  </a:cubicBezTo>
                  <a:lnTo>
                    <a:pt x="96" y="190"/>
                  </a:lnTo>
                  <a:cubicBezTo>
                    <a:pt x="96" y="190"/>
                    <a:pt x="96" y="191"/>
                    <a:pt x="96" y="192"/>
                  </a:cubicBezTo>
                  <a:cubicBezTo>
                    <a:pt x="96" y="193"/>
                    <a:pt x="96" y="194"/>
                    <a:pt x="95" y="195"/>
                  </a:cubicBezTo>
                  <a:cubicBezTo>
                    <a:pt x="93" y="203"/>
                    <a:pt x="84" y="209"/>
                    <a:pt x="75" y="207"/>
                  </a:cubicBezTo>
                  <a:cubicBezTo>
                    <a:pt x="68" y="205"/>
                    <a:pt x="63" y="198"/>
                    <a:pt x="63" y="190"/>
                  </a:cubicBezTo>
                  <a:lnTo>
                    <a:pt x="63" y="135"/>
                  </a:lnTo>
                  <a:lnTo>
                    <a:pt x="58" y="135"/>
                  </a:lnTo>
                  <a:lnTo>
                    <a:pt x="58" y="190"/>
                  </a:lnTo>
                  <a:cubicBezTo>
                    <a:pt x="58" y="192"/>
                    <a:pt x="58" y="193"/>
                    <a:pt x="57" y="195"/>
                  </a:cubicBezTo>
                  <a:cubicBezTo>
                    <a:pt x="55" y="205"/>
                    <a:pt x="43" y="210"/>
                    <a:pt x="34" y="206"/>
                  </a:cubicBezTo>
                  <a:cubicBezTo>
                    <a:pt x="29" y="203"/>
                    <a:pt x="25" y="198"/>
                    <a:pt x="25" y="192"/>
                  </a:cubicBezTo>
                  <a:cubicBezTo>
                    <a:pt x="24" y="191"/>
                    <a:pt x="24" y="190"/>
                    <a:pt x="24" y="190"/>
                  </a:cubicBezTo>
                  <a:lnTo>
                    <a:pt x="24" y="118"/>
                  </a:lnTo>
                  <a:cubicBezTo>
                    <a:pt x="23" y="123"/>
                    <a:pt x="18" y="127"/>
                    <a:pt x="13" y="127"/>
                  </a:cubicBezTo>
                  <a:lnTo>
                    <a:pt x="12" y="127"/>
                  </a:lnTo>
                  <a:cubicBezTo>
                    <a:pt x="6" y="127"/>
                    <a:pt x="0" y="122"/>
                    <a:pt x="0" y="116"/>
                  </a:cubicBezTo>
                  <a:cubicBezTo>
                    <a:pt x="0" y="115"/>
                    <a:pt x="0" y="115"/>
                    <a:pt x="0" y="114"/>
                  </a:cubicBezTo>
                  <a:lnTo>
                    <a:pt x="0" y="68"/>
                  </a:lnTo>
                  <a:cubicBezTo>
                    <a:pt x="0" y="67"/>
                    <a:pt x="0" y="65"/>
                    <a:pt x="0" y="65"/>
                  </a:cubicBezTo>
                  <a:cubicBezTo>
                    <a:pt x="0" y="49"/>
                    <a:pt x="7" y="34"/>
                    <a:pt x="17" y="23"/>
                  </a:cubicBezTo>
                  <a:cubicBezTo>
                    <a:pt x="41" y="0"/>
                    <a:pt x="79" y="0"/>
                    <a:pt x="103" y="23"/>
                  </a:cubicBez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36" name="Freeform 35"/>
            <p:cNvSpPr>
              <a:spLocks/>
            </p:cNvSpPr>
            <p:nvPr/>
          </p:nvSpPr>
          <p:spPr bwMode="auto">
            <a:xfrm>
              <a:off x="2140579" y="3898687"/>
              <a:ext cx="130194" cy="133221"/>
            </a:xfrm>
            <a:custGeom>
              <a:avLst/>
              <a:gdLst>
                <a:gd name="T0" fmla="*/ 38 w 76"/>
                <a:gd name="T1" fmla="*/ 0 h 77"/>
                <a:gd name="T2" fmla="*/ 38 w 76"/>
                <a:gd name="T3" fmla="*/ 0 h 77"/>
                <a:gd name="T4" fmla="*/ 76 w 76"/>
                <a:gd name="T5" fmla="*/ 38 h 77"/>
                <a:gd name="T6" fmla="*/ 38 w 76"/>
                <a:gd name="T7" fmla="*/ 77 h 77"/>
                <a:gd name="T8" fmla="*/ 0 w 76"/>
                <a:gd name="T9" fmla="*/ 38 h 77"/>
                <a:gd name="T10" fmla="*/ 38 w 76"/>
                <a:gd name="T11" fmla="*/ 0 h 77"/>
              </a:gdLst>
              <a:ahLst/>
              <a:cxnLst>
                <a:cxn ang="0">
                  <a:pos x="T0" y="T1"/>
                </a:cxn>
                <a:cxn ang="0">
                  <a:pos x="T2" y="T3"/>
                </a:cxn>
                <a:cxn ang="0">
                  <a:pos x="T4" y="T5"/>
                </a:cxn>
                <a:cxn ang="0">
                  <a:pos x="T6" y="T7"/>
                </a:cxn>
                <a:cxn ang="0">
                  <a:pos x="T8" y="T9"/>
                </a:cxn>
                <a:cxn ang="0">
                  <a:pos x="T10" y="T11"/>
                </a:cxn>
              </a:cxnLst>
              <a:rect l="0" t="0" r="r" b="b"/>
              <a:pathLst>
                <a:path w="76" h="77">
                  <a:moveTo>
                    <a:pt x="38" y="0"/>
                  </a:moveTo>
                  <a:lnTo>
                    <a:pt x="38" y="0"/>
                  </a:lnTo>
                  <a:cubicBezTo>
                    <a:pt x="59" y="0"/>
                    <a:pt x="76" y="17"/>
                    <a:pt x="76" y="38"/>
                  </a:cubicBezTo>
                  <a:cubicBezTo>
                    <a:pt x="76" y="59"/>
                    <a:pt x="59" y="77"/>
                    <a:pt x="38" y="77"/>
                  </a:cubicBezTo>
                  <a:cubicBezTo>
                    <a:pt x="17" y="77"/>
                    <a:pt x="0" y="59"/>
                    <a:pt x="0" y="38"/>
                  </a:cubicBezTo>
                  <a:cubicBezTo>
                    <a:pt x="0" y="17"/>
                    <a:pt x="17" y="0"/>
                    <a:pt x="38" y="0"/>
                  </a:cubicBez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grpSp>
      <p:pic>
        <p:nvPicPr>
          <p:cNvPr id="46" name="Picture 4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00089" y="4942656"/>
            <a:ext cx="4401266" cy="2175950"/>
          </a:xfrm>
          <a:prstGeom prst="rect">
            <a:avLst/>
          </a:prstGeom>
        </p:spPr>
      </p:pic>
      <p:sp>
        <p:nvSpPr>
          <p:cNvPr id="48" name="Slide Number Placeholder 1"/>
          <p:cNvSpPr>
            <a:spLocks noGrp="1"/>
          </p:cNvSpPr>
          <p:nvPr>
            <p:ph type="sldNum" sz="quarter" idx="4294967295"/>
          </p:nvPr>
        </p:nvSpPr>
        <p:spPr>
          <a:xfrm>
            <a:off x="4653989" y="7185544"/>
            <a:ext cx="905563" cy="169277"/>
          </a:xfrm>
          <a:prstGeom prst="rect">
            <a:avLst/>
          </a:prstGeom>
        </p:spPr>
        <p:txBody>
          <a:bodyPr lIns="99276" tIns="49638" rIns="99276" bIns="49638"/>
          <a:lstStyle/>
          <a:p>
            <a:pPr algn="ctr"/>
            <a:r>
              <a:rPr lang="en-US" dirty="0" smtClean="0"/>
              <a:t> − </a:t>
            </a:r>
            <a:fld id="{0CE57350-95AB-4D89-8E83-1EFC88F24CB9}" type="slidenum">
              <a:rPr lang="en-US" smtClean="0"/>
              <a:pPr algn="ctr"/>
              <a:t>2</a:t>
            </a:fld>
            <a:r>
              <a:rPr lang="en-US" dirty="0" smtClean="0"/>
              <a:t> − </a:t>
            </a:r>
            <a:endParaRPr lang="en-US" dirty="0"/>
          </a:p>
        </p:txBody>
      </p:sp>
      <p:grpSp>
        <p:nvGrpSpPr>
          <p:cNvPr id="6" name="Group 5"/>
          <p:cNvGrpSpPr/>
          <p:nvPr/>
        </p:nvGrpSpPr>
        <p:grpSpPr>
          <a:xfrm>
            <a:off x="5317723" y="1427568"/>
            <a:ext cx="4289268" cy="3382960"/>
            <a:chOff x="5871286" y="1393021"/>
            <a:chExt cx="4360966" cy="3171866"/>
          </a:xfrm>
        </p:grpSpPr>
        <p:sp>
          <p:nvSpPr>
            <p:cNvPr id="26" name="Rectangle 83"/>
            <p:cNvSpPr>
              <a:spLocks noChangeAspect="1" noChangeArrowheads="1"/>
            </p:cNvSpPr>
            <p:nvPr/>
          </p:nvSpPr>
          <p:spPr bwMode="auto">
            <a:xfrm>
              <a:off x="5871286" y="1393021"/>
              <a:ext cx="4360966" cy="3171866"/>
            </a:xfrm>
            <a:prstGeom prst="rect">
              <a:avLst/>
            </a:prstGeom>
            <a:solidFill>
              <a:schemeClr val="accent3"/>
            </a:solidFill>
            <a:ln w="12700">
              <a:noFill/>
              <a:miter lim="800000"/>
              <a:headEnd/>
              <a:tailEnd/>
            </a:ln>
          </p:spPr>
          <p:txBody>
            <a:bodyPr anchor="ctr"/>
            <a:lstStyle/>
            <a:p>
              <a:pPr marL="0" marR="0" lvl="0" indent="0" algn="ctr" defTabSz="914400" eaLnBrk="1" fontAlgn="auto" latinLnBrk="0" hangingPunct="1">
                <a:lnSpc>
                  <a:spcPct val="100000"/>
                </a:lnSpc>
                <a:spcBef>
                  <a:spcPct val="50000"/>
                </a:spcBef>
                <a:spcAft>
                  <a:spcPts val="0"/>
                </a:spcAft>
                <a:buClrTx/>
                <a:buSzTx/>
                <a:buFontTx/>
                <a:buNone/>
                <a:tabLst/>
                <a:defRPr/>
              </a:pPr>
              <a:endParaRPr kumimoji="0" lang="en-US" sz="1100" b="1" i="0" u="none" strike="noStrike" kern="0" cap="none" spc="0" normalizeH="0" baseline="0" noProof="0" dirty="0">
                <a:ln>
                  <a:noFill/>
                </a:ln>
                <a:solidFill>
                  <a:srgbClr val="FFFFFF"/>
                </a:solidFill>
                <a:effectLst/>
                <a:uLnTx/>
                <a:uFillTx/>
              </a:endParaRPr>
            </a:p>
          </p:txBody>
        </p:sp>
        <p:sp>
          <p:nvSpPr>
            <p:cNvPr id="27" name="Rectangle 26"/>
            <p:cNvSpPr/>
            <p:nvPr/>
          </p:nvSpPr>
          <p:spPr>
            <a:xfrm>
              <a:off x="6040022" y="3648979"/>
              <a:ext cx="1944699" cy="84765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smtClean="0"/>
                <a:t>$2bn</a:t>
              </a:r>
            </a:p>
            <a:p>
              <a:pPr algn="ctr"/>
              <a:r>
                <a:rPr lang="en-US" sz="900" dirty="0" smtClean="0"/>
                <a:t>enterprise value</a:t>
              </a:r>
              <a:endParaRPr lang="en-US" sz="900" dirty="0"/>
            </a:p>
          </p:txBody>
        </p:sp>
        <p:sp>
          <p:nvSpPr>
            <p:cNvPr id="28" name="TextBox 19"/>
            <p:cNvSpPr txBox="1">
              <a:spLocks noChangeArrowheads="1"/>
            </p:cNvSpPr>
            <p:nvPr/>
          </p:nvSpPr>
          <p:spPr bwMode="auto">
            <a:xfrm>
              <a:off x="5932808" y="1394841"/>
              <a:ext cx="4231810" cy="389571"/>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tIns="91440" bIns="91440">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r>
                <a:rPr lang="en-US" sz="1500" dirty="0">
                  <a:solidFill>
                    <a:schemeClr val="accent1"/>
                  </a:solidFill>
                  <a:latin typeface="+mj-lt"/>
                  <a:ea typeface="+mn-ea"/>
                  <a:cs typeface="Arial"/>
                </a:rPr>
                <a:t>FTI CONSULTING FAST FACTS</a:t>
              </a:r>
            </a:p>
          </p:txBody>
        </p:sp>
        <p:sp>
          <p:nvSpPr>
            <p:cNvPr id="30" name="Rectangle 29"/>
            <p:cNvSpPr/>
            <p:nvPr/>
          </p:nvSpPr>
          <p:spPr>
            <a:xfrm>
              <a:off x="8134144" y="3648979"/>
              <a:ext cx="1933083" cy="84765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smtClean="0"/>
                <a:t>FCN</a:t>
              </a:r>
            </a:p>
            <a:p>
              <a:pPr algn="ctr"/>
              <a:r>
                <a:rPr lang="en-US" sz="900" dirty="0" smtClean="0"/>
                <a:t>publicly</a:t>
              </a:r>
            </a:p>
            <a:p>
              <a:pPr algn="ctr"/>
              <a:r>
                <a:rPr lang="en-US" sz="900" dirty="0" smtClean="0"/>
                <a:t>traded - NYSE</a:t>
              </a:r>
              <a:endParaRPr lang="en-US" sz="900" dirty="0"/>
            </a:p>
          </p:txBody>
        </p:sp>
        <p:sp>
          <p:nvSpPr>
            <p:cNvPr id="32" name="Rectangle 31"/>
            <p:cNvSpPr/>
            <p:nvPr/>
          </p:nvSpPr>
          <p:spPr>
            <a:xfrm>
              <a:off x="6040022" y="1755876"/>
              <a:ext cx="925217" cy="84765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smtClean="0"/>
                <a:t>1,300+</a:t>
              </a:r>
            </a:p>
            <a:p>
              <a:r>
                <a:rPr lang="en-US" sz="900" dirty="0" smtClean="0"/>
                <a:t>clients served</a:t>
              </a:r>
              <a:endParaRPr lang="en-US" sz="900" dirty="0"/>
            </a:p>
          </p:txBody>
        </p:sp>
        <p:sp>
          <p:nvSpPr>
            <p:cNvPr id="33" name="Rectangle 32"/>
            <p:cNvSpPr/>
            <p:nvPr/>
          </p:nvSpPr>
          <p:spPr>
            <a:xfrm>
              <a:off x="6040022" y="2692761"/>
              <a:ext cx="925217" cy="84765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smtClean="0"/>
                <a:t>700+</a:t>
              </a:r>
            </a:p>
            <a:p>
              <a:r>
                <a:rPr lang="en-US" sz="900" dirty="0" smtClean="0"/>
                <a:t>Industry experts</a:t>
              </a:r>
              <a:endParaRPr lang="en-US" sz="900" dirty="0"/>
            </a:p>
          </p:txBody>
        </p:sp>
        <p:sp>
          <p:nvSpPr>
            <p:cNvPr id="34" name="Rectangle 33"/>
            <p:cNvSpPr/>
            <p:nvPr/>
          </p:nvSpPr>
          <p:spPr>
            <a:xfrm>
              <a:off x="7062631" y="1755876"/>
              <a:ext cx="925217" cy="84765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dirty="0"/>
                <a:t>3 Nobel </a:t>
              </a:r>
              <a:br>
                <a:rPr lang="en-US" sz="1300" dirty="0"/>
              </a:br>
              <a:r>
                <a:rPr lang="en-US" sz="1300" dirty="0"/>
                <a:t>Laureates</a:t>
              </a:r>
            </a:p>
          </p:txBody>
        </p:sp>
        <p:sp>
          <p:nvSpPr>
            <p:cNvPr id="35" name="Rectangle 34"/>
            <p:cNvSpPr/>
            <p:nvPr/>
          </p:nvSpPr>
          <p:spPr>
            <a:xfrm>
              <a:off x="7062631" y="2692761"/>
              <a:ext cx="925217" cy="84765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700" dirty="0"/>
            </a:p>
          </p:txBody>
        </p:sp>
        <p:sp>
          <p:nvSpPr>
            <p:cNvPr id="36" name="Rectangle 35"/>
            <p:cNvSpPr/>
            <p:nvPr/>
          </p:nvSpPr>
          <p:spPr>
            <a:xfrm>
              <a:off x="8119401" y="1755876"/>
              <a:ext cx="1947826" cy="1784543"/>
            </a:xfrm>
            <a:prstGeom prst="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100" dirty="0">
                <a:solidFill>
                  <a:schemeClr val="bg2"/>
                </a:solidFill>
              </a:endParaRPr>
            </a:p>
          </p:txBody>
        </p:sp>
        <p:sp>
          <p:nvSpPr>
            <p:cNvPr id="37" name="Rectangle 36"/>
            <p:cNvSpPr/>
            <p:nvPr/>
          </p:nvSpPr>
          <p:spPr>
            <a:xfrm>
              <a:off x="8100549" y="2498341"/>
              <a:ext cx="1966677" cy="930643"/>
            </a:xfrm>
            <a:prstGeom prst="rect">
              <a:avLst/>
            </a:prstGeom>
            <a:noFill/>
            <a:effectLst/>
          </p:spPr>
          <p:txBody>
            <a:bodyPr wrap="square" rIns="0">
              <a:spAutoFit/>
            </a:bodyPr>
            <a:lstStyle/>
            <a:p>
              <a:r>
                <a:rPr lang="en-US" sz="1000" dirty="0" smtClean="0">
                  <a:latin typeface="+mj-lt"/>
                </a:rPr>
                <a:t>2012 Award for Business Strategy</a:t>
              </a:r>
            </a:p>
            <a:p>
              <a:r>
                <a:rPr lang="en-US" sz="900" dirty="0" smtClean="0"/>
                <a:t>FTI Consulting was recognized for helping The E.W. Scripps Company reinvent its newspaper operating model </a:t>
              </a:r>
              <a:endParaRPr lang="en-US" sz="900" dirty="0"/>
            </a:p>
          </p:txBody>
        </p:sp>
        <p:pic>
          <p:nvPicPr>
            <p:cNvPr id="1060" name="Picture 36"/>
            <p:cNvPicPr>
              <a:picLocks noChangeAspect="1" noChangeArrowheads="1"/>
            </p:cNvPicPr>
            <p:nvPr/>
          </p:nvPicPr>
          <p:blipFill>
            <a:blip r:embed="rId5" cstate="print">
              <a:extLst>
                <a:ext uri="{BEBA8EAE-BF5A-486C-A8C5-ECC9F3942E4B}">
                  <a14:imgProps xmlns:a14="http://schemas.microsoft.com/office/drawing/2010/main">
                    <a14:imgLayer r:embed="rId6">
                      <a14:imgEffect>
                        <a14:saturation sat="0"/>
                      </a14:imgEffect>
                    </a14:imgLayer>
                  </a14:imgProps>
                </a:ext>
                <a:ext uri="{28A0092B-C50C-407E-A947-70E740481C1C}">
                  <a14:useLocalDpi xmlns:a14="http://schemas.microsoft.com/office/drawing/2010/main"/>
                </a:ext>
              </a:extLst>
            </a:blip>
            <a:srcRect/>
            <a:stretch>
              <a:fillRect/>
            </a:stretch>
          </p:blipFill>
          <p:spPr bwMode="auto">
            <a:xfrm>
              <a:off x="8160200" y="2144268"/>
              <a:ext cx="1863514" cy="2947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0" name="TextBox 39"/>
            <p:cNvSpPr txBox="1"/>
            <p:nvPr/>
          </p:nvSpPr>
          <p:spPr>
            <a:xfrm>
              <a:off x="7110337" y="2881986"/>
              <a:ext cx="900000" cy="276999"/>
            </a:xfrm>
            <a:prstGeom prst="rect">
              <a:avLst/>
            </a:prstGeom>
            <a:noFill/>
          </p:spPr>
          <p:txBody>
            <a:bodyPr wrap="square" lIns="0" rtlCol="0">
              <a:noAutofit/>
            </a:bodyPr>
            <a:lstStyle/>
            <a:p>
              <a:r>
                <a:rPr lang="en-US" sz="1600" dirty="0" smtClean="0">
                  <a:solidFill>
                    <a:schemeClr val="bg1"/>
                  </a:solidFill>
                </a:rPr>
                <a:t>1982</a:t>
              </a:r>
              <a:endParaRPr lang="en-US" sz="1600" dirty="0">
                <a:solidFill>
                  <a:schemeClr val="bg1"/>
                </a:solidFill>
              </a:endParaRPr>
            </a:p>
          </p:txBody>
        </p:sp>
        <p:sp>
          <p:nvSpPr>
            <p:cNvPr id="41" name="TextBox 40"/>
            <p:cNvSpPr txBox="1"/>
            <p:nvPr/>
          </p:nvSpPr>
          <p:spPr>
            <a:xfrm>
              <a:off x="7110337" y="3121466"/>
              <a:ext cx="900000" cy="202666"/>
            </a:xfrm>
            <a:prstGeom prst="rect">
              <a:avLst/>
            </a:prstGeom>
            <a:noFill/>
          </p:spPr>
          <p:txBody>
            <a:bodyPr wrap="square" lIns="0" rtlCol="0">
              <a:noAutofit/>
            </a:bodyPr>
            <a:lstStyle/>
            <a:p>
              <a:r>
                <a:rPr lang="en-US" sz="900" dirty="0" smtClean="0">
                  <a:solidFill>
                    <a:schemeClr val="bg1"/>
                  </a:solidFill>
                </a:rPr>
                <a:t>Year founded</a:t>
              </a:r>
              <a:endParaRPr lang="en-US" sz="900" dirty="0">
                <a:solidFill>
                  <a:schemeClr val="bg1"/>
                </a:solidFill>
              </a:endParaRPr>
            </a:p>
          </p:txBody>
        </p:sp>
      </p:grpSp>
    </p:spTree>
    <p:extLst>
      <p:ext uri="{BB962C8B-B14F-4D97-AF65-F5344CB8AC3E}">
        <p14:creationId xmlns:p14="http://schemas.microsoft.com/office/powerpoint/2010/main" val="346458597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Conclusions </a:t>
            </a:r>
            <a:endParaRPr lang="en-US" dirty="0"/>
          </a:p>
        </p:txBody>
      </p:sp>
      <p:sp>
        <p:nvSpPr>
          <p:cNvPr id="4" name="Text Placeholder 3"/>
          <p:cNvSpPr>
            <a:spLocks noGrp="1"/>
          </p:cNvSpPr>
          <p:nvPr>
            <p:ph type="body" sz="quarter" idx="16"/>
          </p:nvPr>
        </p:nvSpPr>
        <p:spPr/>
        <p:txBody>
          <a:bodyPr/>
          <a:lstStyle/>
          <a:p>
            <a:pPr fontAlgn="base">
              <a:spcAft>
                <a:spcPct val="0"/>
              </a:spcAft>
              <a:buClr>
                <a:schemeClr val="accent2"/>
              </a:buClr>
              <a:defRPr/>
            </a:pPr>
            <a:r>
              <a:rPr lang="en-GB" sz="1600" b="1" dirty="0"/>
              <a:t>Current European electricity markets are incomplete and do not send the right price signals:</a:t>
            </a:r>
          </a:p>
          <a:p>
            <a:pPr lvl="1" fontAlgn="base">
              <a:spcAft>
                <a:spcPct val="0"/>
              </a:spcAft>
              <a:defRPr/>
            </a:pPr>
            <a:r>
              <a:rPr lang="en-GB" sz="1400" dirty="0"/>
              <a:t>Reforms of </a:t>
            </a:r>
            <a:r>
              <a:rPr lang="en-GB" sz="1400" dirty="0" smtClean="0"/>
              <a:t>energy markets </a:t>
            </a:r>
            <a:r>
              <a:rPr lang="en-GB" sz="1400" dirty="0"/>
              <a:t>to reward flexibility and capacity </a:t>
            </a:r>
            <a:r>
              <a:rPr lang="en-GB" sz="1400" dirty="0" smtClean="0"/>
              <a:t>mechanisms (CMs) are both needed </a:t>
            </a:r>
            <a:r>
              <a:rPr lang="en-GB" sz="1400" dirty="0"/>
              <a:t>and complementary</a:t>
            </a:r>
          </a:p>
          <a:p>
            <a:pPr lvl="1" fontAlgn="base">
              <a:spcAft>
                <a:spcPct val="0"/>
              </a:spcAft>
              <a:defRPr/>
            </a:pPr>
            <a:r>
              <a:rPr lang="en-GB" sz="1400" dirty="0"/>
              <a:t>Drivers for implementation </a:t>
            </a:r>
            <a:r>
              <a:rPr lang="en-GB" sz="1400" dirty="0" smtClean="0"/>
              <a:t>of CMs differ </a:t>
            </a:r>
            <a:r>
              <a:rPr lang="en-GB" sz="1400" dirty="0"/>
              <a:t>across member states and explain patchwork of approaches </a:t>
            </a:r>
          </a:p>
          <a:p>
            <a:pPr lvl="1" fontAlgn="base">
              <a:spcAft>
                <a:spcPct val="0"/>
              </a:spcAft>
              <a:defRPr/>
            </a:pPr>
            <a:r>
              <a:rPr lang="fr-FR" sz="1400" dirty="0" smtClean="0"/>
              <a:t>One-size-</a:t>
            </a:r>
            <a:r>
              <a:rPr lang="fr-FR" sz="1400" dirty="0" err="1" smtClean="0"/>
              <a:t>fits</a:t>
            </a:r>
            <a:r>
              <a:rPr lang="fr-FR" sz="1400" dirty="0" smtClean="0"/>
              <a:t>-all </a:t>
            </a:r>
            <a:r>
              <a:rPr lang="fr-FR" sz="1400" dirty="0" err="1" smtClean="0"/>
              <a:t>approach</a:t>
            </a:r>
            <a:r>
              <a:rPr lang="fr-FR" sz="1400" dirty="0" smtClean="0"/>
              <a:t> </a:t>
            </a:r>
            <a:r>
              <a:rPr lang="fr-FR" sz="1400" dirty="0" err="1"/>
              <a:t>unlikely</a:t>
            </a:r>
            <a:r>
              <a:rPr lang="fr-FR" sz="1400" dirty="0"/>
              <a:t> to </a:t>
            </a:r>
            <a:r>
              <a:rPr lang="fr-FR" sz="1400" dirty="0" err="1" smtClean="0"/>
              <a:t>work</a:t>
            </a:r>
            <a:r>
              <a:rPr lang="fr-FR" sz="1400" dirty="0" smtClean="0"/>
              <a:t> and not </a:t>
            </a:r>
            <a:r>
              <a:rPr lang="fr-FR" sz="1400" dirty="0" err="1" smtClean="0"/>
              <a:t>necessary</a:t>
            </a:r>
            <a:endParaRPr lang="en-US" sz="1050" dirty="0"/>
          </a:p>
          <a:p>
            <a:pPr lvl="1" fontAlgn="base">
              <a:spcAft>
                <a:spcPct val="0"/>
              </a:spcAft>
              <a:defRPr/>
            </a:pPr>
            <a:endParaRPr lang="en-US" dirty="0" smtClean="0"/>
          </a:p>
          <a:p>
            <a:pPr fontAlgn="base">
              <a:spcAft>
                <a:spcPct val="0"/>
              </a:spcAft>
              <a:defRPr/>
            </a:pPr>
            <a:r>
              <a:rPr lang="en-US" sz="1600" b="1" dirty="0" smtClean="0"/>
              <a:t>Interaction of CM and energy market are misunderstood and largely </a:t>
            </a:r>
            <a:r>
              <a:rPr lang="en-US" sz="1600" b="1" dirty="0" smtClean="0"/>
              <a:t>overplayed:</a:t>
            </a:r>
            <a:endParaRPr lang="en-US" sz="1600" b="1" dirty="0" smtClean="0"/>
          </a:p>
          <a:p>
            <a:pPr lvl="1" fontAlgn="base">
              <a:spcAft>
                <a:spcPct val="0"/>
              </a:spcAft>
              <a:defRPr/>
            </a:pPr>
            <a:r>
              <a:rPr lang="en-US" sz="1400" dirty="0" smtClean="0"/>
              <a:t>Well designed CM will not reduce price spikes, or affect cross border flows significantly</a:t>
            </a:r>
          </a:p>
          <a:p>
            <a:pPr lvl="1" fontAlgn="base">
              <a:spcAft>
                <a:spcPct val="0"/>
              </a:spcAft>
              <a:defRPr/>
            </a:pPr>
            <a:r>
              <a:rPr lang="en-US" sz="1400" dirty="0" smtClean="0"/>
              <a:t>Magnitude of potential distortions is small compared to distortions associated with other public interventions (RES support, etc.)</a:t>
            </a:r>
          </a:p>
          <a:p>
            <a:pPr lvl="1" fontAlgn="base">
              <a:spcAft>
                <a:spcPct val="0"/>
              </a:spcAft>
              <a:defRPr/>
            </a:pPr>
            <a:endParaRPr lang="en-US" sz="1600" b="1" dirty="0" smtClean="0"/>
          </a:p>
          <a:p>
            <a:pPr fontAlgn="base">
              <a:spcAft>
                <a:spcPct val="0"/>
              </a:spcAft>
              <a:defRPr/>
            </a:pPr>
            <a:r>
              <a:rPr lang="en-GB" sz="1600" b="1" dirty="0" smtClean="0"/>
              <a:t>Cross </a:t>
            </a:r>
            <a:r>
              <a:rPr lang="en-GB" sz="1600" b="1" dirty="0"/>
              <a:t>border participation in </a:t>
            </a:r>
            <a:r>
              <a:rPr lang="en-GB" sz="1600" b="1" dirty="0" smtClean="0"/>
              <a:t>CMs raises complex </a:t>
            </a:r>
            <a:r>
              <a:rPr lang="en-GB" sz="1600" b="1" dirty="0" smtClean="0"/>
              <a:t>issues:</a:t>
            </a:r>
            <a:endParaRPr lang="en-GB" sz="1600" b="1" dirty="0" smtClean="0"/>
          </a:p>
          <a:p>
            <a:pPr lvl="1" fontAlgn="base">
              <a:spcAft>
                <a:spcPct val="0"/>
              </a:spcAft>
              <a:defRPr/>
            </a:pPr>
            <a:r>
              <a:rPr lang="en-GB" sz="1400" dirty="0" smtClean="0"/>
              <a:t>Several approaches possible for explicit foreign participation with pros and cons</a:t>
            </a:r>
          </a:p>
          <a:p>
            <a:pPr lvl="1" fontAlgn="base">
              <a:spcAft>
                <a:spcPct val="0"/>
              </a:spcAft>
              <a:defRPr/>
            </a:pPr>
            <a:r>
              <a:rPr lang="en-GB" sz="1400" dirty="0" smtClean="0"/>
              <a:t>Need </a:t>
            </a:r>
            <a:r>
              <a:rPr lang="en-GB" sz="1400" dirty="0"/>
              <a:t>for a </a:t>
            </a:r>
            <a:r>
              <a:rPr lang="en-GB" sz="1400" dirty="0" smtClean="0"/>
              <a:t>European framework </a:t>
            </a:r>
            <a:r>
              <a:rPr lang="en-GB" sz="1400" dirty="0"/>
              <a:t>to deal with situations of coincidental </a:t>
            </a:r>
            <a:r>
              <a:rPr lang="en-GB" sz="1400" dirty="0" smtClean="0"/>
              <a:t>scarcity</a:t>
            </a:r>
          </a:p>
          <a:p>
            <a:pPr lvl="1" fontAlgn="base">
              <a:spcAft>
                <a:spcPct val="0"/>
              </a:spcAft>
              <a:defRPr/>
            </a:pPr>
            <a:endParaRPr lang="en-US" sz="1600" dirty="0" smtClean="0"/>
          </a:p>
          <a:p>
            <a:pPr fontAlgn="base">
              <a:spcAft>
                <a:spcPct val="0"/>
              </a:spcAft>
              <a:defRPr/>
            </a:pPr>
            <a:r>
              <a:rPr lang="en-GB" sz="1600" b="1" dirty="0" smtClean="0"/>
              <a:t>Capacity </a:t>
            </a:r>
            <a:r>
              <a:rPr lang="en-GB" sz="1600" b="1" dirty="0"/>
              <a:t>mechanisms are only a stepping </a:t>
            </a:r>
            <a:r>
              <a:rPr lang="en-GB" sz="1600" b="1" dirty="0" smtClean="0"/>
              <a:t>stone  - long term market design challenges: </a:t>
            </a:r>
            <a:endParaRPr lang="en-GB" sz="1600" b="1" dirty="0"/>
          </a:p>
          <a:p>
            <a:pPr lvl="1" fontAlgn="base">
              <a:spcAft>
                <a:spcPct val="0"/>
              </a:spcAft>
              <a:defRPr/>
            </a:pPr>
            <a:r>
              <a:rPr lang="en-GB" sz="1400" dirty="0" smtClean="0"/>
              <a:t>TM historically </a:t>
            </a:r>
            <a:r>
              <a:rPr lang="en-GB" sz="1400" dirty="0"/>
              <a:t>focussed on short term operational issues, focus needs to turn to investment incentives</a:t>
            </a:r>
          </a:p>
          <a:p>
            <a:pPr lvl="1" fontAlgn="base">
              <a:spcAft>
                <a:spcPct val="0"/>
              </a:spcAft>
              <a:defRPr/>
            </a:pPr>
            <a:r>
              <a:rPr lang="en-GB" sz="1400" dirty="0" smtClean="0"/>
              <a:t>Risk hedging/sharing mechanisms such as long term contracts to reduce financing costs and support investment</a:t>
            </a:r>
          </a:p>
          <a:p>
            <a:pPr lvl="1" fontAlgn="base">
              <a:spcAft>
                <a:spcPct val="0"/>
              </a:spcAft>
              <a:defRPr/>
            </a:pPr>
            <a:r>
              <a:rPr lang="en-GB" sz="1400" dirty="0" smtClean="0"/>
              <a:t>Coordination </a:t>
            </a:r>
            <a:r>
              <a:rPr lang="en-GB" sz="1400" dirty="0"/>
              <a:t>mechanisms for transmission, merchant generation and policy driven clean technologies </a:t>
            </a:r>
          </a:p>
          <a:p>
            <a:pPr lvl="1" fontAlgn="base">
              <a:spcAft>
                <a:spcPct val="0"/>
              </a:spcAft>
              <a:defRPr/>
            </a:pPr>
            <a:endParaRPr lang="en-US" sz="1600" dirty="0" smtClean="0"/>
          </a:p>
          <a:p>
            <a:pPr fontAlgn="base">
              <a:spcAft>
                <a:spcPct val="0"/>
              </a:spcAft>
              <a:defRPr/>
            </a:pPr>
            <a:endParaRPr lang="en-US" dirty="0" smtClean="0"/>
          </a:p>
          <a:p>
            <a:endParaRPr lang="en-US" dirty="0"/>
          </a:p>
        </p:txBody>
      </p:sp>
    </p:spTree>
    <p:extLst>
      <p:ext uri="{BB962C8B-B14F-4D97-AF65-F5344CB8AC3E}">
        <p14:creationId xmlns:p14="http://schemas.microsoft.com/office/powerpoint/2010/main" val="2895884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
                                            <p:txEl>
                                              <p:pRg st="11" end="11"/>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
                                            <p:txEl>
                                              <p:pRg st="10" end="10"/>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4">
                                            <p:txEl>
                                              <p:pRg st="13" end="13"/>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4">
                                            <p:txEl>
                                              <p:pRg st="14" end="14"/>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4">
                                            <p:txEl>
                                              <p:pRg st="16" end="16"/>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4">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Text Placeholder 2"/>
          <p:cNvSpPr>
            <a:spLocks noGrp="1"/>
          </p:cNvSpPr>
          <p:nvPr>
            <p:ph type="body" sz="quarter" idx="16"/>
          </p:nvPr>
        </p:nvSpPr>
        <p:spPr>
          <a:xfrm>
            <a:off x="5008880" y="1444956"/>
            <a:ext cx="4318000" cy="5321300"/>
          </a:xfrm>
        </p:spPr>
        <p:txBody>
          <a:bodyPr/>
          <a:lstStyle/>
          <a:p>
            <a:pPr marL="0" indent="0" algn="ctr">
              <a:buNone/>
            </a:pPr>
            <a:r>
              <a:rPr lang="en-US" sz="1600" b="1" dirty="0" smtClean="0"/>
              <a:t>Publications on capacity mechanisms</a:t>
            </a:r>
            <a:endParaRPr lang="en-US" sz="1800" b="1" dirty="0" smtClean="0"/>
          </a:p>
          <a:p>
            <a:endParaRPr lang="en-US" sz="1600" dirty="0"/>
          </a:p>
          <a:p>
            <a:r>
              <a:rPr lang="en-US" sz="1600" dirty="0"/>
              <a:t>Market design for generation adequacy: healing causes rather than symptoms </a:t>
            </a:r>
            <a:r>
              <a:rPr lang="en-US" sz="1600" dirty="0">
                <a:hlinkClick r:id="rId2"/>
              </a:rPr>
              <a:t>Web link</a:t>
            </a:r>
            <a:endParaRPr lang="en-US" sz="1600" dirty="0"/>
          </a:p>
          <a:p>
            <a:endParaRPr lang="en-US" sz="1600" dirty="0" smtClean="0"/>
          </a:p>
          <a:p>
            <a:r>
              <a:rPr lang="en-US" sz="1600" dirty="0" smtClean="0"/>
              <a:t>Coordinating capacity mechanisms – which way forward? </a:t>
            </a:r>
            <a:r>
              <a:rPr lang="en-US" sz="1600" dirty="0" smtClean="0">
                <a:hlinkClick r:id="rId3"/>
              </a:rPr>
              <a:t>Web link</a:t>
            </a:r>
            <a:endParaRPr lang="en-US" sz="1600" dirty="0" smtClean="0"/>
          </a:p>
          <a:p>
            <a:endParaRPr lang="en-US" sz="1600" dirty="0"/>
          </a:p>
          <a:p>
            <a:r>
              <a:rPr lang="en-US" sz="1600" dirty="0" smtClean="0"/>
              <a:t>European electricity market reforms: the “visible hand” of public coordination </a:t>
            </a:r>
            <a:r>
              <a:rPr lang="en-US" sz="1600" dirty="0" smtClean="0">
                <a:hlinkClick r:id="rId4"/>
              </a:rPr>
              <a:t>Web link</a:t>
            </a:r>
            <a:endParaRPr lang="en-US" sz="1600" dirty="0" smtClean="0"/>
          </a:p>
          <a:p>
            <a:endParaRPr lang="en-US" sz="1600" dirty="0" smtClean="0"/>
          </a:p>
          <a:p>
            <a:endParaRPr lang="en-US" sz="1600" dirty="0"/>
          </a:p>
          <a:p>
            <a:pPr marL="0" indent="0" algn="ctr">
              <a:buNone/>
            </a:pPr>
            <a:r>
              <a:rPr lang="en-US" sz="1600" b="1" dirty="0" smtClean="0"/>
              <a:t>Publications on European electricity markets</a:t>
            </a:r>
          </a:p>
          <a:p>
            <a:endParaRPr lang="en-US" sz="1600" dirty="0"/>
          </a:p>
          <a:p>
            <a:r>
              <a:rPr lang="en-GB" sz="1600" dirty="0" smtClean="0"/>
              <a:t>The </a:t>
            </a:r>
            <a:r>
              <a:rPr lang="en-GB" sz="1600" dirty="0"/>
              <a:t>new European Energy Union - Toward a consistent EU energy and climate policy? </a:t>
            </a:r>
            <a:r>
              <a:rPr lang="en-US" sz="1600" dirty="0" smtClean="0">
                <a:hlinkClick r:id="rId5"/>
              </a:rPr>
              <a:t>Web link</a:t>
            </a:r>
            <a:endParaRPr lang="en-US" sz="1600" dirty="0" smtClean="0"/>
          </a:p>
          <a:p>
            <a:endParaRPr lang="en-US" sz="1600" dirty="0" smtClean="0"/>
          </a:p>
          <a:p>
            <a:r>
              <a:rPr lang="en-US" sz="1600" dirty="0" smtClean="0"/>
              <a:t>European </a:t>
            </a:r>
            <a:r>
              <a:rPr lang="en-US" sz="1600" dirty="0"/>
              <a:t>electricity markets in crisis: diagnostic and way </a:t>
            </a:r>
            <a:r>
              <a:rPr lang="en-US" sz="1600" dirty="0" smtClean="0"/>
              <a:t>forward </a:t>
            </a:r>
            <a:r>
              <a:rPr lang="en-US" sz="1600" dirty="0" smtClean="0">
                <a:hlinkClick r:id="rId6"/>
              </a:rPr>
              <a:t>Web link</a:t>
            </a:r>
            <a:endParaRPr lang="en-US" dirty="0" smtClean="0"/>
          </a:p>
          <a:p>
            <a:endParaRPr lang="en-US" dirty="0" smtClean="0"/>
          </a:p>
        </p:txBody>
      </p:sp>
      <p:sp>
        <p:nvSpPr>
          <p:cNvPr id="4" name="Text Placeholder 3"/>
          <p:cNvSpPr>
            <a:spLocks noGrp="1"/>
          </p:cNvSpPr>
          <p:nvPr>
            <p:ph type="body" sz="quarter" idx="17"/>
          </p:nvPr>
        </p:nvSpPr>
        <p:spPr>
          <a:xfrm>
            <a:off x="363562" y="1440976"/>
            <a:ext cx="4318000" cy="5321300"/>
          </a:xfrm>
        </p:spPr>
        <p:txBody>
          <a:bodyPr/>
          <a:lstStyle/>
          <a:p>
            <a:pPr marL="0" indent="0" algn="ctr">
              <a:buNone/>
            </a:pPr>
            <a:r>
              <a:rPr lang="en-US" sz="1600" b="1" dirty="0" smtClean="0"/>
              <a:t>Toward the Target Model 2.0 – </a:t>
            </a:r>
          </a:p>
          <a:p>
            <a:pPr marL="0" indent="0" algn="ctr">
              <a:buNone/>
            </a:pPr>
            <a:r>
              <a:rPr lang="en-US" sz="1600" b="1" dirty="0" smtClean="0"/>
              <a:t>Policy Recommendations for a sustainable market design</a:t>
            </a:r>
          </a:p>
          <a:p>
            <a:pPr marL="0" indent="0" algn="ctr">
              <a:buNone/>
            </a:pPr>
            <a:r>
              <a:rPr lang="en-US" sz="1600" b="1" dirty="0" smtClean="0">
                <a:hlinkClick r:id="rId7"/>
              </a:rPr>
              <a:t>Web link</a:t>
            </a:r>
            <a:endParaRPr lang="en-US" sz="1600" b="1" dirty="0"/>
          </a:p>
        </p:txBody>
      </p:sp>
      <p:sp>
        <p:nvSpPr>
          <p:cNvPr id="5" name="Slide Number Placeholder 4"/>
          <p:cNvSpPr>
            <a:spLocks noGrp="1"/>
          </p:cNvSpPr>
          <p:nvPr>
            <p:ph type="sldNum" sz="quarter" idx="4"/>
          </p:nvPr>
        </p:nvSpPr>
        <p:spPr/>
        <p:txBody>
          <a:bodyPr/>
          <a:lstStyle/>
          <a:p>
            <a:fld id="{0AF8A4B7-68D6-47C7-8DF0-E856C990106D}" type="slidenum">
              <a:rPr lang="en-US" smtClean="0"/>
              <a:pPr/>
              <a:t>21</a:t>
            </a:fld>
            <a:endParaRPr lang="en-US" dirty="0"/>
          </a:p>
        </p:txBody>
      </p:sp>
      <p:pic>
        <p:nvPicPr>
          <p:cNvPr id="7" name="Picture 6">
            <a:hlinkClick r:id="rId7"/>
          </p:cNvPr>
          <p:cNvPicPr/>
          <p:nvPr/>
        </p:nvPicPr>
        <p:blipFill rotWithShape="1">
          <a:blip r:embed="rId8"/>
          <a:srcRect l="32641" t="8161" r="30129" b="6098"/>
          <a:stretch/>
        </p:blipFill>
        <p:spPr>
          <a:xfrm>
            <a:off x="1024046" y="2934269"/>
            <a:ext cx="2750023" cy="3523774"/>
          </a:xfrm>
          <a:prstGeom prst="rect">
            <a:avLst/>
          </a:prstGeom>
          <a:ln>
            <a:solidFill>
              <a:schemeClr val="accent1"/>
            </a:solidFill>
          </a:ln>
        </p:spPr>
      </p:pic>
    </p:spTree>
    <p:extLst>
      <p:ext uri="{BB962C8B-B14F-4D97-AF65-F5344CB8AC3E}">
        <p14:creationId xmlns:p14="http://schemas.microsoft.com/office/powerpoint/2010/main" val="140913470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fr-FR" sz="2800" dirty="0" err="1" smtClean="0"/>
              <a:t>Thank</a:t>
            </a:r>
            <a:r>
              <a:rPr lang="fr-FR" sz="2800" dirty="0" smtClean="0"/>
              <a:t> </a:t>
            </a:r>
            <a:r>
              <a:rPr lang="fr-FR" sz="2800" dirty="0" err="1" smtClean="0"/>
              <a:t>you</a:t>
            </a:r>
            <a:r>
              <a:rPr lang="fr-FR" sz="2800" dirty="0" smtClean="0"/>
              <a:t> for </a:t>
            </a:r>
            <a:r>
              <a:rPr lang="fr-FR" sz="2800" dirty="0" err="1" smtClean="0"/>
              <a:t>your</a:t>
            </a:r>
            <a:r>
              <a:rPr lang="fr-FR" sz="2800" dirty="0" smtClean="0"/>
              <a:t> attention</a:t>
            </a:r>
            <a:endParaRPr lang="en-GB" sz="2800" dirty="0"/>
          </a:p>
        </p:txBody>
      </p:sp>
      <p:sp>
        <p:nvSpPr>
          <p:cNvPr id="4" name="Slide Number Placeholder 3"/>
          <p:cNvSpPr>
            <a:spLocks noGrp="1"/>
          </p:cNvSpPr>
          <p:nvPr>
            <p:ph type="sldNum" sz="quarter" idx="4"/>
          </p:nvPr>
        </p:nvSpPr>
        <p:spPr/>
        <p:txBody>
          <a:bodyPr/>
          <a:lstStyle/>
          <a:p>
            <a:fld id="{CF754418-35C7-4722-8515-C9090C1DAFBE}" type="slidenum">
              <a:rPr lang="en-GB" smtClean="0"/>
              <a:t>22</a:t>
            </a:fld>
            <a:endParaRPr lang="en-GB"/>
          </a:p>
        </p:txBody>
      </p:sp>
      <p:sp>
        <p:nvSpPr>
          <p:cNvPr id="9" name="Subtitle 2"/>
          <p:cNvSpPr txBox="1">
            <a:spLocks/>
          </p:cNvSpPr>
          <p:nvPr/>
        </p:nvSpPr>
        <p:spPr>
          <a:xfrm>
            <a:off x="715572" y="312463"/>
            <a:ext cx="3692655" cy="4282491"/>
          </a:xfrm>
          <a:prstGeom prst="rect">
            <a:avLst/>
          </a:prstGeom>
        </p:spPr>
        <p:txBody>
          <a:bodyPr vert="horz" lIns="137160" tIns="137160" rIns="137160" bIns="137160" rtlCol="0" anchor="ctr" anchorCtr="0">
            <a:noAutofit/>
          </a:bodyPr>
          <a:lstStyle>
            <a:lvl1pPr marL="0" indent="0" algn="l" defTabSz="128016" rtl="0" eaLnBrk="1" latinLnBrk="0" hangingPunct="1">
              <a:spcBef>
                <a:spcPts val="264"/>
              </a:spcBef>
              <a:buFontTx/>
              <a:buNone/>
              <a:defRPr sz="1400" b="0" i="1" kern="1200" baseline="0">
                <a:solidFill>
                  <a:schemeClr val="bg1"/>
                </a:solidFill>
                <a:latin typeface="Franklin Gothic Book" pitchFamily="34" charset="0"/>
                <a:ea typeface="+mn-ea"/>
                <a:cs typeface="+mn-cs"/>
              </a:defRPr>
            </a:lvl1pPr>
            <a:lvl2pPr marL="256032" indent="-128016" algn="l" defTabSz="128016" rtl="0" eaLnBrk="1" latinLnBrk="0" hangingPunct="1">
              <a:spcBef>
                <a:spcPts val="264"/>
              </a:spcBef>
              <a:buFont typeface="Franklin Gothic Book" pitchFamily="34" charset="0"/>
              <a:buChar char="■"/>
              <a:defRPr sz="1100" kern="1200">
                <a:solidFill>
                  <a:schemeClr val="tx1"/>
                </a:solidFill>
                <a:latin typeface="+mn-lt"/>
                <a:ea typeface="+mn-ea"/>
                <a:cs typeface="+mn-cs"/>
              </a:defRPr>
            </a:lvl2pPr>
            <a:lvl3pPr marL="384048" indent="-128016" algn="l" defTabSz="128016" rtl="0" eaLnBrk="1" latinLnBrk="0" hangingPunct="1">
              <a:spcBef>
                <a:spcPts val="264"/>
              </a:spcBef>
              <a:buFont typeface="Franklin Gothic Book" pitchFamily="34" charset="0"/>
              <a:buChar char="–"/>
              <a:defRPr sz="1100" kern="1200">
                <a:solidFill>
                  <a:schemeClr val="tx1"/>
                </a:solidFill>
                <a:latin typeface="+mn-lt"/>
                <a:ea typeface="+mn-ea"/>
                <a:cs typeface="+mn-cs"/>
              </a:defRPr>
            </a:lvl3pPr>
            <a:lvl4pPr marL="512064" indent="-128016" algn="l" defTabSz="128016" rtl="0" eaLnBrk="1" latinLnBrk="0" hangingPunct="1">
              <a:spcBef>
                <a:spcPts val="264"/>
              </a:spcBef>
              <a:buFont typeface="Franklin Gothic Book" pitchFamily="34" charset="0"/>
              <a:buChar char="–"/>
              <a:defRPr sz="1100" kern="1200">
                <a:solidFill>
                  <a:schemeClr val="tx1"/>
                </a:solidFill>
                <a:latin typeface="+mn-lt"/>
                <a:ea typeface="+mn-ea"/>
                <a:cs typeface="+mn-cs"/>
              </a:defRPr>
            </a:lvl4pPr>
            <a:lvl5pPr marL="640080" indent="-128016" algn="l" defTabSz="128016" rtl="0" eaLnBrk="1" latinLnBrk="0" hangingPunct="1">
              <a:spcBef>
                <a:spcPts val="264"/>
              </a:spcBef>
              <a:buFont typeface="Franklin Gothic Book" pitchFamily="34" charset="0"/>
              <a:buChar char="–"/>
              <a:defRPr sz="1100" kern="1200" baseline="0">
                <a:solidFill>
                  <a:schemeClr val="tx1"/>
                </a:solidFill>
                <a:latin typeface="+mn-lt"/>
                <a:ea typeface="+mn-ea"/>
                <a:cs typeface="+mn-cs"/>
              </a:defRPr>
            </a:lvl5pPr>
            <a:lvl6pPr marL="768096" indent="-128016" algn="l" defTabSz="128016" rtl="0" eaLnBrk="1" latinLnBrk="0" hangingPunct="1">
              <a:spcBef>
                <a:spcPts val="264"/>
              </a:spcBef>
              <a:buFont typeface="Franklin Gothic Book" pitchFamily="34" charset="0"/>
              <a:buChar char="•"/>
              <a:defRPr sz="1100" kern="1200">
                <a:solidFill>
                  <a:schemeClr val="tx1"/>
                </a:solidFill>
                <a:latin typeface="+mn-lt"/>
                <a:ea typeface="+mn-ea"/>
                <a:cs typeface="+mn-cs"/>
              </a:defRPr>
            </a:lvl6pPr>
            <a:lvl7pPr marL="896112" indent="-128016" algn="l" defTabSz="128016" rtl="0" eaLnBrk="1" latinLnBrk="0" hangingPunct="1">
              <a:spcBef>
                <a:spcPts val="264"/>
              </a:spcBef>
              <a:buFont typeface="Franklin Gothic Book" pitchFamily="34" charset="0"/>
              <a:buChar char="•"/>
              <a:defRPr sz="1100" kern="1200" baseline="0">
                <a:solidFill>
                  <a:schemeClr val="tx1"/>
                </a:solidFill>
                <a:latin typeface="+mn-lt"/>
                <a:ea typeface="+mn-ea"/>
                <a:cs typeface="+mn-cs"/>
              </a:defRPr>
            </a:lvl7pPr>
            <a:lvl8pPr marL="1024128" indent="-128016" algn="l" defTabSz="128016" rtl="0" eaLnBrk="1" latinLnBrk="0" hangingPunct="1">
              <a:spcBef>
                <a:spcPts val="264"/>
              </a:spcBef>
              <a:buFont typeface="Franklin Gothic Book" pitchFamily="34" charset="0"/>
              <a:buChar char="•"/>
              <a:defRPr sz="1100" kern="1200" baseline="0">
                <a:solidFill>
                  <a:schemeClr val="tx1"/>
                </a:solidFill>
                <a:latin typeface="+mn-lt"/>
                <a:ea typeface="+mn-ea"/>
                <a:cs typeface="+mn-cs"/>
              </a:defRPr>
            </a:lvl8pPr>
            <a:lvl9pPr marL="1152144" indent="-128016" algn="l" defTabSz="128016" rtl="0" eaLnBrk="1" latinLnBrk="0" hangingPunct="1">
              <a:spcBef>
                <a:spcPts val="264"/>
              </a:spcBef>
              <a:buFont typeface="Franklin Gothic Book" pitchFamily="34" charset="0"/>
              <a:buChar char="•"/>
              <a:defRPr sz="1100" kern="1200" baseline="0">
                <a:solidFill>
                  <a:schemeClr val="tx1"/>
                </a:solidFill>
                <a:latin typeface="+mn-lt"/>
                <a:ea typeface="+mn-ea"/>
                <a:cs typeface="+mn-cs"/>
              </a:defRPr>
            </a:lvl9pPr>
          </a:lstStyle>
          <a:p>
            <a:pPr algn="ctr"/>
            <a:r>
              <a:rPr lang="fr-FR" sz="2000" b="1" i="0" dirty="0">
                <a:solidFill>
                  <a:schemeClr val="tx2"/>
                </a:solidFill>
              </a:rPr>
              <a:t>Fabien Roques</a:t>
            </a:r>
          </a:p>
          <a:p>
            <a:pPr algn="ctr"/>
            <a:r>
              <a:rPr lang="fr-FR" sz="2000" b="1" i="0" dirty="0">
                <a:solidFill>
                  <a:schemeClr val="tx2"/>
                </a:solidFill>
              </a:rPr>
              <a:t>Senior Vice </a:t>
            </a:r>
            <a:r>
              <a:rPr lang="fr-FR" sz="2000" b="1" i="0" dirty="0" err="1">
                <a:solidFill>
                  <a:schemeClr val="tx2"/>
                </a:solidFill>
              </a:rPr>
              <a:t>President</a:t>
            </a:r>
            <a:endParaRPr lang="fr-FR" sz="2000" b="1" i="0" dirty="0">
              <a:solidFill>
                <a:schemeClr val="tx2"/>
              </a:solidFill>
            </a:endParaRPr>
          </a:p>
          <a:p>
            <a:pPr algn="ctr"/>
            <a:r>
              <a:rPr lang="fr-FR" sz="2000" b="1" i="0" dirty="0" smtClean="0">
                <a:solidFill>
                  <a:schemeClr val="tx2"/>
                </a:solidFill>
              </a:rPr>
              <a:t>FTI - COMPASS </a:t>
            </a:r>
            <a:r>
              <a:rPr lang="fr-FR" sz="2000" b="1" i="0" dirty="0">
                <a:solidFill>
                  <a:schemeClr val="tx2"/>
                </a:solidFill>
              </a:rPr>
              <a:t>LEXECON</a:t>
            </a:r>
          </a:p>
          <a:p>
            <a:pPr algn="ctr"/>
            <a:endParaRPr lang="fr-FR" sz="2000" b="1" i="0" dirty="0">
              <a:solidFill>
                <a:schemeClr val="tx2"/>
              </a:solidFill>
            </a:endParaRPr>
          </a:p>
          <a:p>
            <a:pPr algn="ctr"/>
            <a:r>
              <a:rPr lang="fr-FR" sz="2000" b="1" i="0" dirty="0" smtClean="0">
                <a:solidFill>
                  <a:schemeClr val="tx2"/>
                </a:solidFill>
                <a:hlinkClick r:id="rId2"/>
              </a:rPr>
              <a:t>froques@compasslexecon.com</a:t>
            </a:r>
            <a:endParaRPr lang="fr-FR" sz="1800" b="1" i="0" dirty="0">
              <a:solidFill>
                <a:schemeClr val="tx2"/>
              </a:solidFill>
            </a:endParaRPr>
          </a:p>
          <a:p>
            <a:pPr algn="ctr"/>
            <a:endParaRPr lang="fr-FR" sz="1800" b="1" i="0" dirty="0" smtClean="0">
              <a:solidFill>
                <a:schemeClr val="tx2"/>
              </a:solidFill>
            </a:endParaRPr>
          </a:p>
        </p:txBody>
      </p:sp>
      <p:sp>
        <p:nvSpPr>
          <p:cNvPr id="6" name="Subtitle 2"/>
          <p:cNvSpPr txBox="1">
            <a:spLocks/>
          </p:cNvSpPr>
          <p:nvPr/>
        </p:nvSpPr>
        <p:spPr>
          <a:xfrm>
            <a:off x="5153369" y="497825"/>
            <a:ext cx="3692655" cy="4282491"/>
          </a:xfrm>
          <a:prstGeom prst="rect">
            <a:avLst/>
          </a:prstGeom>
        </p:spPr>
        <p:txBody>
          <a:bodyPr vert="horz" lIns="137160" tIns="137160" rIns="137160" bIns="137160" rtlCol="0" anchor="ctr" anchorCtr="0">
            <a:noAutofit/>
          </a:bodyPr>
          <a:lstStyle>
            <a:lvl1pPr marL="0" indent="0" algn="l" defTabSz="128016" rtl="0" eaLnBrk="1" latinLnBrk="0" hangingPunct="1">
              <a:spcBef>
                <a:spcPts val="264"/>
              </a:spcBef>
              <a:buFontTx/>
              <a:buNone/>
              <a:defRPr sz="1400" b="0" i="1" kern="1200" baseline="0">
                <a:solidFill>
                  <a:schemeClr val="bg1"/>
                </a:solidFill>
                <a:latin typeface="Franklin Gothic Book" pitchFamily="34" charset="0"/>
                <a:ea typeface="+mn-ea"/>
                <a:cs typeface="+mn-cs"/>
              </a:defRPr>
            </a:lvl1pPr>
            <a:lvl2pPr marL="256032" indent="-128016" algn="l" defTabSz="128016" rtl="0" eaLnBrk="1" latinLnBrk="0" hangingPunct="1">
              <a:spcBef>
                <a:spcPts val="264"/>
              </a:spcBef>
              <a:buFont typeface="Franklin Gothic Book" pitchFamily="34" charset="0"/>
              <a:buChar char="■"/>
              <a:defRPr sz="1100" kern="1200">
                <a:solidFill>
                  <a:schemeClr val="tx1"/>
                </a:solidFill>
                <a:latin typeface="+mn-lt"/>
                <a:ea typeface="+mn-ea"/>
                <a:cs typeface="+mn-cs"/>
              </a:defRPr>
            </a:lvl2pPr>
            <a:lvl3pPr marL="384048" indent="-128016" algn="l" defTabSz="128016" rtl="0" eaLnBrk="1" latinLnBrk="0" hangingPunct="1">
              <a:spcBef>
                <a:spcPts val="264"/>
              </a:spcBef>
              <a:buFont typeface="Franklin Gothic Book" pitchFamily="34" charset="0"/>
              <a:buChar char="–"/>
              <a:defRPr sz="1100" kern="1200">
                <a:solidFill>
                  <a:schemeClr val="tx1"/>
                </a:solidFill>
                <a:latin typeface="+mn-lt"/>
                <a:ea typeface="+mn-ea"/>
                <a:cs typeface="+mn-cs"/>
              </a:defRPr>
            </a:lvl3pPr>
            <a:lvl4pPr marL="512064" indent="-128016" algn="l" defTabSz="128016" rtl="0" eaLnBrk="1" latinLnBrk="0" hangingPunct="1">
              <a:spcBef>
                <a:spcPts val="264"/>
              </a:spcBef>
              <a:buFont typeface="Franklin Gothic Book" pitchFamily="34" charset="0"/>
              <a:buChar char="–"/>
              <a:defRPr sz="1100" kern="1200">
                <a:solidFill>
                  <a:schemeClr val="tx1"/>
                </a:solidFill>
                <a:latin typeface="+mn-lt"/>
                <a:ea typeface="+mn-ea"/>
                <a:cs typeface="+mn-cs"/>
              </a:defRPr>
            </a:lvl4pPr>
            <a:lvl5pPr marL="640080" indent="-128016" algn="l" defTabSz="128016" rtl="0" eaLnBrk="1" latinLnBrk="0" hangingPunct="1">
              <a:spcBef>
                <a:spcPts val="264"/>
              </a:spcBef>
              <a:buFont typeface="Franklin Gothic Book" pitchFamily="34" charset="0"/>
              <a:buChar char="–"/>
              <a:defRPr sz="1100" kern="1200" baseline="0">
                <a:solidFill>
                  <a:schemeClr val="tx1"/>
                </a:solidFill>
                <a:latin typeface="+mn-lt"/>
                <a:ea typeface="+mn-ea"/>
                <a:cs typeface="+mn-cs"/>
              </a:defRPr>
            </a:lvl5pPr>
            <a:lvl6pPr marL="768096" indent="-128016" algn="l" defTabSz="128016" rtl="0" eaLnBrk="1" latinLnBrk="0" hangingPunct="1">
              <a:spcBef>
                <a:spcPts val="264"/>
              </a:spcBef>
              <a:buFont typeface="Franklin Gothic Book" pitchFamily="34" charset="0"/>
              <a:buChar char="•"/>
              <a:defRPr sz="1100" kern="1200">
                <a:solidFill>
                  <a:schemeClr val="tx1"/>
                </a:solidFill>
                <a:latin typeface="+mn-lt"/>
                <a:ea typeface="+mn-ea"/>
                <a:cs typeface="+mn-cs"/>
              </a:defRPr>
            </a:lvl6pPr>
            <a:lvl7pPr marL="896112" indent="-128016" algn="l" defTabSz="128016" rtl="0" eaLnBrk="1" latinLnBrk="0" hangingPunct="1">
              <a:spcBef>
                <a:spcPts val="264"/>
              </a:spcBef>
              <a:buFont typeface="Franklin Gothic Book" pitchFamily="34" charset="0"/>
              <a:buChar char="•"/>
              <a:defRPr sz="1100" kern="1200" baseline="0">
                <a:solidFill>
                  <a:schemeClr val="tx1"/>
                </a:solidFill>
                <a:latin typeface="+mn-lt"/>
                <a:ea typeface="+mn-ea"/>
                <a:cs typeface="+mn-cs"/>
              </a:defRPr>
            </a:lvl7pPr>
            <a:lvl8pPr marL="1024128" indent="-128016" algn="l" defTabSz="128016" rtl="0" eaLnBrk="1" latinLnBrk="0" hangingPunct="1">
              <a:spcBef>
                <a:spcPts val="264"/>
              </a:spcBef>
              <a:buFont typeface="Franklin Gothic Book" pitchFamily="34" charset="0"/>
              <a:buChar char="•"/>
              <a:defRPr sz="1100" kern="1200" baseline="0">
                <a:solidFill>
                  <a:schemeClr val="tx1"/>
                </a:solidFill>
                <a:latin typeface="+mn-lt"/>
                <a:ea typeface="+mn-ea"/>
                <a:cs typeface="+mn-cs"/>
              </a:defRPr>
            </a:lvl8pPr>
            <a:lvl9pPr marL="1152144" indent="-128016" algn="l" defTabSz="128016" rtl="0" eaLnBrk="1" latinLnBrk="0" hangingPunct="1">
              <a:spcBef>
                <a:spcPts val="264"/>
              </a:spcBef>
              <a:buFont typeface="Franklin Gothic Book" pitchFamily="34" charset="0"/>
              <a:buChar char="•"/>
              <a:defRPr sz="1100" kern="1200" baseline="0">
                <a:solidFill>
                  <a:schemeClr val="tx1"/>
                </a:solidFill>
                <a:latin typeface="+mn-lt"/>
                <a:ea typeface="+mn-ea"/>
                <a:cs typeface="+mn-cs"/>
              </a:defRPr>
            </a:lvl9pPr>
          </a:lstStyle>
          <a:p>
            <a:pPr algn="ctr"/>
            <a:r>
              <a:rPr lang="fr-FR" sz="2000" b="1" i="0" dirty="0">
                <a:solidFill>
                  <a:schemeClr val="tx2"/>
                </a:solidFill>
              </a:rPr>
              <a:t>Fabien Roques</a:t>
            </a:r>
          </a:p>
          <a:p>
            <a:pPr algn="ctr"/>
            <a:r>
              <a:rPr lang="fr-FR" sz="2000" b="1" i="0" dirty="0" err="1" smtClean="0">
                <a:solidFill>
                  <a:schemeClr val="tx2"/>
                </a:solidFill>
              </a:rPr>
              <a:t>Associate</a:t>
            </a:r>
            <a:r>
              <a:rPr lang="fr-FR" sz="2000" b="1" i="0" dirty="0" smtClean="0">
                <a:solidFill>
                  <a:schemeClr val="tx2"/>
                </a:solidFill>
              </a:rPr>
              <a:t> </a:t>
            </a:r>
            <a:r>
              <a:rPr lang="fr-FR" sz="2000" b="1" i="0" dirty="0">
                <a:solidFill>
                  <a:schemeClr val="tx2"/>
                </a:solidFill>
              </a:rPr>
              <a:t>P</a:t>
            </a:r>
            <a:r>
              <a:rPr lang="fr-FR" sz="2000" b="1" i="0" dirty="0" smtClean="0">
                <a:solidFill>
                  <a:schemeClr val="tx2"/>
                </a:solidFill>
              </a:rPr>
              <a:t>rofessor </a:t>
            </a:r>
          </a:p>
          <a:p>
            <a:pPr algn="ctr"/>
            <a:r>
              <a:rPr lang="fr-FR" sz="2000" b="1" i="0" dirty="0" smtClean="0">
                <a:solidFill>
                  <a:schemeClr val="tx2"/>
                </a:solidFill>
              </a:rPr>
              <a:t>Université Paris Dauphine </a:t>
            </a:r>
            <a:endParaRPr lang="fr-FR" sz="2000" b="1" i="0" dirty="0">
              <a:solidFill>
                <a:schemeClr val="tx2"/>
              </a:solidFill>
            </a:endParaRPr>
          </a:p>
          <a:p>
            <a:pPr algn="ctr"/>
            <a:endParaRPr lang="fr-FR" sz="2000" b="1" i="0" dirty="0">
              <a:solidFill>
                <a:schemeClr val="tx2"/>
              </a:solidFill>
            </a:endParaRPr>
          </a:p>
          <a:p>
            <a:pPr algn="ctr"/>
            <a:r>
              <a:rPr lang="fr-FR" sz="2000" b="1" i="0" dirty="0">
                <a:solidFill>
                  <a:schemeClr val="tx2"/>
                </a:solidFill>
                <a:hlinkClick r:id="rId2"/>
              </a:rPr>
              <a:t>f</a:t>
            </a:r>
            <a:r>
              <a:rPr lang="fr-FR" sz="2000" b="1" i="0" dirty="0" smtClean="0">
                <a:solidFill>
                  <a:schemeClr val="tx2"/>
                </a:solidFill>
                <a:hlinkClick r:id="rId2"/>
              </a:rPr>
              <a:t>abien.roques@dauphine.fr</a:t>
            </a:r>
          </a:p>
          <a:p>
            <a:pPr algn="ctr"/>
            <a:endParaRPr lang="fr-FR" sz="1800" b="1" i="0" dirty="0">
              <a:solidFill>
                <a:schemeClr val="tx2"/>
              </a:solidFill>
            </a:endParaRPr>
          </a:p>
          <a:p>
            <a:pPr algn="ctr"/>
            <a:endParaRPr lang="fr-FR" sz="1800" b="1" i="0" dirty="0" smtClean="0">
              <a:solidFill>
                <a:schemeClr val="tx2"/>
              </a:solidFill>
            </a:endParaRPr>
          </a:p>
        </p:txBody>
      </p:sp>
      <p:pic>
        <p:nvPicPr>
          <p:cNvPr id="7"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96971" y="3643936"/>
            <a:ext cx="2412906" cy="8096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74789" y="3820057"/>
            <a:ext cx="2449814" cy="448290"/>
          </a:xfrm>
          <a:prstGeom prst="rect">
            <a:avLst/>
          </a:prstGeom>
        </p:spPr>
      </p:pic>
      <p:sp>
        <p:nvSpPr>
          <p:cNvPr id="10" name="Rectangle 9"/>
          <p:cNvSpPr/>
          <p:nvPr/>
        </p:nvSpPr>
        <p:spPr>
          <a:xfrm>
            <a:off x="304800" y="4947652"/>
            <a:ext cx="9180945" cy="1977464"/>
          </a:xfrm>
          <a:prstGeom prst="rect">
            <a:avLst/>
          </a:prstGeom>
        </p:spPr>
        <p:txBody>
          <a:bodyPr wrap="square">
            <a:spAutoFit/>
          </a:bodyPr>
          <a:lstStyle/>
          <a:p>
            <a:pPr algn="ctr"/>
            <a:r>
              <a:rPr lang="en-US" sz="1000" b="1" dirty="0" smtClean="0"/>
              <a:t>DISCLAIMER</a:t>
            </a:r>
            <a:endParaRPr lang="en-US" sz="1000" b="1" dirty="0"/>
          </a:p>
          <a:p>
            <a:pPr algn="ctr"/>
            <a:r>
              <a:rPr lang="en-GB" sz="1000" dirty="0"/>
              <a:t>The authors and the publisher of this work have checked with sources believed to be reliable in their efforts to provide information that is complete and generally in accord with the standards accepted at the time of publication. However, neither the authors nor the publisher nor any other party who has been involved in the preparation or publication of this work warrants that the information contained herein is in every respect accurate or complete, and they are not responsible for any errors or omissions or for the results obtained from use of such information. The authors and the publisher expressly disclaim any express or implied warranty, including any implied warranty of merchantability or fitness for a specific purpose, or that the use of the information contained in this work is free from intellectual property infringement. This work and all information are supplied "AS IS." Readers are encouraged to confirm the information contained herein with other sources. The information provided herein is not intended to replace professional advice. The authors and the publisher make no representations or warranties with respect to any action or failure to act by any person following the information offered or provided within or through this work. The authors and the publisher will not be liable for any direct, indirect, consequential, special, exemplary, or other damages arising therefrom. Statements or opinions expressed in the work are those of their respective authors only. The views expressed on this work do not necessarily represent the views of the publisher, its management or employees, and the publisher is not responsible for, and disclaims any and all liability for the content of statements written by authors of this work. </a:t>
            </a:r>
          </a:p>
        </p:txBody>
      </p:sp>
    </p:spTree>
    <p:extLst>
      <p:ext uri="{BB962C8B-B14F-4D97-AF65-F5344CB8AC3E}">
        <p14:creationId xmlns:p14="http://schemas.microsoft.com/office/powerpoint/2010/main" val="244584374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1600" dirty="0">
                <a:solidFill>
                  <a:schemeClr val="accent2"/>
                </a:solidFill>
                <a:latin typeface="Franklin Gothic Demi"/>
              </a:rPr>
              <a:t>About FTI</a:t>
            </a:r>
            <a:r>
              <a:rPr lang="en-US" sz="1500" dirty="0">
                <a:solidFill>
                  <a:schemeClr val="accent2"/>
                </a:solidFill>
                <a:latin typeface="Franklin Gothic Demi"/>
              </a:rPr>
              <a:t/>
            </a:r>
            <a:br>
              <a:rPr lang="en-US" sz="1500" dirty="0">
                <a:solidFill>
                  <a:schemeClr val="accent2"/>
                </a:solidFill>
                <a:latin typeface="Franklin Gothic Demi"/>
              </a:rPr>
            </a:br>
            <a:r>
              <a:rPr lang="en-GB" dirty="0"/>
              <a:t>Service span of </a:t>
            </a:r>
            <a:r>
              <a:rPr lang="en-GB" dirty="0" smtClean="0"/>
              <a:t>FTI Consulting –Energy Services</a:t>
            </a:r>
            <a:endParaRPr lang="en-US" dirty="0"/>
          </a:p>
        </p:txBody>
      </p:sp>
      <p:sp>
        <p:nvSpPr>
          <p:cNvPr id="33" name="Text Placeholder 4"/>
          <p:cNvSpPr>
            <a:spLocks noGrp="1"/>
          </p:cNvSpPr>
          <p:nvPr>
            <p:ph type="body" sz="quarter" idx="4294967295"/>
          </p:nvPr>
        </p:nvSpPr>
        <p:spPr>
          <a:xfrm>
            <a:off x="117289" y="1295595"/>
            <a:ext cx="1209725" cy="5431536"/>
          </a:xfrm>
          <a:prstGeom prst="rect">
            <a:avLst/>
          </a:prstGeom>
          <a:solidFill>
            <a:srgbClr val="D2CFCD"/>
          </a:solidFill>
        </p:spPr>
        <p:txBody>
          <a:bodyPr vert="horz" wrap="square" lIns="73152" tIns="246888" rIns="73152" bIns="0" rtlCol="0" anchor="t">
            <a:normAutofit/>
          </a:bodyPr>
          <a:lstStyle/>
          <a:p>
            <a:pPr marL="0" indent="0">
              <a:buNone/>
            </a:pPr>
            <a:r>
              <a:rPr lang="en-GB" sz="1600" dirty="0"/>
              <a:t>FTI Consulting operates across 5 </a:t>
            </a:r>
            <a:r>
              <a:rPr lang="en-GB" sz="1600" dirty="0" smtClean="0"/>
              <a:t>service lines</a:t>
            </a:r>
            <a:endParaRPr lang="en-GB" sz="1600" dirty="0"/>
          </a:p>
        </p:txBody>
      </p:sp>
      <p:sp>
        <p:nvSpPr>
          <p:cNvPr id="34" name="Isosceles Triangle 33"/>
          <p:cNvSpPr/>
          <p:nvPr/>
        </p:nvSpPr>
        <p:spPr>
          <a:xfrm>
            <a:off x="2211104" y="2768116"/>
            <a:ext cx="6422725" cy="715960"/>
          </a:xfrm>
          <a:prstGeom prst="triangle">
            <a:avLst>
              <a:gd name="adj" fmla="val 50980"/>
            </a:avLst>
          </a:prstGeom>
          <a:solidFill>
            <a:schemeClr val="accent1"/>
          </a:solidFill>
          <a:ln w="9525">
            <a:noFill/>
            <a:miter lim="800000"/>
            <a:headEnd/>
            <a:tailEnd/>
          </a:ln>
        </p:spPr>
        <p:txBody>
          <a:bodyPr wrap="none" anchor="ctr"/>
          <a:lstStyle/>
          <a:p>
            <a:pPr eaLnBrk="0" hangingPunct="0"/>
            <a:endParaRPr lang="en-GB" dirty="0">
              <a:solidFill>
                <a:schemeClr val="bg2"/>
              </a:solidFill>
              <a:latin typeface="Arial"/>
            </a:endParaRPr>
          </a:p>
        </p:txBody>
      </p:sp>
      <p:sp>
        <p:nvSpPr>
          <p:cNvPr id="35" name="Rectangle 4"/>
          <p:cNvSpPr>
            <a:spLocks noChangeArrowheads="1"/>
          </p:cNvSpPr>
          <p:nvPr/>
        </p:nvSpPr>
        <p:spPr bwMode="auto">
          <a:xfrm>
            <a:off x="1497220" y="1295594"/>
            <a:ext cx="1567873" cy="1415484"/>
          </a:xfrm>
          <a:prstGeom prst="rect">
            <a:avLst/>
          </a:prstGeom>
          <a:solidFill>
            <a:schemeClr val="accent2"/>
          </a:solidFill>
          <a:ln w="9525">
            <a:noFill/>
            <a:miter lim="800000"/>
            <a:headEnd/>
            <a:tailEnd/>
          </a:ln>
        </p:spPr>
        <p:txBody>
          <a:bodyPr wrap="none" anchor="ctr"/>
          <a:lstStyle/>
          <a:p>
            <a:pPr eaLnBrk="0" hangingPunct="0"/>
            <a:endParaRPr lang="en-US" dirty="0">
              <a:solidFill>
                <a:schemeClr val="bg2"/>
              </a:solidFill>
              <a:latin typeface="Arial"/>
            </a:endParaRPr>
          </a:p>
        </p:txBody>
      </p:sp>
      <p:sp>
        <p:nvSpPr>
          <p:cNvPr id="36" name="Text Box 10"/>
          <p:cNvSpPr txBox="1">
            <a:spLocks noChangeArrowheads="1"/>
          </p:cNvSpPr>
          <p:nvPr/>
        </p:nvSpPr>
        <p:spPr bwMode="auto">
          <a:xfrm>
            <a:off x="1602176" y="1313797"/>
            <a:ext cx="1222329" cy="346524"/>
          </a:xfrm>
          <a:prstGeom prst="rect">
            <a:avLst/>
          </a:prstGeom>
          <a:solidFill>
            <a:schemeClr val="accent2"/>
          </a:solidFill>
          <a:ln w="9525">
            <a:noFill/>
            <a:miter lim="800000"/>
            <a:headEnd/>
            <a:tailEnd/>
          </a:ln>
        </p:spPr>
        <p:txBody>
          <a:bodyPr lIns="0" tIns="0" rIns="0" bIns="0">
            <a:spAutoFit/>
          </a:bodyPr>
          <a:lstStyle/>
          <a:p>
            <a:pPr fontAlgn="auto">
              <a:spcBef>
                <a:spcPts val="0"/>
              </a:spcBef>
              <a:spcAft>
                <a:spcPts val="0"/>
              </a:spcAft>
            </a:pPr>
            <a:r>
              <a:rPr lang="en-US" sz="1100" b="1" dirty="0">
                <a:solidFill>
                  <a:schemeClr val="bg2"/>
                </a:solidFill>
                <a:latin typeface="Arial"/>
                <a:ea typeface="+mn-ea"/>
                <a:cs typeface="Arial" pitchFamily="34" charset="0"/>
              </a:rPr>
              <a:t>Corporate</a:t>
            </a:r>
          </a:p>
          <a:p>
            <a:pPr fontAlgn="auto">
              <a:spcBef>
                <a:spcPts val="0"/>
              </a:spcBef>
              <a:spcAft>
                <a:spcPts val="0"/>
              </a:spcAft>
            </a:pPr>
            <a:r>
              <a:rPr lang="en-US" sz="1100" b="1" dirty="0">
                <a:solidFill>
                  <a:schemeClr val="bg2"/>
                </a:solidFill>
                <a:latin typeface="Arial"/>
                <a:ea typeface="+mn-ea"/>
                <a:cs typeface="Arial" pitchFamily="34" charset="0"/>
              </a:rPr>
              <a:t>Finance</a:t>
            </a:r>
          </a:p>
        </p:txBody>
      </p:sp>
      <p:sp>
        <p:nvSpPr>
          <p:cNvPr id="37" name="Line 11"/>
          <p:cNvSpPr>
            <a:spLocks noChangeShapeType="1"/>
          </p:cNvSpPr>
          <p:nvPr/>
        </p:nvSpPr>
        <p:spPr bwMode="auto">
          <a:xfrm>
            <a:off x="1560191" y="1765267"/>
            <a:ext cx="1395101" cy="0"/>
          </a:xfrm>
          <a:prstGeom prst="line">
            <a:avLst/>
          </a:prstGeom>
          <a:noFill/>
          <a:ln w="9525">
            <a:solidFill>
              <a:schemeClr val="tx1"/>
            </a:solidFill>
            <a:round/>
            <a:headEnd/>
            <a:tailEnd/>
          </a:ln>
        </p:spPr>
        <p:txBody>
          <a:bodyPr/>
          <a:lstStyle/>
          <a:p>
            <a:pPr fontAlgn="auto">
              <a:spcBef>
                <a:spcPts val="0"/>
              </a:spcBef>
              <a:spcAft>
                <a:spcPts val="0"/>
              </a:spcAft>
            </a:pPr>
            <a:endParaRPr lang="en-US" sz="1800" dirty="0">
              <a:solidFill>
                <a:schemeClr val="bg2"/>
              </a:solidFill>
              <a:latin typeface="Arial"/>
              <a:ea typeface="+mn-ea"/>
              <a:cs typeface="+mn-cs"/>
            </a:endParaRPr>
          </a:p>
        </p:txBody>
      </p:sp>
      <p:sp>
        <p:nvSpPr>
          <p:cNvPr id="40" name="Rectangle 7"/>
          <p:cNvSpPr>
            <a:spLocks noChangeArrowheads="1"/>
          </p:cNvSpPr>
          <p:nvPr/>
        </p:nvSpPr>
        <p:spPr bwMode="auto">
          <a:xfrm>
            <a:off x="6397994" y="1301873"/>
            <a:ext cx="1567873" cy="1409205"/>
          </a:xfrm>
          <a:prstGeom prst="rect">
            <a:avLst/>
          </a:prstGeom>
          <a:solidFill>
            <a:schemeClr val="accent6"/>
          </a:solidFill>
          <a:ln w="9525">
            <a:noFill/>
            <a:miter lim="800000"/>
            <a:headEnd/>
            <a:tailEnd/>
          </a:ln>
        </p:spPr>
        <p:txBody>
          <a:bodyPr wrap="none" anchor="ctr"/>
          <a:lstStyle/>
          <a:p>
            <a:pPr eaLnBrk="0" fontAlgn="auto" hangingPunct="0">
              <a:spcBef>
                <a:spcPts val="0"/>
              </a:spcBef>
              <a:spcAft>
                <a:spcPts val="0"/>
              </a:spcAft>
            </a:pPr>
            <a:endParaRPr lang="en-US" sz="1800" dirty="0">
              <a:solidFill>
                <a:srgbClr val="000000"/>
              </a:solidFill>
              <a:latin typeface="Arial"/>
              <a:ea typeface="+mn-ea"/>
              <a:cs typeface="+mn-cs"/>
            </a:endParaRPr>
          </a:p>
        </p:txBody>
      </p:sp>
      <p:sp>
        <p:nvSpPr>
          <p:cNvPr id="41" name="Text Box 16"/>
          <p:cNvSpPr txBox="1">
            <a:spLocks noChangeArrowheads="1"/>
          </p:cNvSpPr>
          <p:nvPr/>
        </p:nvSpPr>
        <p:spPr bwMode="auto">
          <a:xfrm>
            <a:off x="6483650" y="1327409"/>
            <a:ext cx="1222329" cy="346524"/>
          </a:xfrm>
          <a:prstGeom prst="rect">
            <a:avLst/>
          </a:prstGeom>
          <a:noFill/>
          <a:ln w="9525">
            <a:noFill/>
            <a:miter lim="800000"/>
            <a:headEnd/>
            <a:tailEnd/>
          </a:ln>
        </p:spPr>
        <p:txBody>
          <a:bodyPr lIns="0" tIns="0" rIns="0" bIns="0">
            <a:spAutoFit/>
          </a:bodyPr>
          <a:lstStyle/>
          <a:p>
            <a:pPr eaLnBrk="0" fontAlgn="auto" hangingPunct="0">
              <a:spcBef>
                <a:spcPts val="0"/>
              </a:spcBef>
              <a:spcAft>
                <a:spcPts val="0"/>
              </a:spcAft>
            </a:pPr>
            <a:r>
              <a:rPr lang="en-US" sz="1100" b="1" dirty="0">
                <a:solidFill>
                  <a:schemeClr val="accent4"/>
                </a:solidFill>
                <a:latin typeface="Arial"/>
                <a:ea typeface="+mn-ea"/>
                <a:cs typeface="Arial" pitchFamily="34" charset="0"/>
              </a:rPr>
              <a:t>Strategic Communications</a:t>
            </a:r>
          </a:p>
        </p:txBody>
      </p:sp>
      <p:sp>
        <p:nvSpPr>
          <p:cNvPr id="42" name="Line 17"/>
          <p:cNvSpPr>
            <a:spLocks noChangeShapeType="1"/>
          </p:cNvSpPr>
          <p:nvPr/>
        </p:nvSpPr>
        <p:spPr bwMode="auto">
          <a:xfrm>
            <a:off x="6460961" y="1771545"/>
            <a:ext cx="1395101" cy="0"/>
          </a:xfrm>
          <a:prstGeom prst="line">
            <a:avLst/>
          </a:prstGeom>
          <a:noFill/>
          <a:ln w="9525">
            <a:solidFill>
              <a:srgbClr val="000000"/>
            </a:solidFill>
            <a:round/>
            <a:headEnd/>
            <a:tailEnd/>
          </a:ln>
        </p:spPr>
        <p:txBody>
          <a:bodyPr/>
          <a:lstStyle/>
          <a:p>
            <a:pPr fontAlgn="auto">
              <a:spcBef>
                <a:spcPts val="0"/>
              </a:spcBef>
              <a:spcAft>
                <a:spcPts val="0"/>
              </a:spcAft>
            </a:pPr>
            <a:endParaRPr lang="en-US" sz="1800" dirty="0">
              <a:solidFill>
                <a:schemeClr val="accent4"/>
              </a:solidFill>
              <a:latin typeface="Arial"/>
              <a:ea typeface="+mn-ea"/>
              <a:cs typeface="+mn-cs"/>
            </a:endParaRPr>
          </a:p>
        </p:txBody>
      </p:sp>
      <p:sp>
        <p:nvSpPr>
          <p:cNvPr id="43" name="Rectangle 42"/>
          <p:cNvSpPr/>
          <p:nvPr/>
        </p:nvSpPr>
        <p:spPr>
          <a:xfrm>
            <a:off x="6397993" y="1787487"/>
            <a:ext cx="1575016" cy="923330"/>
          </a:xfrm>
          <a:prstGeom prst="rect">
            <a:avLst/>
          </a:prstGeom>
          <a:noFill/>
        </p:spPr>
        <p:txBody>
          <a:bodyPr wrap="square" lIns="64800" rIns="64800">
            <a:spAutoFit/>
          </a:bodyPr>
          <a:lstStyle/>
          <a:p>
            <a:pPr defTabSz="184150">
              <a:lnSpc>
                <a:spcPct val="120000"/>
              </a:lnSpc>
              <a:spcBef>
                <a:spcPts val="600"/>
              </a:spcBef>
              <a:buSzPct val="90000"/>
              <a:tabLst>
                <a:tab pos="185738" algn="l"/>
              </a:tabLst>
              <a:defRPr/>
            </a:pPr>
            <a:r>
              <a:rPr lang="en-GB" sz="900" dirty="0" smtClean="0">
                <a:solidFill>
                  <a:schemeClr val="tx2"/>
                </a:solidFill>
              </a:rPr>
              <a:t>One of the world’s largest </a:t>
            </a:r>
            <a:r>
              <a:rPr lang="en-GB" sz="900" dirty="0">
                <a:solidFill>
                  <a:schemeClr val="tx2"/>
                </a:solidFill>
              </a:rPr>
              <a:t>investor </a:t>
            </a:r>
            <a:r>
              <a:rPr lang="en-GB" sz="900" dirty="0" smtClean="0">
                <a:solidFill>
                  <a:schemeClr val="tx2"/>
                </a:solidFill>
              </a:rPr>
              <a:t>relations businesses specialising in advising companies in </a:t>
            </a:r>
            <a:r>
              <a:rPr lang="en-GB" sz="900" dirty="0">
                <a:solidFill>
                  <a:schemeClr val="tx2"/>
                </a:solidFill>
              </a:rPr>
              <a:t>critical </a:t>
            </a:r>
            <a:r>
              <a:rPr lang="en-GB" sz="900" dirty="0" smtClean="0">
                <a:solidFill>
                  <a:schemeClr val="tx2"/>
                </a:solidFill>
              </a:rPr>
              <a:t>situations.</a:t>
            </a:r>
            <a:endParaRPr lang="en-GB" sz="900" dirty="0">
              <a:solidFill>
                <a:schemeClr val="tx2"/>
              </a:solidFill>
            </a:endParaRPr>
          </a:p>
        </p:txBody>
      </p:sp>
      <p:sp>
        <p:nvSpPr>
          <p:cNvPr id="44" name="Rectangle 8"/>
          <p:cNvSpPr>
            <a:spLocks noChangeArrowheads="1"/>
          </p:cNvSpPr>
          <p:nvPr/>
        </p:nvSpPr>
        <p:spPr bwMode="auto">
          <a:xfrm>
            <a:off x="8041919" y="1316880"/>
            <a:ext cx="1567873" cy="1394198"/>
          </a:xfrm>
          <a:prstGeom prst="rect">
            <a:avLst/>
          </a:prstGeom>
          <a:solidFill>
            <a:schemeClr val="accent5"/>
          </a:solidFill>
          <a:ln w="9525">
            <a:noFill/>
            <a:miter lim="800000"/>
            <a:headEnd/>
            <a:tailEnd/>
          </a:ln>
        </p:spPr>
        <p:txBody>
          <a:bodyPr wrap="none" anchor="ctr"/>
          <a:lstStyle/>
          <a:p>
            <a:pPr eaLnBrk="0" fontAlgn="auto" hangingPunct="0">
              <a:spcBef>
                <a:spcPts val="0"/>
              </a:spcBef>
              <a:spcAft>
                <a:spcPts val="0"/>
              </a:spcAft>
            </a:pPr>
            <a:endParaRPr lang="en-US" sz="1800" dirty="0">
              <a:solidFill>
                <a:schemeClr val="bg1"/>
              </a:solidFill>
              <a:latin typeface="Arial"/>
              <a:ea typeface="+mn-ea"/>
              <a:cs typeface="+mn-cs"/>
            </a:endParaRPr>
          </a:p>
        </p:txBody>
      </p:sp>
      <p:sp>
        <p:nvSpPr>
          <p:cNvPr id="45" name="Line 19"/>
          <p:cNvSpPr>
            <a:spLocks noChangeShapeType="1"/>
          </p:cNvSpPr>
          <p:nvPr/>
        </p:nvSpPr>
        <p:spPr bwMode="auto">
          <a:xfrm>
            <a:off x="8114580" y="1781992"/>
            <a:ext cx="1395101" cy="0"/>
          </a:xfrm>
          <a:prstGeom prst="line">
            <a:avLst/>
          </a:prstGeom>
          <a:noFill/>
          <a:ln w="9525">
            <a:solidFill>
              <a:srgbClr val="000000"/>
            </a:solidFill>
            <a:round/>
            <a:headEnd/>
            <a:tailEnd/>
          </a:ln>
        </p:spPr>
        <p:txBody>
          <a:bodyPr/>
          <a:lstStyle/>
          <a:p>
            <a:pPr fontAlgn="auto">
              <a:spcBef>
                <a:spcPts val="0"/>
              </a:spcBef>
              <a:spcAft>
                <a:spcPts val="0"/>
              </a:spcAft>
            </a:pPr>
            <a:endParaRPr lang="en-US" sz="1800" dirty="0">
              <a:solidFill>
                <a:schemeClr val="bg1"/>
              </a:solidFill>
              <a:latin typeface="Arial"/>
              <a:ea typeface="+mn-ea"/>
              <a:cs typeface="+mn-cs"/>
            </a:endParaRPr>
          </a:p>
        </p:txBody>
      </p:sp>
      <p:sp>
        <p:nvSpPr>
          <p:cNvPr id="46" name="Text Box 16"/>
          <p:cNvSpPr txBox="1">
            <a:spLocks noChangeArrowheads="1"/>
          </p:cNvSpPr>
          <p:nvPr/>
        </p:nvSpPr>
        <p:spPr bwMode="auto">
          <a:xfrm>
            <a:off x="8097395" y="1324388"/>
            <a:ext cx="1222329" cy="173475"/>
          </a:xfrm>
          <a:prstGeom prst="rect">
            <a:avLst/>
          </a:prstGeom>
          <a:noFill/>
          <a:ln w="9525">
            <a:noFill/>
            <a:miter lim="800000"/>
            <a:headEnd/>
            <a:tailEnd/>
          </a:ln>
        </p:spPr>
        <p:txBody>
          <a:bodyPr lIns="0" tIns="0" rIns="0" bIns="0">
            <a:spAutoFit/>
          </a:bodyPr>
          <a:lstStyle/>
          <a:p>
            <a:pPr eaLnBrk="0" fontAlgn="auto" hangingPunct="0">
              <a:spcBef>
                <a:spcPts val="0"/>
              </a:spcBef>
              <a:spcAft>
                <a:spcPts val="0"/>
              </a:spcAft>
            </a:pPr>
            <a:r>
              <a:rPr lang="en-US" sz="1100" b="1" dirty="0" smtClean="0">
                <a:solidFill>
                  <a:schemeClr val="bg1"/>
                </a:solidFill>
                <a:latin typeface="Arial"/>
                <a:ea typeface="+mn-ea"/>
                <a:cs typeface="Arial" pitchFamily="34" charset="0"/>
              </a:rPr>
              <a:t>Technology</a:t>
            </a:r>
            <a:endParaRPr lang="en-US" sz="1100" b="1" dirty="0">
              <a:solidFill>
                <a:schemeClr val="bg1"/>
              </a:solidFill>
              <a:latin typeface="Arial"/>
              <a:ea typeface="+mn-ea"/>
              <a:cs typeface="Arial" pitchFamily="34" charset="0"/>
            </a:endParaRPr>
          </a:p>
        </p:txBody>
      </p:sp>
      <p:sp>
        <p:nvSpPr>
          <p:cNvPr id="47" name="Rectangle 46"/>
          <p:cNvSpPr/>
          <p:nvPr/>
        </p:nvSpPr>
        <p:spPr>
          <a:xfrm>
            <a:off x="8041918" y="1761870"/>
            <a:ext cx="1575016" cy="775907"/>
          </a:xfrm>
          <a:prstGeom prst="rect">
            <a:avLst/>
          </a:prstGeom>
        </p:spPr>
        <p:txBody>
          <a:bodyPr wrap="square" lIns="72000" rIns="72000">
            <a:spAutoFit/>
          </a:bodyPr>
          <a:lstStyle/>
          <a:p>
            <a:pPr defTabSz="184150">
              <a:lnSpc>
                <a:spcPct val="120000"/>
              </a:lnSpc>
              <a:spcBef>
                <a:spcPct val="50000"/>
              </a:spcBef>
              <a:buSzPct val="90000"/>
              <a:tabLst>
                <a:tab pos="185738" algn="l"/>
              </a:tabLst>
              <a:defRPr/>
            </a:pPr>
            <a:r>
              <a:rPr lang="en-GB" sz="900" dirty="0" smtClean="0">
                <a:solidFill>
                  <a:schemeClr val="bg1"/>
                </a:solidFill>
              </a:rPr>
              <a:t>Provides </a:t>
            </a:r>
            <a:r>
              <a:rPr lang="en-GB" sz="900" dirty="0">
                <a:solidFill>
                  <a:schemeClr val="bg1"/>
                </a:solidFill>
              </a:rPr>
              <a:t>e-discovery software, services and expertise to deliver smart solutions </a:t>
            </a:r>
            <a:r>
              <a:rPr lang="en-GB" sz="900" dirty="0" smtClean="0">
                <a:solidFill>
                  <a:schemeClr val="bg1"/>
                </a:solidFill>
              </a:rPr>
              <a:t>for clients.</a:t>
            </a:r>
            <a:endParaRPr lang="en-GB" sz="900" dirty="0">
              <a:solidFill>
                <a:schemeClr val="bg1"/>
              </a:solidFill>
            </a:endParaRPr>
          </a:p>
        </p:txBody>
      </p:sp>
      <p:sp>
        <p:nvSpPr>
          <p:cNvPr id="48" name="Rectangle 5"/>
          <p:cNvSpPr>
            <a:spLocks noChangeArrowheads="1"/>
          </p:cNvSpPr>
          <p:nvPr/>
        </p:nvSpPr>
        <p:spPr bwMode="auto">
          <a:xfrm>
            <a:off x="4743199" y="1319399"/>
            <a:ext cx="1567874" cy="1391679"/>
          </a:xfrm>
          <a:prstGeom prst="rect">
            <a:avLst/>
          </a:prstGeom>
          <a:solidFill>
            <a:schemeClr val="tx2"/>
          </a:solidFill>
          <a:ln w="9525">
            <a:noFill/>
            <a:miter lim="800000"/>
            <a:headEnd/>
            <a:tailEnd/>
          </a:ln>
        </p:spPr>
        <p:txBody>
          <a:bodyPr wrap="none" anchor="ctr"/>
          <a:lstStyle/>
          <a:p>
            <a:pPr eaLnBrk="0" fontAlgn="auto" hangingPunct="0">
              <a:spcBef>
                <a:spcPts val="0"/>
              </a:spcBef>
              <a:spcAft>
                <a:spcPts val="0"/>
              </a:spcAft>
            </a:pPr>
            <a:endParaRPr lang="en-US" sz="1800" dirty="0">
              <a:solidFill>
                <a:schemeClr val="bg1"/>
              </a:solidFill>
              <a:latin typeface="Arial"/>
              <a:ea typeface="+mn-ea"/>
              <a:cs typeface="+mn-cs"/>
            </a:endParaRPr>
          </a:p>
        </p:txBody>
      </p:sp>
      <p:sp>
        <p:nvSpPr>
          <p:cNvPr id="49" name="Text Box 12"/>
          <p:cNvSpPr txBox="1">
            <a:spLocks noChangeArrowheads="1"/>
          </p:cNvSpPr>
          <p:nvPr/>
        </p:nvSpPr>
        <p:spPr bwMode="auto">
          <a:xfrm>
            <a:off x="4830434" y="1338020"/>
            <a:ext cx="1480639" cy="346950"/>
          </a:xfrm>
          <a:prstGeom prst="rect">
            <a:avLst/>
          </a:prstGeom>
          <a:noFill/>
          <a:ln w="9525">
            <a:noFill/>
            <a:miter lim="800000"/>
            <a:headEnd/>
            <a:tailEnd/>
          </a:ln>
        </p:spPr>
        <p:txBody>
          <a:bodyPr wrap="square" lIns="0" tIns="0" rIns="0" bIns="0">
            <a:spAutoFit/>
          </a:bodyPr>
          <a:lstStyle/>
          <a:p>
            <a:pPr fontAlgn="auto">
              <a:spcBef>
                <a:spcPts val="0"/>
              </a:spcBef>
              <a:spcAft>
                <a:spcPts val="0"/>
              </a:spcAft>
            </a:pPr>
            <a:r>
              <a:rPr lang="en-US" sz="1100" b="1" dirty="0" smtClean="0">
                <a:solidFill>
                  <a:schemeClr val="bg1"/>
                </a:solidFill>
                <a:latin typeface="Arial"/>
                <a:ea typeface="+mn-ea"/>
                <a:cs typeface="Arial" pitchFamily="34" charset="0"/>
              </a:rPr>
              <a:t>Economic and Financial Consulting</a:t>
            </a:r>
            <a:endParaRPr lang="en-US" sz="1100" b="1" dirty="0">
              <a:solidFill>
                <a:schemeClr val="bg1"/>
              </a:solidFill>
              <a:latin typeface="Arial"/>
              <a:ea typeface="+mn-ea"/>
              <a:cs typeface="Arial" pitchFamily="34" charset="0"/>
            </a:endParaRPr>
          </a:p>
        </p:txBody>
      </p:sp>
      <p:sp>
        <p:nvSpPr>
          <p:cNvPr id="50" name="Line 13"/>
          <p:cNvSpPr>
            <a:spLocks noChangeShapeType="1"/>
          </p:cNvSpPr>
          <p:nvPr/>
        </p:nvSpPr>
        <p:spPr bwMode="auto">
          <a:xfrm>
            <a:off x="4798099" y="1762008"/>
            <a:ext cx="1395101" cy="0"/>
          </a:xfrm>
          <a:prstGeom prst="line">
            <a:avLst/>
          </a:prstGeom>
          <a:noFill/>
          <a:ln w="9525">
            <a:solidFill>
              <a:srgbClr val="000000"/>
            </a:solidFill>
            <a:round/>
            <a:headEnd/>
            <a:tailEnd/>
          </a:ln>
        </p:spPr>
        <p:txBody>
          <a:bodyPr/>
          <a:lstStyle/>
          <a:p>
            <a:pPr fontAlgn="auto">
              <a:spcBef>
                <a:spcPts val="0"/>
              </a:spcBef>
              <a:spcAft>
                <a:spcPts val="0"/>
              </a:spcAft>
            </a:pPr>
            <a:endParaRPr lang="en-US" sz="1800" dirty="0">
              <a:solidFill>
                <a:schemeClr val="bg1"/>
              </a:solidFill>
              <a:latin typeface="Arial"/>
              <a:ea typeface="+mn-ea"/>
              <a:cs typeface="+mn-cs"/>
            </a:endParaRPr>
          </a:p>
        </p:txBody>
      </p:sp>
      <p:sp>
        <p:nvSpPr>
          <p:cNvPr id="51" name="Rectangle 50"/>
          <p:cNvSpPr/>
          <p:nvPr/>
        </p:nvSpPr>
        <p:spPr>
          <a:xfrm>
            <a:off x="4766924" y="1780913"/>
            <a:ext cx="1575016" cy="1089529"/>
          </a:xfrm>
          <a:prstGeom prst="rect">
            <a:avLst/>
          </a:prstGeom>
        </p:spPr>
        <p:txBody>
          <a:bodyPr wrap="square" lIns="72000" rIns="72000">
            <a:spAutoFit/>
          </a:bodyPr>
          <a:lstStyle/>
          <a:p>
            <a:pPr defTabSz="184150">
              <a:lnSpc>
                <a:spcPct val="120000"/>
              </a:lnSpc>
              <a:spcBef>
                <a:spcPts val="600"/>
              </a:spcBef>
              <a:buSzPct val="90000"/>
              <a:tabLst>
                <a:tab pos="185738" algn="l"/>
              </a:tabLst>
              <a:defRPr/>
            </a:pPr>
            <a:r>
              <a:rPr lang="en-GB" sz="900" dirty="0" smtClean="0">
                <a:solidFill>
                  <a:schemeClr val="bg1"/>
                </a:solidFill>
              </a:rPr>
              <a:t>Analysis </a:t>
            </a:r>
            <a:r>
              <a:rPr lang="en-GB" sz="900" dirty="0">
                <a:solidFill>
                  <a:schemeClr val="bg1"/>
                </a:solidFill>
              </a:rPr>
              <a:t>of complex </a:t>
            </a:r>
            <a:r>
              <a:rPr lang="en-GB" sz="900" dirty="0" smtClean="0">
                <a:solidFill>
                  <a:schemeClr val="bg1"/>
                </a:solidFill>
              </a:rPr>
              <a:t>economic, regulatory and finance issues </a:t>
            </a:r>
            <a:r>
              <a:rPr lang="en-GB" sz="900" dirty="0">
                <a:solidFill>
                  <a:schemeClr val="bg1"/>
                </a:solidFill>
              </a:rPr>
              <a:t>to </a:t>
            </a:r>
            <a:r>
              <a:rPr lang="en-GB" sz="900" dirty="0" smtClean="0">
                <a:solidFill>
                  <a:schemeClr val="bg1"/>
                </a:solidFill>
              </a:rPr>
              <a:t>assist clients in understanding the </a:t>
            </a:r>
            <a:r>
              <a:rPr lang="en-GB" sz="900" dirty="0">
                <a:solidFill>
                  <a:schemeClr val="bg1"/>
                </a:solidFill>
              </a:rPr>
              <a:t>issues and </a:t>
            </a:r>
            <a:r>
              <a:rPr lang="en-GB" sz="900" dirty="0" smtClean="0">
                <a:solidFill>
                  <a:schemeClr val="bg1"/>
                </a:solidFill>
              </a:rPr>
              <a:t>opportunities they face.</a:t>
            </a:r>
            <a:endParaRPr lang="en-GB" sz="900" dirty="0">
              <a:solidFill>
                <a:schemeClr val="bg1"/>
              </a:solidFill>
            </a:endParaRPr>
          </a:p>
        </p:txBody>
      </p:sp>
      <p:sp>
        <p:nvSpPr>
          <p:cNvPr id="52" name="Rectangle 6"/>
          <p:cNvSpPr>
            <a:spLocks noChangeArrowheads="1"/>
          </p:cNvSpPr>
          <p:nvPr/>
        </p:nvSpPr>
        <p:spPr bwMode="auto">
          <a:xfrm>
            <a:off x="3131129" y="1312566"/>
            <a:ext cx="1567874" cy="1398512"/>
          </a:xfrm>
          <a:prstGeom prst="rect">
            <a:avLst/>
          </a:prstGeom>
          <a:solidFill>
            <a:schemeClr val="accent3"/>
          </a:solidFill>
          <a:ln w="9525">
            <a:noFill/>
            <a:miter lim="800000"/>
            <a:headEnd/>
            <a:tailEnd/>
          </a:ln>
        </p:spPr>
        <p:txBody>
          <a:bodyPr wrap="none" anchor="ctr"/>
          <a:lstStyle/>
          <a:p>
            <a:pPr eaLnBrk="0" fontAlgn="auto" hangingPunct="0">
              <a:spcBef>
                <a:spcPts val="0"/>
              </a:spcBef>
              <a:spcAft>
                <a:spcPts val="0"/>
              </a:spcAft>
            </a:pPr>
            <a:endParaRPr lang="en-US" sz="1800" dirty="0">
              <a:latin typeface="Arial"/>
              <a:ea typeface="+mn-ea"/>
              <a:cs typeface="+mn-cs"/>
            </a:endParaRPr>
          </a:p>
        </p:txBody>
      </p:sp>
      <p:sp>
        <p:nvSpPr>
          <p:cNvPr id="53" name="Text Box 14"/>
          <p:cNvSpPr txBox="1">
            <a:spLocks noChangeArrowheads="1"/>
          </p:cNvSpPr>
          <p:nvPr/>
        </p:nvSpPr>
        <p:spPr bwMode="auto">
          <a:xfrm>
            <a:off x="3215219" y="1317044"/>
            <a:ext cx="1454846" cy="346524"/>
          </a:xfrm>
          <a:prstGeom prst="rect">
            <a:avLst/>
          </a:prstGeom>
          <a:solidFill>
            <a:schemeClr val="accent3"/>
          </a:solidFill>
          <a:ln w="9525">
            <a:noFill/>
            <a:miter lim="800000"/>
            <a:headEnd/>
            <a:tailEnd/>
          </a:ln>
        </p:spPr>
        <p:txBody>
          <a:bodyPr wrap="square" lIns="0" tIns="0" rIns="0" bIns="0">
            <a:spAutoFit/>
          </a:bodyPr>
          <a:lstStyle/>
          <a:p>
            <a:pPr fontAlgn="auto">
              <a:spcBef>
                <a:spcPts val="0"/>
              </a:spcBef>
              <a:spcAft>
                <a:spcPts val="0"/>
              </a:spcAft>
            </a:pPr>
            <a:r>
              <a:rPr lang="en-US" sz="1100" b="1" dirty="0">
                <a:latin typeface="Arial"/>
                <a:ea typeface="+mn-ea"/>
                <a:cs typeface="Arial" pitchFamily="34" charset="0"/>
              </a:rPr>
              <a:t>Forensic and</a:t>
            </a:r>
          </a:p>
          <a:p>
            <a:pPr fontAlgn="auto">
              <a:spcBef>
                <a:spcPts val="0"/>
              </a:spcBef>
              <a:spcAft>
                <a:spcPts val="0"/>
              </a:spcAft>
            </a:pPr>
            <a:r>
              <a:rPr lang="en-US" sz="1100" b="1" dirty="0">
                <a:latin typeface="Arial"/>
                <a:ea typeface="+mn-ea"/>
                <a:cs typeface="Arial" pitchFamily="34" charset="0"/>
              </a:rPr>
              <a:t>Litigation Consulting</a:t>
            </a:r>
          </a:p>
        </p:txBody>
      </p:sp>
      <p:sp>
        <p:nvSpPr>
          <p:cNvPr id="54" name="Line 15"/>
          <p:cNvSpPr>
            <a:spLocks noChangeShapeType="1"/>
          </p:cNvSpPr>
          <p:nvPr/>
        </p:nvSpPr>
        <p:spPr bwMode="auto">
          <a:xfrm>
            <a:off x="3202176" y="1761180"/>
            <a:ext cx="1395101" cy="0"/>
          </a:xfrm>
          <a:prstGeom prst="line">
            <a:avLst/>
          </a:prstGeom>
          <a:noFill/>
          <a:ln w="9525">
            <a:solidFill>
              <a:srgbClr val="000000"/>
            </a:solidFill>
            <a:round/>
            <a:headEnd/>
            <a:tailEnd/>
          </a:ln>
        </p:spPr>
        <p:txBody>
          <a:bodyPr/>
          <a:lstStyle/>
          <a:p>
            <a:pPr fontAlgn="auto">
              <a:spcBef>
                <a:spcPts val="0"/>
              </a:spcBef>
              <a:spcAft>
                <a:spcPts val="0"/>
              </a:spcAft>
            </a:pPr>
            <a:endParaRPr lang="en-US" sz="1800" dirty="0">
              <a:latin typeface="Arial"/>
              <a:ea typeface="+mn-ea"/>
              <a:cs typeface="+mn-cs"/>
            </a:endParaRPr>
          </a:p>
        </p:txBody>
      </p:sp>
      <p:sp>
        <p:nvSpPr>
          <p:cNvPr id="55" name="Rectangle 54"/>
          <p:cNvSpPr/>
          <p:nvPr/>
        </p:nvSpPr>
        <p:spPr>
          <a:xfrm>
            <a:off x="3131128" y="1772537"/>
            <a:ext cx="1575016" cy="775907"/>
          </a:xfrm>
          <a:prstGeom prst="rect">
            <a:avLst/>
          </a:prstGeom>
          <a:solidFill>
            <a:schemeClr val="accent3"/>
          </a:solidFill>
        </p:spPr>
        <p:txBody>
          <a:bodyPr wrap="square" lIns="72000" rIns="72000">
            <a:spAutoFit/>
          </a:bodyPr>
          <a:lstStyle/>
          <a:p>
            <a:pPr defTabSz="184150">
              <a:lnSpc>
                <a:spcPct val="120000"/>
              </a:lnSpc>
              <a:spcBef>
                <a:spcPts val="600"/>
              </a:spcBef>
              <a:buSzPct val="90000"/>
              <a:tabLst>
                <a:tab pos="185738" algn="l"/>
              </a:tabLst>
              <a:defRPr/>
            </a:pPr>
            <a:r>
              <a:rPr lang="en-GB" sz="900" dirty="0" smtClean="0"/>
              <a:t>Independent </a:t>
            </a:r>
            <a:r>
              <a:rPr lang="en-GB" sz="900" dirty="0"/>
              <a:t>dispute advisory, investigative, data </a:t>
            </a:r>
            <a:r>
              <a:rPr lang="en-GB" sz="900" dirty="0" smtClean="0"/>
              <a:t>acquisition/analysis </a:t>
            </a:r>
            <a:r>
              <a:rPr lang="en-GB" sz="900" dirty="0"/>
              <a:t>and forensic accounting </a:t>
            </a:r>
            <a:r>
              <a:rPr lang="en-GB" sz="900" dirty="0" smtClean="0"/>
              <a:t>services.</a:t>
            </a:r>
            <a:endParaRPr lang="en-GB" sz="900" dirty="0"/>
          </a:p>
        </p:txBody>
      </p:sp>
      <p:sp>
        <p:nvSpPr>
          <p:cNvPr id="3" name="Slide Number Placeholder 2"/>
          <p:cNvSpPr>
            <a:spLocks noGrp="1"/>
          </p:cNvSpPr>
          <p:nvPr>
            <p:ph type="sldNum" sz="quarter" idx="4"/>
          </p:nvPr>
        </p:nvSpPr>
        <p:spPr/>
        <p:txBody>
          <a:bodyPr/>
          <a:lstStyle/>
          <a:p>
            <a:fld id="{0AF8A4B7-68D6-47C7-8DF0-E856C990106D}" type="slidenum">
              <a:rPr lang="en-US" smtClean="0"/>
              <a:pPr/>
              <a:t>3</a:t>
            </a:fld>
            <a:endParaRPr lang="en-US" dirty="0"/>
          </a:p>
        </p:txBody>
      </p:sp>
      <p:sp>
        <p:nvSpPr>
          <p:cNvPr id="38" name="Rectangle 37"/>
          <p:cNvSpPr/>
          <p:nvPr/>
        </p:nvSpPr>
        <p:spPr>
          <a:xfrm>
            <a:off x="1533717" y="1780913"/>
            <a:ext cx="1575016" cy="817660"/>
          </a:xfrm>
          <a:prstGeom prst="rect">
            <a:avLst/>
          </a:prstGeom>
        </p:spPr>
        <p:txBody>
          <a:bodyPr wrap="square" lIns="72000" rIns="72000">
            <a:spAutoFit/>
          </a:bodyPr>
          <a:lstStyle/>
          <a:p>
            <a:pPr defTabSz="184150">
              <a:lnSpc>
                <a:spcPct val="120000"/>
              </a:lnSpc>
              <a:spcBef>
                <a:spcPts val="600"/>
              </a:spcBef>
              <a:buSzPct val="90000"/>
              <a:tabLst>
                <a:tab pos="185738" algn="l"/>
              </a:tabLst>
              <a:defRPr/>
            </a:pPr>
            <a:r>
              <a:rPr lang="en-GB" sz="800" dirty="0" smtClean="0"/>
              <a:t>Provide strategic</a:t>
            </a:r>
            <a:r>
              <a:rPr lang="en-GB" sz="800" dirty="0"/>
              <a:t>, operational, financial and capital needs of businesses. </a:t>
            </a:r>
            <a:r>
              <a:rPr lang="en-GB" sz="800" dirty="0" smtClean="0"/>
              <a:t>Address complete spectrum </a:t>
            </a:r>
            <a:r>
              <a:rPr lang="en-GB" sz="800" dirty="0"/>
              <a:t>of financial and transactional </a:t>
            </a:r>
            <a:r>
              <a:rPr lang="en-GB" sz="800" dirty="0" smtClean="0"/>
              <a:t>challenges.</a:t>
            </a:r>
            <a:endParaRPr lang="en-GB" sz="800" dirty="0"/>
          </a:p>
        </p:txBody>
      </p:sp>
      <p:graphicFrame>
        <p:nvGraphicFramePr>
          <p:cNvPr id="39" name="Table 38"/>
          <p:cNvGraphicFramePr>
            <a:graphicFrameLocks noGrp="1"/>
          </p:cNvGraphicFramePr>
          <p:nvPr>
            <p:extLst>
              <p:ext uri="{D42A27DB-BD31-4B8C-83A1-F6EECF244321}">
                <p14:modId xmlns:p14="http://schemas.microsoft.com/office/powerpoint/2010/main" val="3011049406"/>
              </p:ext>
            </p:extLst>
          </p:nvPr>
        </p:nvGraphicFramePr>
        <p:xfrm>
          <a:off x="2211104" y="4112478"/>
          <a:ext cx="6457810" cy="3012168"/>
        </p:xfrm>
        <a:graphic>
          <a:graphicData uri="http://schemas.openxmlformats.org/drawingml/2006/table">
            <a:tbl>
              <a:tblPr firstRow="1" bandRow="1">
                <a:tableStyleId>{110AD155-F961-4746-A943-DB6564367A16}</a:tableStyleId>
              </a:tblPr>
              <a:tblGrid>
                <a:gridCol w="2149886"/>
                <a:gridCol w="2166177"/>
                <a:gridCol w="2141747"/>
              </a:tblGrid>
              <a:tr h="2904940">
                <a:tc>
                  <a:txBody>
                    <a:bodyPr/>
                    <a:lstStyle/>
                    <a:p>
                      <a:pPr marL="342900" lvl="0" indent="-342900">
                        <a:lnSpc>
                          <a:spcPct val="115000"/>
                        </a:lnSpc>
                        <a:spcAft>
                          <a:spcPts val="1000"/>
                        </a:spcAft>
                        <a:buFont typeface="Arial"/>
                        <a:buChar char="•"/>
                        <a:tabLst>
                          <a:tab pos="457200" algn="l"/>
                        </a:tabLst>
                      </a:pPr>
                      <a:r>
                        <a:rPr lang="en-US" sz="1000" dirty="0" smtClean="0">
                          <a:effectLst/>
                        </a:rPr>
                        <a:t>Market </a:t>
                      </a:r>
                      <a:r>
                        <a:rPr lang="en-US" sz="1000" dirty="0">
                          <a:effectLst/>
                        </a:rPr>
                        <a:t>Entry/Exit Strategy</a:t>
                      </a:r>
                      <a:endParaRPr lang="en-GB" sz="1000" dirty="0">
                        <a:effectLst/>
                      </a:endParaRPr>
                    </a:p>
                    <a:p>
                      <a:pPr marL="342900" marR="0" lvl="0" indent="-342900" algn="l" defTabSz="128016" rtl="0" eaLnBrk="1" fontAlgn="auto" latinLnBrk="0" hangingPunct="1">
                        <a:lnSpc>
                          <a:spcPct val="115000"/>
                        </a:lnSpc>
                        <a:spcBef>
                          <a:spcPts val="264"/>
                        </a:spcBef>
                        <a:spcAft>
                          <a:spcPts val="1000"/>
                        </a:spcAft>
                        <a:buClrTx/>
                        <a:buSzTx/>
                        <a:buFont typeface="Arial"/>
                        <a:buChar char="•"/>
                        <a:tabLst>
                          <a:tab pos="457200" algn="l"/>
                        </a:tabLst>
                        <a:defRPr/>
                      </a:pPr>
                      <a:r>
                        <a:rPr lang="en-US" sz="1000" dirty="0" smtClean="0">
                          <a:effectLst/>
                        </a:rPr>
                        <a:t>Policy </a:t>
                      </a:r>
                      <a:r>
                        <a:rPr lang="en-US" sz="1000" baseline="0" dirty="0" smtClean="0">
                          <a:effectLst/>
                        </a:rPr>
                        <a:t> Evaluation</a:t>
                      </a:r>
                      <a:endParaRPr lang="en-GB" sz="1000" dirty="0" smtClean="0">
                        <a:effectLst/>
                        <a:latin typeface="Calibri"/>
                        <a:ea typeface="Calibri"/>
                        <a:cs typeface="Times New Roman"/>
                      </a:endParaRPr>
                    </a:p>
                    <a:p>
                      <a:pPr marL="342900" lvl="0" indent="-342900">
                        <a:lnSpc>
                          <a:spcPct val="115000"/>
                        </a:lnSpc>
                        <a:spcAft>
                          <a:spcPts val="1000"/>
                        </a:spcAft>
                        <a:buFont typeface="Arial"/>
                        <a:buChar char="•"/>
                        <a:tabLst>
                          <a:tab pos="457200" algn="l"/>
                        </a:tabLst>
                      </a:pPr>
                      <a:r>
                        <a:rPr lang="en-US" sz="1000" dirty="0" smtClean="0">
                          <a:effectLst/>
                        </a:rPr>
                        <a:t>Resource</a:t>
                      </a:r>
                      <a:r>
                        <a:rPr lang="en-US" sz="1000" dirty="0">
                          <a:effectLst/>
                        </a:rPr>
                        <a:t>, Technology &amp; Market </a:t>
                      </a:r>
                      <a:r>
                        <a:rPr lang="en-US" sz="1000" dirty="0" smtClean="0">
                          <a:effectLst/>
                        </a:rPr>
                        <a:t>Assessment</a:t>
                      </a:r>
                      <a:endParaRPr lang="en-GB" sz="1000" dirty="0" smtClean="0">
                        <a:effectLst/>
                      </a:endParaRPr>
                    </a:p>
                    <a:p>
                      <a:pPr marL="342900" marR="0" lvl="0" indent="-342900" algn="l" defTabSz="128016" rtl="0" eaLnBrk="1" fontAlgn="auto" latinLnBrk="0" hangingPunct="1">
                        <a:lnSpc>
                          <a:spcPct val="115000"/>
                        </a:lnSpc>
                        <a:spcBef>
                          <a:spcPts val="264"/>
                        </a:spcBef>
                        <a:spcAft>
                          <a:spcPts val="1000"/>
                        </a:spcAft>
                        <a:buClrTx/>
                        <a:buSzTx/>
                        <a:buFont typeface="Arial"/>
                        <a:buChar char="•"/>
                        <a:tabLst>
                          <a:tab pos="457200" algn="l"/>
                        </a:tabLst>
                        <a:defRPr/>
                      </a:pPr>
                      <a:r>
                        <a:rPr lang="en-US" sz="1000" dirty="0" smtClean="0">
                          <a:effectLst/>
                        </a:rPr>
                        <a:t>Supply chain evaluation / development</a:t>
                      </a:r>
                      <a:endParaRPr lang="en-GB" sz="1000" dirty="0" smtClean="0">
                        <a:effectLst/>
                      </a:endParaRPr>
                    </a:p>
                    <a:p>
                      <a:pPr marL="342900" lvl="0" indent="-342900">
                        <a:lnSpc>
                          <a:spcPct val="115000"/>
                        </a:lnSpc>
                        <a:spcAft>
                          <a:spcPts val="1000"/>
                        </a:spcAft>
                        <a:buFont typeface="Arial"/>
                        <a:buChar char="•"/>
                        <a:tabLst>
                          <a:tab pos="457200" algn="l"/>
                        </a:tabLst>
                      </a:pPr>
                      <a:r>
                        <a:rPr lang="en-US" sz="1000" dirty="0" smtClean="0">
                          <a:effectLst/>
                        </a:rPr>
                        <a:t>Asset Valuation</a:t>
                      </a:r>
                      <a:endParaRPr lang="en-GB" sz="1000" dirty="0" smtClean="0">
                        <a:effectLst/>
                      </a:endParaRPr>
                    </a:p>
                    <a:p>
                      <a:pPr marL="342900" lvl="0" indent="-342900">
                        <a:lnSpc>
                          <a:spcPct val="115000"/>
                        </a:lnSpc>
                        <a:spcAft>
                          <a:spcPts val="1000"/>
                        </a:spcAft>
                        <a:buFont typeface="Arial"/>
                        <a:buChar char="•"/>
                        <a:tabLst>
                          <a:tab pos="457200" algn="l"/>
                        </a:tabLst>
                      </a:pPr>
                      <a:r>
                        <a:rPr lang="en-US" sz="1000" dirty="0" smtClean="0">
                          <a:effectLst/>
                        </a:rPr>
                        <a:t>Business </a:t>
                      </a:r>
                      <a:r>
                        <a:rPr lang="en-US" sz="1000" dirty="0">
                          <a:effectLst/>
                        </a:rPr>
                        <a:t>Model </a:t>
                      </a:r>
                      <a:r>
                        <a:rPr lang="en-US" sz="1000" dirty="0" smtClean="0">
                          <a:effectLst/>
                        </a:rPr>
                        <a:t>Evaluation / Development</a:t>
                      </a:r>
                      <a:endParaRPr lang="en-GB" sz="1000" dirty="0">
                        <a:effectLst/>
                      </a:endParaRPr>
                    </a:p>
                    <a:p>
                      <a:pPr marL="342900" lvl="0" indent="-342900">
                        <a:lnSpc>
                          <a:spcPct val="115000"/>
                        </a:lnSpc>
                        <a:spcAft>
                          <a:spcPts val="1000"/>
                        </a:spcAft>
                        <a:buFont typeface="Arial"/>
                        <a:buChar char="•"/>
                        <a:tabLst>
                          <a:tab pos="457200" algn="l"/>
                        </a:tabLst>
                      </a:pPr>
                      <a:r>
                        <a:rPr lang="en-US" sz="1000" dirty="0">
                          <a:effectLst/>
                        </a:rPr>
                        <a:t>M&amp;A </a:t>
                      </a:r>
                      <a:r>
                        <a:rPr lang="en-US" sz="1000" dirty="0" smtClean="0">
                          <a:effectLst/>
                        </a:rPr>
                        <a:t> / Transaction</a:t>
                      </a:r>
                      <a:r>
                        <a:rPr lang="en-US" sz="1000" baseline="0" dirty="0" smtClean="0">
                          <a:effectLst/>
                        </a:rPr>
                        <a:t> </a:t>
                      </a:r>
                      <a:r>
                        <a:rPr lang="en-US" sz="1000" dirty="0" smtClean="0">
                          <a:effectLst/>
                        </a:rPr>
                        <a:t>Support</a:t>
                      </a:r>
                      <a:endParaRPr lang="en-GB" sz="1000" dirty="0">
                        <a:effectLst/>
                      </a:endParaRPr>
                    </a:p>
                  </a:txBody>
                  <a:tcPr marL="85852" marR="85852" marT="46854" marB="46854"/>
                </a:tc>
                <a:tc>
                  <a:txBody>
                    <a:bodyPr/>
                    <a:lstStyle/>
                    <a:p>
                      <a:pPr marL="342900" marR="0" lvl="0" indent="-342900" algn="l" defTabSz="128016" rtl="0" eaLnBrk="1" fontAlgn="auto" latinLnBrk="0" hangingPunct="1">
                        <a:lnSpc>
                          <a:spcPct val="115000"/>
                        </a:lnSpc>
                        <a:spcBef>
                          <a:spcPts val="264"/>
                        </a:spcBef>
                        <a:spcAft>
                          <a:spcPts val="1000"/>
                        </a:spcAft>
                        <a:buClrTx/>
                        <a:buSzTx/>
                        <a:buFont typeface="Arial"/>
                        <a:buChar char="•"/>
                        <a:tabLst>
                          <a:tab pos="457200" algn="l"/>
                        </a:tabLst>
                        <a:defRPr/>
                      </a:pPr>
                      <a:r>
                        <a:rPr lang="en-US" sz="1000" dirty="0" smtClean="0">
                          <a:effectLst/>
                        </a:rPr>
                        <a:t>Due Diligence (technical / financial)  (with TÜV SÜD PMSS)</a:t>
                      </a:r>
                      <a:endParaRPr lang="en-GB" sz="1000" dirty="0" smtClean="0">
                        <a:effectLst/>
                      </a:endParaRPr>
                    </a:p>
                    <a:p>
                      <a:pPr marL="342900" marR="0" lvl="0" indent="-342900" algn="l" defTabSz="128016" rtl="0" eaLnBrk="1" fontAlgn="auto" latinLnBrk="0" hangingPunct="1">
                        <a:lnSpc>
                          <a:spcPct val="115000"/>
                        </a:lnSpc>
                        <a:spcBef>
                          <a:spcPts val="264"/>
                        </a:spcBef>
                        <a:spcAft>
                          <a:spcPts val="1000"/>
                        </a:spcAft>
                        <a:buClrTx/>
                        <a:buSzTx/>
                        <a:buFont typeface="Arial"/>
                        <a:buChar char="•"/>
                        <a:tabLst>
                          <a:tab pos="457200" algn="l"/>
                        </a:tabLst>
                        <a:defRPr/>
                      </a:pPr>
                      <a:r>
                        <a:rPr lang="en-US" sz="1000" dirty="0" smtClean="0">
                          <a:effectLst/>
                        </a:rPr>
                        <a:t>Project Finance and Transaction Support</a:t>
                      </a:r>
                    </a:p>
                    <a:p>
                      <a:pPr marL="342900" marR="0" lvl="0" indent="-342900" algn="l" defTabSz="128016" rtl="0" eaLnBrk="1" fontAlgn="auto" latinLnBrk="0" hangingPunct="1">
                        <a:lnSpc>
                          <a:spcPct val="115000"/>
                        </a:lnSpc>
                        <a:spcBef>
                          <a:spcPts val="264"/>
                        </a:spcBef>
                        <a:spcAft>
                          <a:spcPts val="1000"/>
                        </a:spcAft>
                        <a:buClrTx/>
                        <a:buSzTx/>
                        <a:buFont typeface="Arial"/>
                        <a:buChar char="•"/>
                        <a:tabLst>
                          <a:tab pos="457200" algn="l"/>
                        </a:tabLst>
                        <a:defRPr/>
                      </a:pPr>
                      <a:r>
                        <a:rPr lang="en-US" sz="1000" dirty="0" smtClean="0">
                          <a:effectLst/>
                        </a:rPr>
                        <a:t>Dispute</a:t>
                      </a:r>
                      <a:r>
                        <a:rPr lang="en-US" sz="1000" baseline="0" dirty="0" smtClean="0">
                          <a:effectLst/>
                        </a:rPr>
                        <a:t> Resolution</a:t>
                      </a:r>
                      <a:endParaRPr lang="en-GB" sz="1000" dirty="0" smtClean="0">
                        <a:effectLst/>
                      </a:endParaRPr>
                    </a:p>
                    <a:p>
                      <a:pPr marL="342900" marR="0" lvl="0" indent="-342900" algn="l" defTabSz="128016" rtl="0" eaLnBrk="1" fontAlgn="auto" latinLnBrk="0" hangingPunct="1">
                        <a:lnSpc>
                          <a:spcPct val="115000"/>
                        </a:lnSpc>
                        <a:spcBef>
                          <a:spcPts val="264"/>
                        </a:spcBef>
                        <a:spcAft>
                          <a:spcPts val="1000"/>
                        </a:spcAft>
                        <a:buClrTx/>
                        <a:buSzTx/>
                        <a:buFont typeface="Arial"/>
                        <a:buChar char="•"/>
                        <a:tabLst>
                          <a:tab pos="457200" algn="l"/>
                        </a:tabLst>
                        <a:defRPr/>
                      </a:pPr>
                      <a:r>
                        <a:rPr lang="en-US" sz="1000" dirty="0" smtClean="0">
                          <a:effectLst/>
                        </a:rPr>
                        <a:t>Independent </a:t>
                      </a:r>
                      <a:r>
                        <a:rPr lang="en-US" sz="1000" dirty="0">
                          <a:effectLst/>
                        </a:rPr>
                        <a:t>Engineer </a:t>
                      </a:r>
                      <a:r>
                        <a:rPr lang="en-US" sz="1000" dirty="0" smtClean="0">
                          <a:effectLst/>
                        </a:rPr>
                        <a:t>Review (with TÜV SÜD PMSS)</a:t>
                      </a:r>
                      <a:endParaRPr lang="en-GB" sz="1000" dirty="0">
                        <a:effectLst/>
                      </a:endParaRPr>
                    </a:p>
                    <a:p>
                      <a:pPr marL="342900" lvl="0" indent="-342900">
                        <a:lnSpc>
                          <a:spcPct val="115000"/>
                        </a:lnSpc>
                        <a:spcAft>
                          <a:spcPts val="1000"/>
                        </a:spcAft>
                        <a:buFont typeface="Arial"/>
                        <a:buChar char="•"/>
                        <a:tabLst>
                          <a:tab pos="457200" algn="l"/>
                        </a:tabLst>
                      </a:pPr>
                      <a:r>
                        <a:rPr lang="en-US" sz="1000" dirty="0">
                          <a:effectLst/>
                        </a:rPr>
                        <a:t>PPA </a:t>
                      </a:r>
                      <a:r>
                        <a:rPr lang="en-US" sz="1000" dirty="0" smtClean="0">
                          <a:effectLst/>
                        </a:rPr>
                        <a:t>Negotiations</a:t>
                      </a:r>
                      <a:endParaRPr lang="en-GB" sz="1000" dirty="0">
                        <a:effectLst/>
                      </a:endParaRPr>
                    </a:p>
                    <a:p>
                      <a:pPr marL="342900" lvl="0" indent="-342900">
                        <a:lnSpc>
                          <a:spcPct val="115000"/>
                        </a:lnSpc>
                        <a:spcAft>
                          <a:spcPts val="1000"/>
                        </a:spcAft>
                        <a:buFont typeface="Arial"/>
                        <a:buChar char="•"/>
                        <a:tabLst>
                          <a:tab pos="457200" algn="l"/>
                        </a:tabLst>
                      </a:pPr>
                      <a:r>
                        <a:rPr lang="en-US" sz="1000" dirty="0" smtClean="0">
                          <a:effectLst/>
                        </a:rPr>
                        <a:t>Resource evaluation</a:t>
                      </a:r>
                    </a:p>
                    <a:p>
                      <a:pPr marL="342900" lvl="0" indent="-342900">
                        <a:lnSpc>
                          <a:spcPct val="115000"/>
                        </a:lnSpc>
                        <a:spcAft>
                          <a:spcPts val="1000"/>
                        </a:spcAft>
                        <a:buFont typeface="Arial"/>
                        <a:buChar char="•"/>
                        <a:tabLst>
                          <a:tab pos="457200" algn="l"/>
                        </a:tabLst>
                      </a:pPr>
                      <a:r>
                        <a:rPr lang="en-US" sz="1000" dirty="0" smtClean="0">
                          <a:effectLst/>
                        </a:rPr>
                        <a:t>T&amp;D </a:t>
                      </a:r>
                      <a:r>
                        <a:rPr lang="en-US" sz="1000" dirty="0">
                          <a:effectLst/>
                        </a:rPr>
                        <a:t>Analysis </a:t>
                      </a:r>
                      <a:r>
                        <a:rPr lang="en-GB" sz="1000" dirty="0">
                          <a:effectLst/>
                        </a:rPr>
                        <a:t> </a:t>
                      </a:r>
                      <a:endParaRPr lang="en-GB" sz="1000" dirty="0">
                        <a:effectLst/>
                        <a:latin typeface="Calibri"/>
                        <a:ea typeface="Calibri"/>
                        <a:cs typeface="Times New Roman"/>
                      </a:endParaRPr>
                    </a:p>
                  </a:txBody>
                  <a:tcPr marL="85852" marR="85852" marT="46854" marB="46854">
                    <a:solidFill>
                      <a:schemeClr val="accent1">
                        <a:lumMod val="75000"/>
                        <a:lumOff val="25000"/>
                      </a:schemeClr>
                    </a:solidFill>
                  </a:tcPr>
                </a:tc>
                <a:tc>
                  <a:txBody>
                    <a:bodyPr/>
                    <a:lstStyle/>
                    <a:p>
                      <a:pPr marL="342900" lvl="0" indent="-342900">
                        <a:lnSpc>
                          <a:spcPct val="100000"/>
                        </a:lnSpc>
                        <a:spcAft>
                          <a:spcPts val="1000"/>
                        </a:spcAft>
                        <a:buFont typeface="Arial"/>
                        <a:buChar char="•"/>
                        <a:tabLst>
                          <a:tab pos="457200" algn="l"/>
                        </a:tabLst>
                      </a:pPr>
                      <a:r>
                        <a:rPr lang="en-US" sz="1000" dirty="0" smtClean="0">
                          <a:effectLst/>
                        </a:rPr>
                        <a:t>O&amp;M </a:t>
                      </a:r>
                      <a:r>
                        <a:rPr lang="en-US" sz="1000" dirty="0">
                          <a:effectLst/>
                        </a:rPr>
                        <a:t>strategy</a:t>
                      </a:r>
                      <a:endParaRPr lang="en-GB" sz="1000" dirty="0">
                        <a:effectLst/>
                      </a:endParaRPr>
                    </a:p>
                    <a:p>
                      <a:pPr marL="342900" lvl="0" indent="-342900">
                        <a:lnSpc>
                          <a:spcPct val="100000"/>
                        </a:lnSpc>
                        <a:spcAft>
                          <a:spcPts val="1000"/>
                        </a:spcAft>
                        <a:buFont typeface="Arial"/>
                        <a:buChar char="•"/>
                        <a:tabLst>
                          <a:tab pos="457200" algn="l"/>
                        </a:tabLst>
                      </a:pPr>
                      <a:r>
                        <a:rPr lang="en-US" sz="1000" dirty="0">
                          <a:effectLst/>
                        </a:rPr>
                        <a:t>Business Planning </a:t>
                      </a:r>
                      <a:r>
                        <a:rPr lang="en-US" sz="1000" dirty="0" smtClean="0">
                          <a:effectLst/>
                        </a:rPr>
                        <a:t>, root cause analysis, and </a:t>
                      </a:r>
                      <a:r>
                        <a:rPr lang="en-US" sz="1000" dirty="0">
                          <a:effectLst/>
                        </a:rPr>
                        <a:t>performance improvement</a:t>
                      </a:r>
                      <a:endParaRPr lang="en-GB" sz="1000" dirty="0">
                        <a:effectLst/>
                      </a:endParaRPr>
                    </a:p>
                    <a:p>
                      <a:pPr marL="342900" lvl="0" indent="-342900">
                        <a:lnSpc>
                          <a:spcPct val="100000"/>
                        </a:lnSpc>
                        <a:spcAft>
                          <a:spcPts val="1000"/>
                        </a:spcAft>
                        <a:buFont typeface="Arial"/>
                        <a:buChar char="•"/>
                        <a:tabLst>
                          <a:tab pos="457200" algn="l"/>
                        </a:tabLst>
                      </a:pPr>
                      <a:r>
                        <a:rPr lang="en-US" sz="1000" dirty="0">
                          <a:effectLst/>
                        </a:rPr>
                        <a:t>Procurement &amp; Contracting Best </a:t>
                      </a:r>
                      <a:r>
                        <a:rPr lang="en-US" sz="1000" dirty="0" smtClean="0">
                          <a:effectLst/>
                        </a:rPr>
                        <a:t>Practices</a:t>
                      </a:r>
                    </a:p>
                    <a:p>
                      <a:pPr marL="342900" lvl="0" indent="-342900" algn="l" defTabSz="128016" rtl="0" eaLnBrk="1" latinLnBrk="0" hangingPunct="1">
                        <a:lnSpc>
                          <a:spcPct val="100000"/>
                        </a:lnSpc>
                        <a:spcBef>
                          <a:spcPts val="264"/>
                        </a:spcBef>
                        <a:spcAft>
                          <a:spcPts val="1000"/>
                        </a:spcAft>
                        <a:buFont typeface="Arial"/>
                        <a:buChar char="•"/>
                        <a:tabLst>
                          <a:tab pos="457200" algn="l"/>
                        </a:tabLst>
                      </a:pPr>
                      <a:r>
                        <a:rPr lang="en-GB" sz="1000" b="1" kern="1200" dirty="0" smtClean="0">
                          <a:solidFill>
                            <a:schemeClr val="lt1"/>
                          </a:solidFill>
                          <a:effectLst/>
                          <a:latin typeface="+mn-lt"/>
                          <a:ea typeface="+mn-ea"/>
                          <a:cs typeface="+mn-cs"/>
                        </a:rPr>
                        <a:t>Turnaround and Restructuring</a:t>
                      </a:r>
                    </a:p>
                    <a:p>
                      <a:pPr marL="342900" marR="0" lvl="0" indent="-342900" algn="l" defTabSz="128016" rtl="0" eaLnBrk="1" fontAlgn="auto" latinLnBrk="0" hangingPunct="1">
                        <a:lnSpc>
                          <a:spcPct val="100000"/>
                        </a:lnSpc>
                        <a:spcBef>
                          <a:spcPts val="264"/>
                        </a:spcBef>
                        <a:spcAft>
                          <a:spcPts val="1000"/>
                        </a:spcAft>
                        <a:buClrTx/>
                        <a:buSzTx/>
                        <a:buFont typeface="Arial"/>
                        <a:buChar char="•"/>
                        <a:tabLst>
                          <a:tab pos="457200" algn="l"/>
                        </a:tabLst>
                        <a:defRPr/>
                      </a:pPr>
                      <a:r>
                        <a:rPr lang="en-US" sz="1000" b="1" kern="1200" dirty="0" smtClean="0">
                          <a:solidFill>
                            <a:schemeClr val="lt1"/>
                          </a:solidFill>
                          <a:effectLst/>
                          <a:latin typeface="+mn-lt"/>
                          <a:ea typeface="+mn-ea"/>
                          <a:cs typeface="+mn-cs"/>
                        </a:rPr>
                        <a:t>Liquidity management</a:t>
                      </a:r>
                    </a:p>
                    <a:p>
                      <a:pPr marL="342900" marR="0" lvl="0" indent="-342900" algn="l" defTabSz="128016" rtl="0" eaLnBrk="1" fontAlgn="auto" latinLnBrk="0" hangingPunct="1">
                        <a:lnSpc>
                          <a:spcPct val="100000"/>
                        </a:lnSpc>
                        <a:spcBef>
                          <a:spcPts val="264"/>
                        </a:spcBef>
                        <a:spcAft>
                          <a:spcPts val="1000"/>
                        </a:spcAft>
                        <a:buClrTx/>
                        <a:buSzTx/>
                        <a:buFont typeface="Arial"/>
                        <a:buChar char="•"/>
                        <a:tabLst>
                          <a:tab pos="457200" algn="l"/>
                        </a:tabLst>
                        <a:defRPr/>
                      </a:pPr>
                      <a:r>
                        <a:rPr lang="en-US" sz="1000" b="1" kern="1200" dirty="0" smtClean="0">
                          <a:solidFill>
                            <a:schemeClr val="lt1"/>
                          </a:solidFill>
                          <a:effectLst/>
                          <a:latin typeface="+mn-lt"/>
                          <a:ea typeface="+mn-ea"/>
                          <a:cs typeface="+mn-cs"/>
                        </a:rPr>
                        <a:t>Interim management </a:t>
                      </a:r>
                      <a:r>
                        <a:rPr lang="en-US" sz="1000" b="1" kern="1200" baseline="0" dirty="0" smtClean="0">
                          <a:solidFill>
                            <a:schemeClr val="lt1"/>
                          </a:solidFill>
                          <a:effectLst/>
                          <a:latin typeface="+mn-lt"/>
                          <a:ea typeface="+mn-ea"/>
                          <a:cs typeface="+mn-cs"/>
                        </a:rPr>
                        <a:t> (CRO,  COO, CEO, CFO)</a:t>
                      </a:r>
                    </a:p>
                    <a:p>
                      <a:pPr marL="342900" marR="0" lvl="0" indent="-342900" algn="l" defTabSz="128016" rtl="0" eaLnBrk="1" fontAlgn="auto" latinLnBrk="0" hangingPunct="1">
                        <a:lnSpc>
                          <a:spcPct val="100000"/>
                        </a:lnSpc>
                        <a:spcBef>
                          <a:spcPts val="264"/>
                        </a:spcBef>
                        <a:spcAft>
                          <a:spcPts val="1000"/>
                        </a:spcAft>
                        <a:buClrTx/>
                        <a:buSzTx/>
                        <a:buFont typeface="Arial"/>
                        <a:buChar char="•"/>
                        <a:tabLst>
                          <a:tab pos="457200" algn="l"/>
                        </a:tabLst>
                        <a:defRPr/>
                      </a:pPr>
                      <a:r>
                        <a:rPr lang="en-US" sz="1000" b="1" kern="1200" dirty="0" smtClean="0">
                          <a:solidFill>
                            <a:schemeClr val="lt1"/>
                          </a:solidFill>
                          <a:effectLst/>
                          <a:latin typeface="+mn-lt"/>
                          <a:ea typeface="+mn-ea"/>
                          <a:cs typeface="+mn-cs"/>
                        </a:rPr>
                        <a:t> </a:t>
                      </a:r>
                      <a:r>
                        <a:rPr lang="en-GB" sz="1000" b="1" kern="1200" dirty="0" smtClean="0">
                          <a:solidFill>
                            <a:schemeClr val="lt1"/>
                          </a:solidFill>
                          <a:effectLst/>
                          <a:latin typeface="+mn-lt"/>
                          <a:ea typeface="+mn-ea"/>
                          <a:cs typeface="+mn-cs"/>
                        </a:rPr>
                        <a:t>Insolvency </a:t>
                      </a:r>
                      <a:endParaRPr lang="en-GB" sz="1100" dirty="0">
                        <a:effectLst/>
                        <a:latin typeface="Calibri"/>
                        <a:ea typeface="Calibri"/>
                        <a:cs typeface="Times New Roman"/>
                      </a:endParaRPr>
                    </a:p>
                  </a:txBody>
                  <a:tcPr marL="85852" marR="85852" marT="46854" marB="46854">
                    <a:solidFill>
                      <a:schemeClr val="accent2">
                        <a:lumMod val="60000"/>
                        <a:lumOff val="40000"/>
                      </a:schemeClr>
                    </a:solidFill>
                  </a:tcPr>
                </a:tc>
              </a:tr>
            </a:tbl>
          </a:graphicData>
        </a:graphic>
      </p:graphicFrame>
      <p:grpSp>
        <p:nvGrpSpPr>
          <p:cNvPr id="56" name="Group 55"/>
          <p:cNvGrpSpPr/>
          <p:nvPr/>
        </p:nvGrpSpPr>
        <p:grpSpPr>
          <a:xfrm>
            <a:off x="2211104" y="3601006"/>
            <a:ext cx="6723608" cy="468540"/>
            <a:chOff x="0" y="0"/>
            <a:chExt cx="8064624" cy="738015"/>
          </a:xfrm>
          <a:solidFill>
            <a:srgbClr val="5B7FB5"/>
          </a:solidFill>
        </p:grpSpPr>
        <p:sp>
          <p:nvSpPr>
            <p:cNvPr id="57" name="Freeform 56"/>
            <p:cNvSpPr/>
            <p:nvPr/>
          </p:nvSpPr>
          <p:spPr>
            <a:xfrm>
              <a:off x="0" y="0"/>
              <a:ext cx="2883024" cy="738013"/>
            </a:xfrm>
            <a:custGeom>
              <a:avLst/>
              <a:gdLst>
                <a:gd name="connsiteX0" fmla="*/ 0 w 2883024"/>
                <a:gd name="connsiteY0" fmla="*/ 0 h 685800"/>
                <a:gd name="connsiteX1" fmla="*/ 2540124 w 2883024"/>
                <a:gd name="connsiteY1" fmla="*/ 0 h 685800"/>
                <a:gd name="connsiteX2" fmla="*/ 2883024 w 2883024"/>
                <a:gd name="connsiteY2" fmla="*/ 342900 h 685800"/>
                <a:gd name="connsiteX3" fmla="*/ 2540124 w 2883024"/>
                <a:gd name="connsiteY3" fmla="*/ 685800 h 685800"/>
                <a:gd name="connsiteX4" fmla="*/ 0 w 2883024"/>
                <a:gd name="connsiteY4" fmla="*/ 685800 h 685800"/>
                <a:gd name="connsiteX5" fmla="*/ 342900 w 2883024"/>
                <a:gd name="connsiteY5" fmla="*/ 342900 h 685800"/>
                <a:gd name="connsiteX6" fmla="*/ 0 w 2883024"/>
                <a:gd name="connsiteY6" fmla="*/ 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83024" h="685800">
                  <a:moveTo>
                    <a:pt x="0" y="0"/>
                  </a:moveTo>
                  <a:lnTo>
                    <a:pt x="2540124" y="0"/>
                  </a:lnTo>
                  <a:lnTo>
                    <a:pt x="2883024" y="342900"/>
                  </a:lnTo>
                  <a:lnTo>
                    <a:pt x="2540124" y="685800"/>
                  </a:lnTo>
                  <a:lnTo>
                    <a:pt x="0" y="685800"/>
                  </a:lnTo>
                  <a:lnTo>
                    <a:pt x="342900" y="342900"/>
                  </a:lnTo>
                  <a:lnTo>
                    <a:pt x="0" y="0"/>
                  </a:lnTo>
                  <a:close/>
                </a:path>
              </a:pathLst>
            </a:custGeom>
            <a:solidFill>
              <a:schemeClr val="tx2">
                <a:lumMod val="75000"/>
              </a:schemeClr>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414909" tIns="24003" rIns="366903" bIns="24003" numCol="1" spcCol="1270" anchor="ctr" anchorCtr="0">
              <a:noAutofit/>
            </a:bodyPr>
            <a:lstStyle/>
            <a:p>
              <a:pPr algn="ctr">
                <a:lnSpc>
                  <a:spcPct val="90000"/>
                </a:lnSpc>
                <a:spcAft>
                  <a:spcPts val="670"/>
                </a:spcAft>
              </a:pPr>
              <a:r>
                <a:rPr lang="en-US" sz="1200" b="1" kern="1200" dirty="0">
                  <a:solidFill>
                    <a:srgbClr val="FFFFFF"/>
                  </a:solidFill>
                  <a:effectLst/>
                  <a:ea typeface="Times New Roman"/>
                  <a:cs typeface="Times New Roman"/>
                </a:rPr>
                <a:t>Strategic </a:t>
              </a:r>
              <a:r>
                <a:rPr lang="en-US" sz="1200" b="1" kern="1200" dirty="0" smtClean="0">
                  <a:solidFill>
                    <a:srgbClr val="FFFFFF"/>
                  </a:solidFill>
                  <a:effectLst/>
                  <a:ea typeface="Times New Roman"/>
                  <a:cs typeface="Times New Roman"/>
                </a:rPr>
                <a:t>Evaluation</a:t>
              </a:r>
              <a:endParaRPr lang="en-GB" dirty="0">
                <a:effectLst/>
                <a:latin typeface="Times New Roman"/>
                <a:ea typeface="Times New Roman"/>
              </a:endParaRPr>
            </a:p>
          </p:txBody>
        </p:sp>
        <p:sp>
          <p:nvSpPr>
            <p:cNvPr id="58" name="Freeform 57"/>
            <p:cNvSpPr/>
            <p:nvPr/>
          </p:nvSpPr>
          <p:spPr>
            <a:xfrm>
              <a:off x="2590800" y="1"/>
              <a:ext cx="2883024" cy="738013"/>
            </a:xfrm>
            <a:custGeom>
              <a:avLst/>
              <a:gdLst>
                <a:gd name="connsiteX0" fmla="*/ 0 w 2883024"/>
                <a:gd name="connsiteY0" fmla="*/ 0 h 685800"/>
                <a:gd name="connsiteX1" fmla="*/ 2540124 w 2883024"/>
                <a:gd name="connsiteY1" fmla="*/ 0 h 685800"/>
                <a:gd name="connsiteX2" fmla="*/ 2883024 w 2883024"/>
                <a:gd name="connsiteY2" fmla="*/ 342900 h 685800"/>
                <a:gd name="connsiteX3" fmla="*/ 2540124 w 2883024"/>
                <a:gd name="connsiteY3" fmla="*/ 685800 h 685800"/>
                <a:gd name="connsiteX4" fmla="*/ 0 w 2883024"/>
                <a:gd name="connsiteY4" fmla="*/ 685800 h 685800"/>
                <a:gd name="connsiteX5" fmla="*/ 342900 w 2883024"/>
                <a:gd name="connsiteY5" fmla="*/ 342900 h 685800"/>
                <a:gd name="connsiteX6" fmla="*/ 0 w 2883024"/>
                <a:gd name="connsiteY6" fmla="*/ 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83024" h="685800">
                  <a:moveTo>
                    <a:pt x="0" y="0"/>
                  </a:moveTo>
                  <a:lnTo>
                    <a:pt x="2540124" y="0"/>
                  </a:lnTo>
                  <a:lnTo>
                    <a:pt x="2883024" y="342900"/>
                  </a:lnTo>
                  <a:lnTo>
                    <a:pt x="2540124" y="685800"/>
                  </a:lnTo>
                  <a:lnTo>
                    <a:pt x="0" y="685800"/>
                  </a:lnTo>
                  <a:lnTo>
                    <a:pt x="342900" y="342900"/>
                  </a:lnTo>
                  <a:lnTo>
                    <a:pt x="0" y="0"/>
                  </a:lnTo>
                  <a:close/>
                </a:path>
              </a:pathLst>
            </a:custGeom>
            <a:solidFill>
              <a:schemeClr val="accent1">
                <a:lumMod val="75000"/>
                <a:lumOff val="25000"/>
              </a:schemeClr>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414909" tIns="24003" rIns="366903" bIns="24003" numCol="1" spcCol="1270" anchor="ctr" anchorCtr="0">
              <a:noAutofit/>
            </a:bodyPr>
            <a:lstStyle/>
            <a:p>
              <a:pPr algn="ctr">
                <a:lnSpc>
                  <a:spcPct val="90000"/>
                </a:lnSpc>
                <a:spcAft>
                  <a:spcPts val="670"/>
                </a:spcAft>
              </a:pPr>
              <a:r>
                <a:rPr lang="en-US" sz="1200" b="1" kern="1200" dirty="0" smtClean="0">
                  <a:solidFill>
                    <a:srgbClr val="FFFFFF"/>
                  </a:solidFill>
                  <a:effectLst/>
                  <a:ea typeface="Times New Roman"/>
                  <a:cs typeface="Times New Roman"/>
                </a:rPr>
                <a:t>Project / Company </a:t>
              </a:r>
              <a:r>
                <a:rPr lang="en-US" sz="1200" b="1" kern="1200" dirty="0">
                  <a:solidFill>
                    <a:srgbClr val="FFFFFF"/>
                  </a:solidFill>
                  <a:effectLst/>
                  <a:ea typeface="Times New Roman"/>
                  <a:cs typeface="Times New Roman"/>
                </a:rPr>
                <a:t>Development Support</a:t>
              </a:r>
              <a:endParaRPr lang="en-GB" dirty="0">
                <a:effectLst/>
                <a:latin typeface="Times New Roman"/>
                <a:ea typeface="Times New Roman"/>
              </a:endParaRPr>
            </a:p>
          </p:txBody>
        </p:sp>
        <p:sp>
          <p:nvSpPr>
            <p:cNvPr id="59" name="Freeform 58"/>
            <p:cNvSpPr/>
            <p:nvPr/>
          </p:nvSpPr>
          <p:spPr>
            <a:xfrm>
              <a:off x="5181600" y="2"/>
              <a:ext cx="2883024" cy="738013"/>
            </a:xfrm>
            <a:custGeom>
              <a:avLst/>
              <a:gdLst>
                <a:gd name="connsiteX0" fmla="*/ 0 w 2883024"/>
                <a:gd name="connsiteY0" fmla="*/ 0 h 685800"/>
                <a:gd name="connsiteX1" fmla="*/ 2540124 w 2883024"/>
                <a:gd name="connsiteY1" fmla="*/ 0 h 685800"/>
                <a:gd name="connsiteX2" fmla="*/ 2883024 w 2883024"/>
                <a:gd name="connsiteY2" fmla="*/ 342900 h 685800"/>
                <a:gd name="connsiteX3" fmla="*/ 2540124 w 2883024"/>
                <a:gd name="connsiteY3" fmla="*/ 685800 h 685800"/>
                <a:gd name="connsiteX4" fmla="*/ 0 w 2883024"/>
                <a:gd name="connsiteY4" fmla="*/ 685800 h 685800"/>
                <a:gd name="connsiteX5" fmla="*/ 342900 w 2883024"/>
                <a:gd name="connsiteY5" fmla="*/ 342900 h 685800"/>
                <a:gd name="connsiteX6" fmla="*/ 0 w 2883024"/>
                <a:gd name="connsiteY6" fmla="*/ 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83024" h="685800">
                  <a:moveTo>
                    <a:pt x="0" y="0"/>
                  </a:moveTo>
                  <a:lnTo>
                    <a:pt x="2540124" y="0"/>
                  </a:lnTo>
                  <a:lnTo>
                    <a:pt x="2883024" y="342900"/>
                  </a:lnTo>
                  <a:lnTo>
                    <a:pt x="2540124" y="685800"/>
                  </a:lnTo>
                  <a:lnTo>
                    <a:pt x="0" y="685800"/>
                  </a:lnTo>
                  <a:lnTo>
                    <a:pt x="342900" y="342900"/>
                  </a:lnTo>
                  <a:lnTo>
                    <a:pt x="0" y="0"/>
                  </a:lnTo>
                  <a:close/>
                </a:path>
              </a:pathLst>
            </a:custGeom>
            <a:solidFill>
              <a:schemeClr val="accent2">
                <a:lumMod val="60000"/>
                <a:lumOff val="40000"/>
              </a:schemeClr>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414909" tIns="24003" rIns="366903" bIns="24003" numCol="1" spcCol="1270" anchor="ctr" anchorCtr="0">
              <a:noAutofit/>
            </a:bodyPr>
            <a:lstStyle/>
            <a:p>
              <a:pPr algn="ctr">
                <a:lnSpc>
                  <a:spcPct val="90000"/>
                </a:lnSpc>
                <a:spcAft>
                  <a:spcPts val="670"/>
                </a:spcAft>
              </a:pPr>
              <a:r>
                <a:rPr lang="en-US" sz="1200" b="1" kern="1200" dirty="0">
                  <a:solidFill>
                    <a:srgbClr val="FFFFFF"/>
                  </a:solidFill>
                  <a:effectLst/>
                  <a:ea typeface="Times New Roman"/>
                  <a:cs typeface="Times New Roman"/>
                </a:rPr>
                <a:t>Operational Enhancement</a:t>
              </a:r>
              <a:endParaRPr lang="en-GB" dirty="0">
                <a:effectLst/>
                <a:latin typeface="Times New Roman"/>
                <a:ea typeface="Times New Roman"/>
              </a:endParaRPr>
            </a:p>
          </p:txBody>
        </p:sp>
      </p:grpSp>
      <p:sp>
        <p:nvSpPr>
          <p:cNvPr id="6" name="Rectangle 5"/>
          <p:cNvSpPr/>
          <p:nvPr/>
        </p:nvSpPr>
        <p:spPr>
          <a:xfrm>
            <a:off x="3811231" y="3115928"/>
            <a:ext cx="3827851" cy="315410"/>
          </a:xfrm>
          <a:prstGeom prst="rect">
            <a:avLst/>
          </a:prstGeom>
        </p:spPr>
        <p:txBody>
          <a:bodyPr wrap="square">
            <a:spAutoFit/>
          </a:bodyPr>
          <a:lstStyle/>
          <a:p>
            <a:pPr lvl="0" defTabSz="914400" eaLnBrk="0" fontAlgn="base" hangingPunct="0">
              <a:spcBef>
                <a:spcPct val="0"/>
              </a:spcBef>
              <a:spcAft>
                <a:spcPct val="0"/>
              </a:spcAft>
            </a:pPr>
            <a:r>
              <a:rPr lang="en-US" altLang="en-US" sz="1400" b="1" i="1" dirty="0" smtClean="0">
                <a:solidFill>
                  <a:schemeClr val="bg1"/>
                </a:solidFill>
                <a:latin typeface="Calibri" pitchFamily="34" charset="0"/>
                <a:ea typeface="Times New Roman" pitchFamily="18" charset="0"/>
                <a:cs typeface="Times New Roman" pitchFamily="18" charset="0"/>
              </a:rPr>
              <a:t>We support </a:t>
            </a:r>
            <a:r>
              <a:rPr lang="en-US" altLang="en-US" sz="1400" b="1" i="1" dirty="0">
                <a:solidFill>
                  <a:schemeClr val="bg1"/>
                </a:solidFill>
                <a:latin typeface="Calibri" pitchFamily="34" charset="0"/>
                <a:ea typeface="Times New Roman" pitchFamily="18" charset="0"/>
                <a:cs typeface="Times New Roman" pitchFamily="18" charset="0"/>
              </a:rPr>
              <a:t>clients across the energy value </a:t>
            </a:r>
            <a:r>
              <a:rPr lang="en-US" altLang="en-US" sz="1400" b="1" i="1" dirty="0" smtClean="0">
                <a:solidFill>
                  <a:schemeClr val="bg1"/>
                </a:solidFill>
                <a:latin typeface="Calibri" pitchFamily="34" charset="0"/>
                <a:ea typeface="Times New Roman" pitchFamily="18" charset="0"/>
                <a:cs typeface="Times New Roman" pitchFamily="18" charset="0"/>
              </a:rPr>
              <a:t>chain</a:t>
            </a:r>
            <a:endParaRPr lang="en-GB" altLang="en-US" sz="1400" i="1" dirty="0">
              <a:solidFill>
                <a:schemeClr val="bg1"/>
              </a:solidFill>
              <a:latin typeface="Arial" pitchFamily="34" charset="0"/>
              <a:ea typeface="Times New Roman" pitchFamily="18" charset="0"/>
              <a:cs typeface="Arial" pitchFamily="34" charset="0"/>
            </a:endParaRPr>
          </a:p>
        </p:txBody>
      </p:sp>
      <p:pic>
        <p:nvPicPr>
          <p:cNvPr id="2050" name="Picture 2" descr="The new turbine is expected to be in serial production in early 2015"/>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6134" r="17770"/>
          <a:stretch/>
        </p:blipFill>
        <p:spPr bwMode="auto">
          <a:xfrm>
            <a:off x="185015" y="3288312"/>
            <a:ext cx="1082112" cy="1033156"/>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upload.wikimedia.org/wikipedia/commons/4/45/Giant_photovoltaic_array.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53954" b="44663"/>
          <a:stretch/>
        </p:blipFill>
        <p:spPr bwMode="auto">
          <a:xfrm>
            <a:off x="185016" y="4416431"/>
            <a:ext cx="1082112" cy="1064581"/>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millicentmedia.files.wordpress.com/2012/07/biomass-pellets-source-deutsches-pelletinstitut.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17835"/>
          <a:stretch/>
        </p:blipFill>
        <p:spPr bwMode="auto">
          <a:xfrm>
            <a:off x="185015" y="5569416"/>
            <a:ext cx="1082112" cy="9547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271659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smtClean="0"/>
              <a:t>Agenda</a:t>
            </a:r>
            <a:endParaRPr lang="en-US" dirty="0"/>
          </a:p>
        </p:txBody>
      </p:sp>
      <p:sp>
        <p:nvSpPr>
          <p:cNvPr id="9" name="Text Placeholder 8"/>
          <p:cNvSpPr>
            <a:spLocks noGrp="1"/>
          </p:cNvSpPr>
          <p:nvPr>
            <p:ph type="body" sz="quarter" idx="16"/>
          </p:nvPr>
        </p:nvSpPr>
        <p:spPr/>
        <p:txBody>
          <a:bodyPr/>
          <a:lstStyle/>
          <a:p>
            <a:endParaRPr lang="en-GB" sz="1600" dirty="0" smtClean="0"/>
          </a:p>
          <a:p>
            <a:r>
              <a:rPr lang="en-GB" sz="1600" dirty="0" smtClean="0"/>
              <a:t>What are the drivers of capacity mechanisms?</a:t>
            </a:r>
          </a:p>
          <a:p>
            <a:pPr lvl="1"/>
            <a:endParaRPr lang="en-GB" sz="1600" dirty="0"/>
          </a:p>
          <a:p>
            <a:r>
              <a:rPr lang="en-US" sz="1600" dirty="0"/>
              <a:t>Energy only or capacity mechanism</a:t>
            </a:r>
            <a:r>
              <a:rPr lang="en-US" sz="1600" dirty="0" smtClean="0"/>
              <a:t>?</a:t>
            </a:r>
          </a:p>
          <a:p>
            <a:endParaRPr lang="en-US" sz="1600" dirty="0"/>
          </a:p>
          <a:p>
            <a:r>
              <a:rPr lang="en-US" sz="1600" dirty="0"/>
              <a:t>Debunking myths about capacity mechanisms </a:t>
            </a:r>
            <a:endParaRPr lang="en-GB" sz="1600" dirty="0" smtClean="0"/>
          </a:p>
          <a:p>
            <a:endParaRPr lang="en-GB" sz="1600" dirty="0"/>
          </a:p>
          <a:p>
            <a:r>
              <a:rPr lang="en-GB" sz="1600" dirty="0" smtClean="0"/>
              <a:t>How </a:t>
            </a:r>
            <a:r>
              <a:rPr lang="en-GB" sz="1600" dirty="0"/>
              <a:t>to ensure cross border participation in capacity mechanisms</a:t>
            </a:r>
            <a:r>
              <a:rPr lang="en-GB" sz="1600" dirty="0" smtClean="0"/>
              <a:t>?</a:t>
            </a:r>
          </a:p>
          <a:p>
            <a:endParaRPr lang="en-GB" sz="1600" dirty="0"/>
          </a:p>
          <a:p>
            <a:r>
              <a:rPr lang="en-GB" sz="1600" dirty="0" smtClean="0"/>
              <a:t>Conclusions </a:t>
            </a:r>
            <a:endParaRPr lang="en-US" sz="1600" dirty="0"/>
          </a:p>
        </p:txBody>
      </p:sp>
      <p:sp>
        <p:nvSpPr>
          <p:cNvPr id="4" name="Slide Number Placeholder 3"/>
          <p:cNvSpPr>
            <a:spLocks noGrp="1"/>
          </p:cNvSpPr>
          <p:nvPr>
            <p:ph type="sldNum" sz="quarter" idx="4"/>
          </p:nvPr>
        </p:nvSpPr>
        <p:spPr/>
        <p:txBody>
          <a:bodyPr/>
          <a:lstStyle/>
          <a:p>
            <a:fld id="{0AF8A4B7-68D6-47C7-8DF0-E856C990106D}" type="slidenum">
              <a:rPr lang="en-US" smtClean="0"/>
              <a:pPr/>
              <a:t>4</a:t>
            </a:fld>
            <a:endParaRPr lang="en-US" dirty="0"/>
          </a:p>
        </p:txBody>
      </p:sp>
    </p:spTree>
    <p:extLst>
      <p:ext uri="{BB962C8B-B14F-4D97-AF65-F5344CB8AC3E}">
        <p14:creationId xmlns:p14="http://schemas.microsoft.com/office/powerpoint/2010/main" val="329235762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Drivers of capacity mechanisms</a:t>
            </a:r>
            <a:endParaRPr lang="en-US" dirty="0"/>
          </a:p>
        </p:txBody>
      </p:sp>
      <p:sp>
        <p:nvSpPr>
          <p:cNvPr id="4" name="Slide Number Placeholder 3"/>
          <p:cNvSpPr>
            <a:spLocks noGrp="1"/>
          </p:cNvSpPr>
          <p:nvPr>
            <p:ph type="sldNum" sz="quarter" idx="4294967295"/>
          </p:nvPr>
        </p:nvSpPr>
        <p:spPr>
          <a:xfrm>
            <a:off x="9445625" y="7083425"/>
            <a:ext cx="384175" cy="244475"/>
          </a:xfrm>
        </p:spPr>
        <p:txBody>
          <a:bodyPr/>
          <a:lstStyle/>
          <a:p>
            <a:fld id="{0AF8A4B7-68D6-47C7-8DF0-E856C990106D}" type="slidenum">
              <a:rPr lang="en-US" smtClean="0"/>
              <a:pPr/>
              <a:t>5</a:t>
            </a:fld>
            <a:endParaRPr lang="en-US" dirty="0"/>
          </a:p>
        </p:txBody>
      </p:sp>
    </p:spTree>
    <p:extLst>
      <p:ext uri="{BB962C8B-B14F-4D97-AF65-F5344CB8AC3E}">
        <p14:creationId xmlns:p14="http://schemas.microsoft.com/office/powerpoint/2010/main" val="204982501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Number Placeholder 4"/>
          <p:cNvSpPr>
            <a:spLocks noGrp="1"/>
          </p:cNvSpPr>
          <p:nvPr>
            <p:ph type="sldNum" sz="quarter" idx="10"/>
          </p:nvPr>
        </p:nvSpPr>
        <p:spPr>
          <a:noFill/>
        </p:spPr>
        <p:txBody>
          <a:bodyPr/>
          <a:lstStyle/>
          <a:p>
            <a:fld id="{AF364D4F-0FAC-44FB-969B-F79D560153E8}" type="slidenum">
              <a:rPr lang="en-US" smtClean="0"/>
              <a:pPr/>
              <a:t>6</a:t>
            </a:fld>
            <a:endParaRPr lang="en-US" smtClean="0"/>
          </a:p>
        </p:txBody>
      </p:sp>
      <p:sp>
        <p:nvSpPr>
          <p:cNvPr id="6147" name="Rectangle 2"/>
          <p:cNvSpPr>
            <a:spLocks noGrp="1" noChangeArrowheads="1"/>
          </p:cNvSpPr>
          <p:nvPr>
            <p:ph type="title"/>
          </p:nvPr>
        </p:nvSpPr>
        <p:spPr/>
        <p:txBody>
          <a:bodyPr/>
          <a:lstStyle/>
          <a:p>
            <a:pPr eaLnBrk="1" hangingPunct="1"/>
            <a:r>
              <a:rPr lang="en-US" sz="1600" dirty="0">
                <a:solidFill>
                  <a:schemeClr val="accent2"/>
                </a:solidFill>
                <a:latin typeface="Franklin Gothic Demi"/>
              </a:rPr>
              <a:t>Drivers of capacity mechanisms</a:t>
            </a:r>
            <a:r>
              <a:rPr lang="en-US" sz="2800" dirty="0" smtClean="0"/>
              <a:t/>
            </a:r>
            <a:br>
              <a:rPr lang="en-US" sz="2800" dirty="0" smtClean="0"/>
            </a:br>
            <a:r>
              <a:rPr lang="en-US" sz="2800" dirty="0" smtClean="0"/>
              <a:t>The good, the bad, and the ugly…</a:t>
            </a:r>
          </a:p>
        </p:txBody>
      </p:sp>
      <p:sp>
        <p:nvSpPr>
          <p:cNvPr id="6148" name="Rectangle 4"/>
          <p:cNvSpPr>
            <a:spLocks noGrp="1" noChangeArrowheads="1"/>
          </p:cNvSpPr>
          <p:nvPr>
            <p:ph type="body" sz="half" idx="1"/>
          </p:nvPr>
        </p:nvSpPr>
        <p:spPr>
          <a:xfrm>
            <a:off x="1397154" y="2095500"/>
            <a:ext cx="3666166" cy="4861560"/>
          </a:xfrm>
        </p:spPr>
        <p:txBody>
          <a:bodyPr/>
          <a:lstStyle/>
          <a:p>
            <a:pPr eaLnBrk="1" hangingPunct="1"/>
            <a:endParaRPr lang="en-US" sz="1800" dirty="0" smtClean="0"/>
          </a:p>
          <a:p>
            <a:pPr eaLnBrk="1" hangingPunct="1"/>
            <a:r>
              <a:rPr lang="en-US" sz="1600" dirty="0" smtClean="0"/>
              <a:t>Guarantee politically determined security of supply criteria </a:t>
            </a:r>
          </a:p>
          <a:p>
            <a:pPr eaLnBrk="1" hangingPunct="1"/>
            <a:r>
              <a:rPr lang="en-US" sz="1600" dirty="0" smtClean="0"/>
              <a:t>Address market failures affecting security of supply (missing money)</a:t>
            </a:r>
          </a:p>
          <a:p>
            <a:pPr eaLnBrk="1" hangingPunct="1"/>
            <a:r>
              <a:rPr lang="en-US" sz="1600" dirty="0" smtClean="0"/>
              <a:t>Support timely investment</a:t>
            </a:r>
            <a:endParaRPr lang="en-US" sz="1600" dirty="0"/>
          </a:p>
          <a:p>
            <a:pPr eaLnBrk="1" hangingPunct="1"/>
            <a:endParaRPr lang="en-US" sz="1600" dirty="0" smtClean="0"/>
          </a:p>
          <a:p>
            <a:pPr eaLnBrk="1" hangingPunct="1"/>
            <a:endParaRPr lang="en-US" sz="1600" dirty="0" smtClean="0"/>
          </a:p>
          <a:p>
            <a:pPr eaLnBrk="1" hangingPunct="1"/>
            <a:endParaRPr lang="en-US" sz="1600" dirty="0"/>
          </a:p>
          <a:p>
            <a:pPr eaLnBrk="1" hangingPunct="1"/>
            <a:r>
              <a:rPr lang="en-US" sz="1600" dirty="0" smtClean="0"/>
              <a:t>Rescue stranded thermal plants</a:t>
            </a:r>
            <a:endParaRPr lang="en-US" sz="1600" dirty="0"/>
          </a:p>
          <a:p>
            <a:pPr eaLnBrk="1" hangingPunct="1"/>
            <a:r>
              <a:rPr lang="en-US" sz="1600" dirty="0" smtClean="0"/>
              <a:t>Smooth </a:t>
            </a:r>
            <a:r>
              <a:rPr lang="en-US" sz="1600" dirty="0"/>
              <a:t>power prices to reduce “politically unsustainable” volatility </a:t>
            </a:r>
            <a:endParaRPr lang="en-US" sz="1600" dirty="0" smtClean="0"/>
          </a:p>
          <a:p>
            <a:pPr eaLnBrk="1" hangingPunct="1"/>
            <a:r>
              <a:rPr lang="en-US" sz="1600" dirty="0" smtClean="0"/>
              <a:t>Dampen investment and retirement  cycles</a:t>
            </a:r>
            <a:endParaRPr lang="en-US" sz="2000" dirty="0"/>
          </a:p>
        </p:txBody>
      </p:sp>
      <p:sp>
        <p:nvSpPr>
          <p:cNvPr id="6151" name="Text Box 11"/>
          <p:cNvSpPr txBox="1">
            <a:spLocks noChangeArrowheads="1"/>
          </p:cNvSpPr>
          <p:nvPr/>
        </p:nvSpPr>
        <p:spPr bwMode="auto">
          <a:xfrm>
            <a:off x="1319490" y="1561883"/>
            <a:ext cx="3112770" cy="1066664"/>
          </a:xfrm>
          <a:prstGeom prst="rect">
            <a:avLst/>
          </a:prstGeom>
          <a:noFill/>
          <a:ln w="25400" algn="ctr">
            <a:noFill/>
            <a:miter lim="800000"/>
            <a:headEnd/>
            <a:tailEnd/>
          </a:ln>
        </p:spPr>
        <p:txBody>
          <a:bodyPr lIns="99276" tIns="49638" rIns="99276" bIns="49638">
            <a:spAutoFit/>
          </a:bodyPr>
          <a:lstStyle/>
          <a:p>
            <a:pPr algn="ctr">
              <a:spcBef>
                <a:spcPct val="5000"/>
              </a:spcBef>
              <a:spcAft>
                <a:spcPct val="5000"/>
              </a:spcAft>
            </a:pPr>
            <a:r>
              <a:rPr lang="en-US" sz="1600" b="1" dirty="0" smtClean="0"/>
              <a:t>Drivers of implementation of capacity mechanisms  </a:t>
            </a:r>
          </a:p>
          <a:p>
            <a:pPr>
              <a:spcBef>
                <a:spcPct val="50000"/>
              </a:spcBef>
            </a:pPr>
            <a:endParaRPr lang="en-US" sz="2000" u="sng" dirty="0"/>
          </a:p>
        </p:txBody>
      </p:sp>
      <p:sp>
        <p:nvSpPr>
          <p:cNvPr id="6153" name="Up-Down Arrow 11"/>
          <p:cNvSpPr>
            <a:spLocks noChangeArrowheads="1"/>
          </p:cNvSpPr>
          <p:nvPr/>
        </p:nvSpPr>
        <p:spPr bwMode="auto">
          <a:xfrm>
            <a:off x="546101" y="2208944"/>
            <a:ext cx="491590" cy="3937856"/>
          </a:xfrm>
          <a:prstGeom prst="upDownArrow">
            <a:avLst>
              <a:gd name="adj1" fmla="val 50000"/>
              <a:gd name="adj2" fmla="val 49999"/>
            </a:avLst>
          </a:prstGeom>
          <a:solidFill>
            <a:schemeClr val="accent2"/>
          </a:solidFill>
          <a:ln w="25400" algn="ctr">
            <a:noFill/>
            <a:miter lim="800000"/>
            <a:headEnd/>
            <a:tailEnd/>
          </a:ln>
        </p:spPr>
        <p:txBody>
          <a:bodyPr lIns="99276" tIns="49638" rIns="99276" bIns="49638" anchor="ctr"/>
          <a:lstStyle/>
          <a:p>
            <a:endParaRPr lang="en-US"/>
          </a:p>
        </p:txBody>
      </p:sp>
      <p:sp>
        <p:nvSpPr>
          <p:cNvPr id="6154" name="TextBox 12"/>
          <p:cNvSpPr txBox="1">
            <a:spLocks noChangeArrowheads="1"/>
          </p:cNvSpPr>
          <p:nvPr/>
        </p:nvSpPr>
        <p:spPr bwMode="auto">
          <a:xfrm>
            <a:off x="146245" y="1566338"/>
            <a:ext cx="1310640" cy="642620"/>
          </a:xfrm>
          <a:prstGeom prst="rect">
            <a:avLst/>
          </a:prstGeom>
          <a:noFill/>
          <a:ln w="9525">
            <a:noFill/>
            <a:miter lim="800000"/>
            <a:headEnd/>
            <a:tailEnd/>
          </a:ln>
        </p:spPr>
        <p:txBody>
          <a:bodyPr lIns="99276" tIns="49638" rIns="99276" bIns="49638">
            <a:spAutoFit/>
          </a:bodyPr>
          <a:lstStyle/>
          <a:p>
            <a:pPr algn="ctr"/>
            <a:r>
              <a:rPr lang="fr-FR" sz="1700" b="1" dirty="0" err="1">
                <a:solidFill>
                  <a:schemeClr val="accent2"/>
                </a:solidFill>
              </a:rPr>
              <a:t>Economic</a:t>
            </a:r>
            <a:r>
              <a:rPr lang="fr-FR" sz="1700" b="1" dirty="0">
                <a:solidFill>
                  <a:schemeClr val="accent2"/>
                </a:solidFill>
              </a:rPr>
              <a:t> drivers</a:t>
            </a:r>
            <a:endParaRPr lang="en-US" sz="1700" b="1" dirty="0">
              <a:solidFill>
                <a:schemeClr val="accent2"/>
              </a:solidFill>
            </a:endParaRPr>
          </a:p>
        </p:txBody>
      </p:sp>
      <p:sp>
        <p:nvSpPr>
          <p:cNvPr id="6155" name="TextBox 13"/>
          <p:cNvSpPr txBox="1">
            <a:spLocks noChangeArrowheads="1"/>
          </p:cNvSpPr>
          <p:nvPr/>
        </p:nvSpPr>
        <p:spPr bwMode="auto">
          <a:xfrm>
            <a:off x="241115" y="6115978"/>
            <a:ext cx="1146810" cy="642620"/>
          </a:xfrm>
          <a:prstGeom prst="rect">
            <a:avLst/>
          </a:prstGeom>
          <a:noFill/>
          <a:ln w="9525">
            <a:noFill/>
            <a:miter lim="800000"/>
            <a:headEnd/>
            <a:tailEnd/>
          </a:ln>
        </p:spPr>
        <p:txBody>
          <a:bodyPr lIns="99276" tIns="49638" rIns="99276" bIns="49638">
            <a:spAutoFit/>
          </a:bodyPr>
          <a:lstStyle/>
          <a:p>
            <a:pPr algn="ctr"/>
            <a:r>
              <a:rPr lang="fr-FR" sz="1700" b="1" dirty="0" err="1">
                <a:solidFill>
                  <a:schemeClr val="accent2"/>
                </a:solidFill>
              </a:rPr>
              <a:t>Political</a:t>
            </a:r>
            <a:r>
              <a:rPr lang="fr-FR" sz="1700" b="1" dirty="0">
                <a:solidFill>
                  <a:schemeClr val="accent2"/>
                </a:solidFill>
              </a:rPr>
              <a:t> drivers</a:t>
            </a:r>
            <a:endParaRPr lang="en-US" sz="1700" b="1" dirty="0">
              <a:solidFill>
                <a:schemeClr val="accent2"/>
              </a:solidFill>
            </a:endParaRPr>
          </a:p>
        </p:txBody>
      </p:sp>
      <p:sp>
        <p:nvSpPr>
          <p:cNvPr id="2" name="Content Placeholder 1"/>
          <p:cNvSpPr>
            <a:spLocks noGrp="1"/>
          </p:cNvSpPr>
          <p:nvPr>
            <p:ph sz="half" idx="2"/>
          </p:nvPr>
        </p:nvSpPr>
        <p:spPr>
          <a:xfrm>
            <a:off x="6030930" y="1887648"/>
            <a:ext cx="3549798" cy="5108528"/>
          </a:xfrm>
        </p:spPr>
        <p:txBody>
          <a:bodyPr/>
          <a:lstStyle/>
          <a:p>
            <a:r>
              <a:rPr lang="en-US" sz="1600" b="1" dirty="0" smtClean="0"/>
              <a:t>Drivers of reform depend on many country specific factors</a:t>
            </a:r>
            <a:r>
              <a:rPr lang="fr-FR" sz="1600" b="1" dirty="0" smtClean="0"/>
              <a:t> </a:t>
            </a:r>
          </a:p>
          <a:p>
            <a:pPr lvl="1"/>
            <a:r>
              <a:rPr lang="en-GB" sz="1600" dirty="0" smtClean="0"/>
              <a:t>Existing generation </a:t>
            </a:r>
            <a:r>
              <a:rPr lang="en-GB" sz="1600" dirty="0"/>
              <a:t>mix and </a:t>
            </a:r>
            <a:r>
              <a:rPr lang="en-GB" sz="1600" dirty="0" smtClean="0"/>
              <a:t>embedded flexibility</a:t>
            </a:r>
          </a:p>
          <a:p>
            <a:pPr lvl="1"/>
            <a:r>
              <a:rPr lang="en-GB" sz="1600" dirty="0" smtClean="0"/>
              <a:t>Market arrangements</a:t>
            </a:r>
          </a:p>
          <a:p>
            <a:pPr lvl="1"/>
            <a:r>
              <a:rPr lang="en-GB" sz="1600" dirty="0" smtClean="0"/>
              <a:t>Level of interconnection</a:t>
            </a:r>
          </a:p>
          <a:p>
            <a:pPr marL="128016" lvl="1" indent="0">
              <a:buNone/>
            </a:pPr>
            <a:endParaRPr lang="fr-FR" sz="1800" dirty="0"/>
          </a:p>
          <a:p>
            <a:r>
              <a:rPr lang="en-US" sz="1600" b="1" dirty="0" smtClean="0"/>
              <a:t>Looking forward, member states have different needs</a:t>
            </a:r>
          </a:p>
          <a:p>
            <a:pPr lvl="1"/>
            <a:r>
              <a:rPr lang="en-GB" sz="1600" dirty="0" smtClean="0"/>
              <a:t>Some </a:t>
            </a:r>
            <a:r>
              <a:rPr lang="en-GB" sz="1600" dirty="0"/>
              <a:t>countries need more dependable capacity, others need flexibility to support renewables, others are </a:t>
            </a:r>
            <a:r>
              <a:rPr lang="en-GB" sz="1600" dirty="0" smtClean="0"/>
              <a:t>well supplied </a:t>
            </a:r>
            <a:r>
              <a:rPr lang="en-GB" sz="1600" dirty="0"/>
              <a:t>by all </a:t>
            </a:r>
            <a:r>
              <a:rPr lang="en-GB" sz="1600" dirty="0" smtClean="0"/>
              <a:t>measures…</a:t>
            </a:r>
          </a:p>
        </p:txBody>
      </p:sp>
      <p:sp>
        <p:nvSpPr>
          <p:cNvPr id="3" name="Right Arrow 2"/>
          <p:cNvSpPr/>
          <p:nvPr/>
        </p:nvSpPr>
        <p:spPr>
          <a:xfrm>
            <a:off x="5280916" y="2795998"/>
            <a:ext cx="503433" cy="2763748"/>
          </a:xfrm>
          <a:prstGeom prst="rightArrow">
            <a:avLst>
              <a:gd name="adj1" fmla="val 50000"/>
              <a:gd name="adj2" fmla="val 6746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2"/>
              </a:solidFill>
            </a:endParaRPr>
          </a:p>
        </p:txBody>
      </p:sp>
      <p:pic>
        <p:nvPicPr>
          <p:cNvPr id="14"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83619" y="6886429"/>
            <a:ext cx="1436312" cy="4819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213488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Box 13"/>
          <p:cNvSpPr txBox="1">
            <a:spLocks noChangeArrowheads="1"/>
          </p:cNvSpPr>
          <p:nvPr/>
        </p:nvSpPr>
        <p:spPr bwMode="auto">
          <a:xfrm>
            <a:off x="122873" y="5852269"/>
            <a:ext cx="9467484" cy="958690"/>
          </a:xfrm>
          <a:prstGeom prst="rect">
            <a:avLst/>
          </a:prstGeom>
          <a:solidFill>
            <a:srgbClr val="FFFF00"/>
          </a:solidFill>
          <a:ln w="9525">
            <a:solidFill>
              <a:srgbClr val="9FACE1"/>
            </a:solidFill>
            <a:miter lim="800000"/>
            <a:headEnd/>
            <a:tailEnd/>
          </a:ln>
          <a:effectLst>
            <a:outerShdw dist="28398" dir="20006097" algn="ctr" rotWithShape="0">
              <a:srgbClr val="969696"/>
            </a:outerShdw>
          </a:effectLst>
        </p:spPr>
        <p:txBody>
          <a:bodyPr wrap="none" lIns="91477" tIns="154862" rIns="91477" bIns="45738" anchor="ctr"/>
          <a:lstStyle>
            <a:defPPr>
              <a:defRPr lang="de-DE"/>
            </a:defPPr>
            <a:lvl1pPr algn="l" defTabSz="762305">
              <a:lnSpc>
                <a:spcPct val="60000"/>
              </a:lnSpc>
              <a:spcBef>
                <a:spcPts val="0"/>
              </a:spcBef>
              <a:spcAft>
                <a:spcPts val="600"/>
              </a:spcAft>
              <a:defRPr sz="1600" b="1">
                <a:solidFill>
                  <a:schemeClr val="accent2">
                    <a:lumMod val="60000"/>
                    <a:lumOff val="40000"/>
                  </a:schemeClr>
                </a:solidFill>
              </a:defRPr>
            </a:lvl1pPr>
          </a:lstStyle>
          <a:p>
            <a:r>
              <a:rPr lang="en-GB" dirty="0" smtClean="0">
                <a:solidFill>
                  <a:schemeClr val="accent1"/>
                </a:solidFill>
              </a:rPr>
              <a:t>Capacity</a:t>
            </a:r>
            <a:endParaRPr lang="en-GB" dirty="0">
              <a:solidFill>
                <a:schemeClr val="accent1"/>
              </a:solidFill>
            </a:endParaRPr>
          </a:p>
        </p:txBody>
      </p:sp>
      <p:sp>
        <p:nvSpPr>
          <p:cNvPr id="139276" name="Text Box 12"/>
          <p:cNvSpPr txBox="1">
            <a:spLocks noChangeArrowheads="1"/>
          </p:cNvSpPr>
          <p:nvPr/>
        </p:nvSpPr>
        <p:spPr bwMode="auto">
          <a:xfrm>
            <a:off x="122873" y="3081617"/>
            <a:ext cx="9473785" cy="1579933"/>
          </a:xfrm>
          <a:prstGeom prst="rect">
            <a:avLst/>
          </a:prstGeom>
          <a:solidFill>
            <a:schemeClr val="bg1">
              <a:lumMod val="85000"/>
            </a:schemeClr>
          </a:solidFill>
          <a:ln w="9525">
            <a:solidFill>
              <a:srgbClr val="9FACE1"/>
            </a:solidFill>
            <a:miter lim="800000"/>
            <a:headEnd/>
            <a:tailEnd/>
          </a:ln>
          <a:effectLst>
            <a:outerShdw dist="28398" dir="20006097" algn="ctr" rotWithShape="0">
              <a:srgbClr val="969696"/>
            </a:outerShdw>
          </a:effectLst>
        </p:spPr>
        <p:txBody>
          <a:bodyPr wrap="none" lIns="91477" tIns="154862" rIns="91477" bIns="45738" anchor="ctr"/>
          <a:lstStyle>
            <a:defPPr>
              <a:defRPr lang="en-US"/>
            </a:defPPr>
            <a:lvl1pPr defTabSz="762305">
              <a:lnSpc>
                <a:spcPct val="60000"/>
              </a:lnSpc>
              <a:spcBef>
                <a:spcPts val="0"/>
              </a:spcBef>
              <a:spcAft>
                <a:spcPts val="600"/>
              </a:spcAft>
              <a:defRPr sz="1600" b="1">
                <a:solidFill>
                  <a:schemeClr val="accent2">
                    <a:lumMod val="60000"/>
                    <a:lumOff val="40000"/>
                  </a:schemeClr>
                </a:solidFill>
              </a:defRPr>
            </a:lvl1pPr>
          </a:lstStyle>
          <a:p>
            <a:r>
              <a:rPr lang="en-GB" dirty="0">
                <a:solidFill>
                  <a:schemeClr val="accent1"/>
                </a:solidFill>
              </a:rPr>
              <a:t>Day </a:t>
            </a:r>
          </a:p>
          <a:p>
            <a:r>
              <a:rPr lang="en-GB" dirty="0">
                <a:solidFill>
                  <a:schemeClr val="accent1"/>
                </a:solidFill>
              </a:rPr>
              <a:t>Ahead</a:t>
            </a:r>
          </a:p>
        </p:txBody>
      </p:sp>
      <p:sp>
        <p:nvSpPr>
          <p:cNvPr id="58371" name="Rectangle 2"/>
          <p:cNvSpPr>
            <a:spLocks noGrp="1" noChangeArrowheads="1"/>
          </p:cNvSpPr>
          <p:nvPr>
            <p:ph type="title" idx="4294967295"/>
          </p:nvPr>
        </p:nvSpPr>
        <p:spPr>
          <a:xfrm>
            <a:off x="1518834" y="352699"/>
            <a:ext cx="8310966" cy="841692"/>
          </a:xfrm>
        </p:spPr>
        <p:txBody>
          <a:bodyPr/>
          <a:lstStyle/>
          <a:p>
            <a:r>
              <a:rPr lang="en-GB" sz="1600" dirty="0">
                <a:solidFill>
                  <a:schemeClr val="accent2"/>
                </a:solidFill>
                <a:latin typeface="Franklin Gothic Demi"/>
              </a:rPr>
              <a:t>Drivers of capacity mechanisms </a:t>
            </a:r>
            <a:r>
              <a:rPr lang="en-GB" sz="2000" b="1" dirty="0" smtClean="0"/>
              <a:t/>
            </a:r>
            <a:br>
              <a:rPr lang="en-GB" sz="2000" b="1" dirty="0" smtClean="0"/>
            </a:br>
            <a:r>
              <a:rPr lang="en-GB" sz="2800" dirty="0" smtClean="0"/>
              <a:t>How much harmonization is necessary ?</a:t>
            </a:r>
            <a:endParaRPr lang="en-GB" sz="2800" dirty="0"/>
          </a:p>
        </p:txBody>
      </p:sp>
      <p:sp>
        <p:nvSpPr>
          <p:cNvPr id="139275" name="Text Box 11"/>
          <p:cNvSpPr txBox="1">
            <a:spLocks noChangeArrowheads="1"/>
          </p:cNvSpPr>
          <p:nvPr/>
        </p:nvSpPr>
        <p:spPr bwMode="auto">
          <a:xfrm>
            <a:off x="122873" y="2184044"/>
            <a:ext cx="9467484" cy="827723"/>
          </a:xfrm>
          <a:prstGeom prst="rect">
            <a:avLst/>
          </a:prstGeom>
          <a:solidFill>
            <a:schemeClr val="bg1">
              <a:lumMod val="85000"/>
            </a:schemeClr>
          </a:solidFill>
          <a:ln w="9525">
            <a:solidFill>
              <a:srgbClr val="9FACE1"/>
            </a:solidFill>
            <a:miter lim="800000"/>
            <a:headEnd/>
            <a:tailEnd/>
          </a:ln>
          <a:effectLst>
            <a:outerShdw dist="28398" dir="20006097" algn="ctr" rotWithShape="0">
              <a:srgbClr val="969696"/>
            </a:outerShdw>
          </a:effectLst>
        </p:spPr>
        <p:txBody>
          <a:bodyPr wrap="none" lIns="91477" tIns="154862" rIns="91477" bIns="45738" anchor="ctr"/>
          <a:lstStyle>
            <a:defPPr>
              <a:defRPr lang="en-US"/>
            </a:defPPr>
            <a:lvl1pPr defTabSz="762305">
              <a:lnSpc>
                <a:spcPct val="60000"/>
              </a:lnSpc>
              <a:spcBef>
                <a:spcPts val="0"/>
              </a:spcBef>
              <a:spcAft>
                <a:spcPts val="600"/>
              </a:spcAft>
              <a:defRPr sz="1600" b="1">
                <a:solidFill>
                  <a:schemeClr val="accent2">
                    <a:lumMod val="60000"/>
                    <a:lumOff val="40000"/>
                  </a:schemeClr>
                </a:solidFill>
              </a:defRPr>
            </a:lvl1pPr>
          </a:lstStyle>
          <a:p>
            <a:r>
              <a:rPr lang="en-GB" dirty="0">
                <a:solidFill>
                  <a:schemeClr val="accent1"/>
                </a:solidFill>
              </a:rPr>
              <a:t>Forward</a:t>
            </a:r>
          </a:p>
          <a:p>
            <a:r>
              <a:rPr lang="en-GB" dirty="0">
                <a:solidFill>
                  <a:schemeClr val="accent1"/>
                </a:solidFill>
              </a:rPr>
              <a:t>Market</a:t>
            </a:r>
          </a:p>
        </p:txBody>
      </p:sp>
      <p:sp>
        <p:nvSpPr>
          <p:cNvPr id="139277" name="Text Box 13"/>
          <p:cNvSpPr txBox="1">
            <a:spLocks noChangeArrowheads="1"/>
          </p:cNvSpPr>
          <p:nvPr/>
        </p:nvSpPr>
        <p:spPr bwMode="auto">
          <a:xfrm>
            <a:off x="135475" y="4769968"/>
            <a:ext cx="9467484" cy="958690"/>
          </a:xfrm>
          <a:prstGeom prst="rect">
            <a:avLst/>
          </a:prstGeom>
          <a:solidFill>
            <a:schemeClr val="bg1">
              <a:lumMod val="85000"/>
            </a:schemeClr>
          </a:solidFill>
          <a:ln w="9525">
            <a:solidFill>
              <a:srgbClr val="9FACE1"/>
            </a:solidFill>
            <a:miter lim="800000"/>
            <a:headEnd/>
            <a:tailEnd/>
          </a:ln>
          <a:effectLst>
            <a:outerShdw dist="28398" dir="20006097" algn="ctr" rotWithShape="0">
              <a:srgbClr val="969696"/>
            </a:outerShdw>
          </a:effectLst>
        </p:spPr>
        <p:txBody>
          <a:bodyPr wrap="none" lIns="91477" tIns="154862" rIns="91477" bIns="45738" anchor="ctr"/>
          <a:lstStyle>
            <a:defPPr>
              <a:defRPr lang="de-DE"/>
            </a:defPPr>
            <a:lvl1pPr algn="l" defTabSz="762305">
              <a:lnSpc>
                <a:spcPct val="60000"/>
              </a:lnSpc>
              <a:spcBef>
                <a:spcPts val="0"/>
              </a:spcBef>
              <a:spcAft>
                <a:spcPts val="600"/>
              </a:spcAft>
              <a:defRPr sz="1600" b="1">
                <a:solidFill>
                  <a:schemeClr val="accent2">
                    <a:lumMod val="60000"/>
                    <a:lumOff val="40000"/>
                  </a:schemeClr>
                </a:solidFill>
              </a:defRPr>
            </a:lvl1pPr>
          </a:lstStyle>
          <a:p>
            <a:r>
              <a:rPr lang="en-GB" dirty="0">
                <a:solidFill>
                  <a:schemeClr val="accent1"/>
                </a:solidFill>
              </a:rPr>
              <a:t>Intraday</a:t>
            </a:r>
          </a:p>
        </p:txBody>
      </p:sp>
      <p:sp>
        <p:nvSpPr>
          <p:cNvPr id="58376" name="Text Box 10"/>
          <p:cNvSpPr txBox="1">
            <a:spLocks noChangeArrowheads="1"/>
          </p:cNvSpPr>
          <p:nvPr/>
        </p:nvSpPr>
        <p:spPr bwMode="auto">
          <a:xfrm>
            <a:off x="1321668" y="1841778"/>
            <a:ext cx="1997466" cy="5109127"/>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lIns="54022" tIns="45738" rIns="91477" bIns="45738">
            <a:spAutoFit/>
          </a:bodyPr>
          <a:lstStyle>
            <a:lvl1pPr marL="177800" indent="-177800" defTabSz="762000">
              <a:tabLst>
                <a:tab pos="93663" algn="l"/>
              </a:tabLst>
              <a:defRPr sz="1600">
                <a:solidFill>
                  <a:schemeClr val="tx1"/>
                </a:solidFill>
                <a:latin typeface="Arial" charset="0"/>
              </a:defRPr>
            </a:lvl1pPr>
            <a:lvl2pPr marL="742950" indent="-285750" defTabSz="762000">
              <a:tabLst>
                <a:tab pos="93663" algn="l"/>
              </a:tabLst>
              <a:defRPr sz="1600">
                <a:solidFill>
                  <a:schemeClr val="tx1"/>
                </a:solidFill>
                <a:latin typeface="Arial" charset="0"/>
              </a:defRPr>
            </a:lvl2pPr>
            <a:lvl3pPr marL="1143000" indent="-228600" defTabSz="762000">
              <a:tabLst>
                <a:tab pos="93663" algn="l"/>
              </a:tabLst>
              <a:defRPr sz="1600">
                <a:solidFill>
                  <a:schemeClr val="tx1"/>
                </a:solidFill>
                <a:latin typeface="Arial" charset="0"/>
              </a:defRPr>
            </a:lvl3pPr>
            <a:lvl4pPr marL="1600200" indent="-228600" defTabSz="762000">
              <a:tabLst>
                <a:tab pos="93663" algn="l"/>
              </a:tabLst>
              <a:defRPr sz="1600">
                <a:solidFill>
                  <a:schemeClr val="tx1"/>
                </a:solidFill>
                <a:latin typeface="Arial" charset="0"/>
              </a:defRPr>
            </a:lvl4pPr>
            <a:lvl5pPr marL="2057400" indent="-228600" defTabSz="762000">
              <a:tabLst>
                <a:tab pos="93663" algn="l"/>
              </a:tabLst>
              <a:defRPr sz="1600">
                <a:solidFill>
                  <a:schemeClr val="tx1"/>
                </a:solidFill>
                <a:latin typeface="Arial" charset="0"/>
              </a:defRPr>
            </a:lvl5pPr>
            <a:lvl6pPr marL="2514600" indent="-228600" defTabSz="762000" eaLnBrk="0" fontAlgn="base" hangingPunct="0">
              <a:lnSpc>
                <a:spcPct val="90000"/>
              </a:lnSpc>
              <a:spcBef>
                <a:spcPct val="20000"/>
              </a:spcBef>
              <a:spcAft>
                <a:spcPct val="0"/>
              </a:spcAft>
              <a:buClr>
                <a:schemeClr val="bg2"/>
              </a:buClr>
              <a:buFont typeface="Wingdings" pitchFamily="2" charset="2"/>
              <a:tabLst>
                <a:tab pos="93663" algn="l"/>
              </a:tabLst>
              <a:defRPr sz="1600">
                <a:solidFill>
                  <a:schemeClr val="tx1"/>
                </a:solidFill>
                <a:latin typeface="Arial" charset="0"/>
              </a:defRPr>
            </a:lvl6pPr>
            <a:lvl7pPr marL="2971800" indent="-228600" defTabSz="762000" eaLnBrk="0" fontAlgn="base" hangingPunct="0">
              <a:lnSpc>
                <a:spcPct val="90000"/>
              </a:lnSpc>
              <a:spcBef>
                <a:spcPct val="20000"/>
              </a:spcBef>
              <a:spcAft>
                <a:spcPct val="0"/>
              </a:spcAft>
              <a:buClr>
                <a:schemeClr val="bg2"/>
              </a:buClr>
              <a:buFont typeface="Wingdings" pitchFamily="2" charset="2"/>
              <a:tabLst>
                <a:tab pos="93663" algn="l"/>
              </a:tabLst>
              <a:defRPr sz="1600">
                <a:solidFill>
                  <a:schemeClr val="tx1"/>
                </a:solidFill>
                <a:latin typeface="Arial" charset="0"/>
              </a:defRPr>
            </a:lvl7pPr>
            <a:lvl8pPr marL="3429000" indent="-228600" defTabSz="762000" eaLnBrk="0" fontAlgn="base" hangingPunct="0">
              <a:lnSpc>
                <a:spcPct val="90000"/>
              </a:lnSpc>
              <a:spcBef>
                <a:spcPct val="20000"/>
              </a:spcBef>
              <a:spcAft>
                <a:spcPct val="0"/>
              </a:spcAft>
              <a:buClr>
                <a:schemeClr val="bg2"/>
              </a:buClr>
              <a:buFont typeface="Wingdings" pitchFamily="2" charset="2"/>
              <a:tabLst>
                <a:tab pos="93663" algn="l"/>
              </a:tabLst>
              <a:defRPr sz="1600">
                <a:solidFill>
                  <a:schemeClr val="tx1"/>
                </a:solidFill>
                <a:latin typeface="Arial" charset="0"/>
              </a:defRPr>
            </a:lvl8pPr>
            <a:lvl9pPr marL="3886200" indent="-228600" defTabSz="762000" eaLnBrk="0" fontAlgn="base" hangingPunct="0">
              <a:lnSpc>
                <a:spcPct val="90000"/>
              </a:lnSpc>
              <a:spcBef>
                <a:spcPct val="20000"/>
              </a:spcBef>
              <a:spcAft>
                <a:spcPct val="0"/>
              </a:spcAft>
              <a:buClr>
                <a:schemeClr val="bg2"/>
              </a:buClr>
              <a:buFont typeface="Wingdings" pitchFamily="2" charset="2"/>
              <a:tabLst>
                <a:tab pos="93663" algn="l"/>
              </a:tabLst>
              <a:defRPr sz="1600">
                <a:solidFill>
                  <a:schemeClr val="tx1"/>
                </a:solidFill>
                <a:latin typeface="Arial" charset="0"/>
              </a:defRPr>
            </a:lvl9pPr>
          </a:lstStyle>
          <a:p>
            <a:pPr marL="0" indent="0" algn="l">
              <a:lnSpc>
                <a:spcPct val="100000"/>
              </a:lnSpc>
              <a:spcBef>
                <a:spcPct val="0"/>
              </a:spcBef>
              <a:spcAft>
                <a:spcPts val="1200"/>
              </a:spcAft>
              <a:tabLst/>
            </a:pPr>
            <a:r>
              <a:rPr lang="en-GB" b="1" dirty="0"/>
              <a:t> </a:t>
            </a:r>
            <a:r>
              <a:rPr lang="en-GB" sz="1400" b="1" dirty="0" smtClean="0"/>
              <a:t>Model 1: Ireland</a:t>
            </a:r>
            <a:endParaRPr lang="en-GB" sz="1400" b="1" dirty="0"/>
          </a:p>
          <a:p>
            <a:pPr algn="l">
              <a:lnSpc>
                <a:spcPct val="100000"/>
              </a:lnSpc>
              <a:spcBef>
                <a:spcPct val="0"/>
              </a:spcBef>
              <a:spcAft>
                <a:spcPts val="1200"/>
              </a:spcAft>
              <a:buClr>
                <a:srgbClr val="FF0000"/>
              </a:buClr>
              <a:buFont typeface="Wingdings" pitchFamily="2" charset="2"/>
              <a:buChar char="§"/>
            </a:pPr>
            <a:r>
              <a:rPr lang="en-GB" sz="1200" b="1" dirty="0" smtClean="0"/>
              <a:t>No </a:t>
            </a:r>
            <a:r>
              <a:rPr lang="en-GB" sz="1200" b="1" dirty="0"/>
              <a:t>meaningful   forward </a:t>
            </a:r>
            <a:r>
              <a:rPr lang="en-GB" sz="1200" b="1" dirty="0" smtClean="0"/>
              <a:t>market</a:t>
            </a:r>
          </a:p>
          <a:p>
            <a:pPr algn="l">
              <a:lnSpc>
                <a:spcPct val="100000"/>
              </a:lnSpc>
              <a:spcBef>
                <a:spcPct val="0"/>
              </a:spcBef>
              <a:spcAft>
                <a:spcPts val="1200"/>
              </a:spcAft>
              <a:buClr>
                <a:srgbClr val="FF0000"/>
              </a:buClr>
              <a:buFont typeface="Wingdings" pitchFamily="2" charset="2"/>
              <a:buChar char="§"/>
            </a:pPr>
            <a:endParaRPr lang="en-GB" sz="1200" b="1" dirty="0"/>
          </a:p>
          <a:p>
            <a:pPr algn="l">
              <a:lnSpc>
                <a:spcPct val="100000"/>
              </a:lnSpc>
              <a:spcBef>
                <a:spcPct val="0"/>
              </a:spcBef>
              <a:spcAft>
                <a:spcPts val="1200"/>
              </a:spcAft>
              <a:buClr>
                <a:srgbClr val="FF0000"/>
              </a:buClr>
              <a:buFont typeface="Wingdings" pitchFamily="2" charset="2"/>
              <a:buChar char="§"/>
            </a:pPr>
            <a:r>
              <a:rPr lang="en-GB" sz="1200" b="1" dirty="0" smtClean="0"/>
              <a:t>Central </a:t>
            </a:r>
            <a:r>
              <a:rPr lang="en-GB" sz="1200" b="1" dirty="0"/>
              <a:t>dispatch with complex bids\offers</a:t>
            </a:r>
          </a:p>
          <a:p>
            <a:pPr algn="l">
              <a:lnSpc>
                <a:spcPct val="100000"/>
              </a:lnSpc>
              <a:spcBef>
                <a:spcPct val="0"/>
              </a:spcBef>
              <a:spcAft>
                <a:spcPts val="1200"/>
              </a:spcAft>
              <a:buClr>
                <a:srgbClr val="FF0000"/>
              </a:buClr>
              <a:buFont typeface="Wingdings" pitchFamily="2" charset="2"/>
              <a:buChar char="§"/>
            </a:pPr>
            <a:r>
              <a:rPr lang="en-GB" sz="1200" b="1" dirty="0"/>
              <a:t>Traded volumes/prices not firm </a:t>
            </a:r>
          </a:p>
          <a:p>
            <a:pPr algn="l">
              <a:lnSpc>
                <a:spcPct val="100000"/>
              </a:lnSpc>
              <a:spcBef>
                <a:spcPct val="0"/>
              </a:spcBef>
              <a:spcAft>
                <a:spcPts val="2400"/>
              </a:spcAft>
              <a:buClr>
                <a:srgbClr val="FF0000"/>
              </a:buClr>
              <a:buFont typeface="Wingdings" pitchFamily="2" charset="2"/>
              <a:buChar char="§"/>
            </a:pPr>
            <a:r>
              <a:rPr lang="en-GB" sz="1200" b="1" dirty="0" smtClean="0"/>
              <a:t>Locational bidding</a:t>
            </a:r>
          </a:p>
          <a:p>
            <a:pPr algn="l">
              <a:lnSpc>
                <a:spcPct val="100000"/>
              </a:lnSpc>
              <a:spcBef>
                <a:spcPct val="0"/>
              </a:spcBef>
              <a:spcAft>
                <a:spcPts val="2400"/>
              </a:spcAft>
              <a:buClr>
                <a:srgbClr val="FF0000"/>
              </a:buClr>
              <a:buFont typeface="Wingdings" pitchFamily="2" charset="2"/>
              <a:buChar char="§"/>
            </a:pPr>
            <a:endParaRPr lang="en-GB" sz="1200" b="1" dirty="0" smtClean="0"/>
          </a:p>
          <a:p>
            <a:pPr algn="l">
              <a:lnSpc>
                <a:spcPct val="100000"/>
              </a:lnSpc>
              <a:spcBef>
                <a:spcPct val="0"/>
              </a:spcBef>
              <a:spcAft>
                <a:spcPts val="1200"/>
              </a:spcAft>
              <a:buClr>
                <a:srgbClr val="FF0000"/>
              </a:buClr>
              <a:buFont typeface="Wingdings" pitchFamily="2" charset="2"/>
              <a:buChar char="§"/>
            </a:pPr>
            <a:r>
              <a:rPr lang="en-GB" sz="1200" b="1" dirty="0" smtClean="0"/>
              <a:t>D-1 </a:t>
            </a:r>
            <a:r>
              <a:rPr lang="en-GB" sz="1200" b="1" dirty="0"/>
              <a:t>gate </a:t>
            </a:r>
            <a:r>
              <a:rPr lang="en-GB" sz="1200" b="1" dirty="0" smtClean="0"/>
              <a:t>closure</a:t>
            </a:r>
          </a:p>
          <a:p>
            <a:pPr algn="l">
              <a:lnSpc>
                <a:spcPct val="100000"/>
              </a:lnSpc>
              <a:spcBef>
                <a:spcPct val="0"/>
              </a:spcBef>
              <a:spcAft>
                <a:spcPts val="1200"/>
              </a:spcAft>
              <a:buClr>
                <a:srgbClr val="FF0000"/>
              </a:buClr>
              <a:buFont typeface="Wingdings" pitchFamily="2" charset="2"/>
              <a:buChar char="§"/>
            </a:pPr>
            <a:r>
              <a:rPr lang="en-GB" sz="1200" b="1" dirty="0" smtClean="0"/>
              <a:t>No </a:t>
            </a:r>
            <a:r>
              <a:rPr lang="en-GB" sz="1200" b="1" dirty="0"/>
              <a:t>intraday </a:t>
            </a:r>
            <a:r>
              <a:rPr lang="en-GB" sz="1200" b="1" dirty="0" smtClean="0"/>
              <a:t>market</a:t>
            </a:r>
          </a:p>
          <a:p>
            <a:pPr algn="l">
              <a:lnSpc>
                <a:spcPct val="100000"/>
              </a:lnSpc>
              <a:spcBef>
                <a:spcPct val="0"/>
              </a:spcBef>
              <a:spcAft>
                <a:spcPts val="1200"/>
              </a:spcAft>
              <a:buClr>
                <a:srgbClr val="FF0000"/>
              </a:buClr>
              <a:buFont typeface="Wingdings" pitchFamily="2" charset="2"/>
              <a:buChar char="§"/>
            </a:pPr>
            <a:endParaRPr lang="fr-FR" sz="1200" b="1" dirty="0" smtClean="0"/>
          </a:p>
          <a:p>
            <a:pPr algn="l">
              <a:lnSpc>
                <a:spcPct val="100000"/>
              </a:lnSpc>
              <a:spcBef>
                <a:spcPct val="0"/>
              </a:spcBef>
              <a:spcAft>
                <a:spcPts val="1200"/>
              </a:spcAft>
              <a:buClr>
                <a:srgbClr val="FF0000"/>
              </a:buClr>
              <a:buFont typeface="Wingdings" pitchFamily="2" charset="2"/>
              <a:buChar char="§"/>
            </a:pPr>
            <a:r>
              <a:rPr lang="fr-FR" sz="1200" b="1" dirty="0" err="1" smtClean="0"/>
              <a:t>Fixed</a:t>
            </a:r>
            <a:r>
              <a:rPr lang="fr-FR" sz="1200" b="1" dirty="0" smtClean="0"/>
              <a:t> </a:t>
            </a:r>
            <a:r>
              <a:rPr lang="fr-FR" sz="1200" b="1" dirty="0" err="1" smtClean="0"/>
              <a:t>capacity</a:t>
            </a:r>
            <a:r>
              <a:rPr lang="fr-FR" sz="1200" b="1" dirty="0" smtClean="0"/>
              <a:t> </a:t>
            </a:r>
            <a:r>
              <a:rPr lang="fr-FR" sz="1200" b="1" dirty="0" err="1" smtClean="0"/>
              <a:t>payment</a:t>
            </a:r>
            <a:endParaRPr lang="fr-FR" sz="1200" b="1" dirty="0" smtClean="0"/>
          </a:p>
          <a:p>
            <a:pPr marL="0" indent="0" algn="l">
              <a:lnSpc>
                <a:spcPct val="100000"/>
              </a:lnSpc>
              <a:spcBef>
                <a:spcPct val="0"/>
              </a:spcBef>
              <a:spcAft>
                <a:spcPts val="1200"/>
              </a:spcAft>
              <a:buClr>
                <a:srgbClr val="FF0000"/>
              </a:buClr>
            </a:pPr>
            <a:endParaRPr lang="fr-FR" sz="1200" b="1" dirty="0">
              <a:solidFill>
                <a:srgbClr val="CC0000"/>
              </a:solidFill>
            </a:endParaRPr>
          </a:p>
        </p:txBody>
      </p:sp>
      <p:sp>
        <p:nvSpPr>
          <p:cNvPr id="58377" name="Text Box 14"/>
          <p:cNvSpPr txBox="1">
            <a:spLocks noChangeArrowheads="1"/>
          </p:cNvSpPr>
          <p:nvPr/>
        </p:nvSpPr>
        <p:spPr bwMode="auto">
          <a:xfrm>
            <a:off x="3397110" y="1833264"/>
            <a:ext cx="1997466" cy="5117642"/>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lIns="54022" tIns="45738" rIns="91477" bIns="45738"/>
          <a:lstStyle>
            <a:lvl1pPr marL="177800" indent="-177800" defTabSz="762000">
              <a:tabLst>
                <a:tab pos="93663" algn="l"/>
              </a:tabLst>
              <a:defRPr sz="1600">
                <a:solidFill>
                  <a:schemeClr val="tx1"/>
                </a:solidFill>
                <a:latin typeface="Arial" charset="0"/>
              </a:defRPr>
            </a:lvl1pPr>
            <a:lvl2pPr marL="742950" indent="-285750" defTabSz="762000">
              <a:tabLst>
                <a:tab pos="93663" algn="l"/>
              </a:tabLst>
              <a:defRPr sz="1600">
                <a:solidFill>
                  <a:schemeClr val="tx1"/>
                </a:solidFill>
                <a:latin typeface="Arial" charset="0"/>
              </a:defRPr>
            </a:lvl2pPr>
            <a:lvl3pPr marL="1143000" indent="-228600" defTabSz="762000">
              <a:tabLst>
                <a:tab pos="93663" algn="l"/>
              </a:tabLst>
              <a:defRPr sz="1600">
                <a:solidFill>
                  <a:schemeClr val="tx1"/>
                </a:solidFill>
                <a:latin typeface="Arial" charset="0"/>
              </a:defRPr>
            </a:lvl3pPr>
            <a:lvl4pPr marL="1600200" indent="-228600" defTabSz="762000">
              <a:tabLst>
                <a:tab pos="93663" algn="l"/>
              </a:tabLst>
              <a:defRPr sz="1600">
                <a:solidFill>
                  <a:schemeClr val="tx1"/>
                </a:solidFill>
                <a:latin typeface="Arial" charset="0"/>
              </a:defRPr>
            </a:lvl4pPr>
            <a:lvl5pPr marL="2057400" indent="-228600" defTabSz="762000">
              <a:tabLst>
                <a:tab pos="93663" algn="l"/>
              </a:tabLst>
              <a:defRPr sz="1600">
                <a:solidFill>
                  <a:schemeClr val="tx1"/>
                </a:solidFill>
                <a:latin typeface="Arial" charset="0"/>
              </a:defRPr>
            </a:lvl5pPr>
            <a:lvl6pPr marL="2514600" indent="-228600" defTabSz="762000" eaLnBrk="0" fontAlgn="base" hangingPunct="0">
              <a:lnSpc>
                <a:spcPct val="90000"/>
              </a:lnSpc>
              <a:spcBef>
                <a:spcPct val="20000"/>
              </a:spcBef>
              <a:spcAft>
                <a:spcPct val="0"/>
              </a:spcAft>
              <a:buClr>
                <a:schemeClr val="bg2"/>
              </a:buClr>
              <a:buFont typeface="Wingdings" pitchFamily="2" charset="2"/>
              <a:tabLst>
                <a:tab pos="93663" algn="l"/>
              </a:tabLst>
              <a:defRPr sz="1600">
                <a:solidFill>
                  <a:schemeClr val="tx1"/>
                </a:solidFill>
                <a:latin typeface="Arial" charset="0"/>
              </a:defRPr>
            </a:lvl6pPr>
            <a:lvl7pPr marL="2971800" indent="-228600" defTabSz="762000" eaLnBrk="0" fontAlgn="base" hangingPunct="0">
              <a:lnSpc>
                <a:spcPct val="90000"/>
              </a:lnSpc>
              <a:spcBef>
                <a:spcPct val="20000"/>
              </a:spcBef>
              <a:spcAft>
                <a:spcPct val="0"/>
              </a:spcAft>
              <a:buClr>
                <a:schemeClr val="bg2"/>
              </a:buClr>
              <a:buFont typeface="Wingdings" pitchFamily="2" charset="2"/>
              <a:tabLst>
                <a:tab pos="93663" algn="l"/>
              </a:tabLst>
              <a:defRPr sz="1600">
                <a:solidFill>
                  <a:schemeClr val="tx1"/>
                </a:solidFill>
                <a:latin typeface="Arial" charset="0"/>
              </a:defRPr>
            </a:lvl7pPr>
            <a:lvl8pPr marL="3429000" indent="-228600" defTabSz="762000" eaLnBrk="0" fontAlgn="base" hangingPunct="0">
              <a:lnSpc>
                <a:spcPct val="90000"/>
              </a:lnSpc>
              <a:spcBef>
                <a:spcPct val="20000"/>
              </a:spcBef>
              <a:spcAft>
                <a:spcPct val="0"/>
              </a:spcAft>
              <a:buClr>
                <a:schemeClr val="bg2"/>
              </a:buClr>
              <a:buFont typeface="Wingdings" pitchFamily="2" charset="2"/>
              <a:tabLst>
                <a:tab pos="93663" algn="l"/>
              </a:tabLst>
              <a:defRPr sz="1600">
                <a:solidFill>
                  <a:schemeClr val="tx1"/>
                </a:solidFill>
                <a:latin typeface="Arial" charset="0"/>
              </a:defRPr>
            </a:lvl8pPr>
            <a:lvl9pPr marL="3886200" indent="-228600" defTabSz="762000" eaLnBrk="0" fontAlgn="base" hangingPunct="0">
              <a:lnSpc>
                <a:spcPct val="90000"/>
              </a:lnSpc>
              <a:spcBef>
                <a:spcPct val="20000"/>
              </a:spcBef>
              <a:spcAft>
                <a:spcPct val="0"/>
              </a:spcAft>
              <a:buClr>
                <a:schemeClr val="bg2"/>
              </a:buClr>
              <a:buFont typeface="Wingdings" pitchFamily="2" charset="2"/>
              <a:tabLst>
                <a:tab pos="93663" algn="l"/>
              </a:tabLst>
              <a:defRPr sz="1600">
                <a:solidFill>
                  <a:schemeClr val="tx1"/>
                </a:solidFill>
                <a:latin typeface="Arial" charset="0"/>
              </a:defRPr>
            </a:lvl9pPr>
          </a:lstStyle>
          <a:p>
            <a:pPr marL="0" indent="0" algn="l">
              <a:lnSpc>
                <a:spcPct val="100000"/>
              </a:lnSpc>
              <a:spcBef>
                <a:spcPct val="0"/>
              </a:spcBef>
              <a:spcAft>
                <a:spcPts val="1200"/>
              </a:spcAft>
              <a:tabLst/>
            </a:pPr>
            <a:r>
              <a:rPr lang="en-GB" b="1" dirty="0"/>
              <a:t> </a:t>
            </a:r>
            <a:r>
              <a:rPr lang="en-GB" sz="1400" b="1" dirty="0" smtClean="0"/>
              <a:t>Model 2: ES, PT, IT</a:t>
            </a:r>
            <a:endParaRPr lang="en-GB" sz="1400" b="1" dirty="0"/>
          </a:p>
          <a:p>
            <a:pPr algn="l">
              <a:lnSpc>
                <a:spcPct val="100000"/>
              </a:lnSpc>
              <a:spcBef>
                <a:spcPct val="0"/>
              </a:spcBef>
              <a:spcAft>
                <a:spcPts val="1200"/>
              </a:spcAft>
              <a:buClr>
                <a:srgbClr val="FF0000"/>
              </a:buClr>
              <a:buFont typeface="Wingdings" pitchFamily="2" charset="2"/>
              <a:buChar char="§"/>
            </a:pPr>
            <a:r>
              <a:rPr lang="en-GB" sz="1200" b="1" dirty="0" smtClean="0"/>
              <a:t>Financial </a:t>
            </a:r>
            <a:r>
              <a:rPr lang="en-GB" sz="1200" b="1" dirty="0"/>
              <a:t>forward market</a:t>
            </a:r>
          </a:p>
          <a:p>
            <a:pPr algn="l">
              <a:lnSpc>
                <a:spcPct val="100000"/>
              </a:lnSpc>
              <a:spcBef>
                <a:spcPct val="0"/>
              </a:spcBef>
              <a:spcAft>
                <a:spcPts val="1200"/>
              </a:spcAft>
              <a:buClr>
                <a:srgbClr val="FF0000"/>
              </a:buClr>
              <a:buFont typeface="Wingdings" pitchFamily="2" charset="2"/>
              <a:buChar char="§"/>
            </a:pPr>
            <a:endParaRPr lang="en-GB" sz="1200" b="1" dirty="0" smtClean="0">
              <a:solidFill>
                <a:srgbClr val="993300"/>
              </a:solidFill>
            </a:endParaRPr>
          </a:p>
          <a:p>
            <a:pPr algn="l">
              <a:lnSpc>
                <a:spcPct val="100000"/>
              </a:lnSpc>
              <a:spcBef>
                <a:spcPct val="0"/>
              </a:spcBef>
              <a:spcAft>
                <a:spcPts val="1200"/>
              </a:spcAft>
              <a:buClr>
                <a:srgbClr val="FF0000"/>
              </a:buClr>
              <a:buFont typeface="Wingdings" pitchFamily="2" charset="2"/>
              <a:buChar char="§"/>
            </a:pPr>
            <a:r>
              <a:rPr lang="en-GB" sz="1200" b="1" dirty="0" smtClean="0"/>
              <a:t>Quasi-mandatory </a:t>
            </a:r>
            <a:r>
              <a:rPr lang="en-GB" sz="1200" b="1" dirty="0"/>
              <a:t>day-ahead auction </a:t>
            </a:r>
            <a:endParaRPr lang="en-GB" sz="1200" b="1" dirty="0" smtClean="0"/>
          </a:p>
          <a:p>
            <a:pPr algn="l">
              <a:lnSpc>
                <a:spcPct val="100000"/>
              </a:lnSpc>
              <a:spcBef>
                <a:spcPct val="0"/>
              </a:spcBef>
              <a:spcAft>
                <a:spcPts val="1200"/>
              </a:spcAft>
              <a:buClr>
                <a:srgbClr val="FF0000"/>
              </a:buClr>
              <a:buFont typeface="Wingdings" pitchFamily="2" charset="2"/>
              <a:buChar char="§"/>
            </a:pPr>
            <a:r>
              <a:rPr lang="en-GB" sz="1200" b="1" dirty="0" smtClean="0"/>
              <a:t>Locational bidding</a:t>
            </a:r>
          </a:p>
          <a:p>
            <a:pPr algn="l">
              <a:lnSpc>
                <a:spcPct val="100000"/>
              </a:lnSpc>
              <a:spcBef>
                <a:spcPct val="0"/>
              </a:spcBef>
              <a:spcAft>
                <a:spcPts val="1200"/>
              </a:spcAft>
              <a:buClr>
                <a:srgbClr val="FF0000"/>
              </a:buClr>
              <a:buFont typeface="Wingdings" pitchFamily="2" charset="2"/>
              <a:buChar char="§"/>
            </a:pPr>
            <a:endParaRPr lang="en-GB" sz="1200" b="1" dirty="0"/>
          </a:p>
          <a:p>
            <a:pPr algn="l">
              <a:lnSpc>
                <a:spcPct val="100000"/>
              </a:lnSpc>
              <a:spcBef>
                <a:spcPct val="0"/>
              </a:spcBef>
              <a:spcAft>
                <a:spcPts val="1200"/>
              </a:spcAft>
              <a:buClr>
                <a:srgbClr val="FF0000"/>
              </a:buClr>
              <a:buFont typeface="Wingdings" pitchFamily="2" charset="2"/>
              <a:buChar char="§"/>
            </a:pPr>
            <a:endParaRPr lang="en-US" sz="1200" b="1" dirty="0" smtClean="0"/>
          </a:p>
          <a:p>
            <a:pPr algn="l">
              <a:lnSpc>
                <a:spcPct val="100000"/>
              </a:lnSpc>
              <a:spcBef>
                <a:spcPct val="0"/>
              </a:spcBef>
              <a:spcAft>
                <a:spcPts val="1200"/>
              </a:spcAft>
              <a:buClr>
                <a:srgbClr val="FF0000"/>
              </a:buClr>
              <a:buFont typeface="Wingdings" pitchFamily="2" charset="2"/>
              <a:buChar char="§"/>
            </a:pPr>
            <a:endParaRPr lang="en-US" sz="1200" b="1" dirty="0" smtClean="0"/>
          </a:p>
          <a:p>
            <a:pPr algn="l">
              <a:lnSpc>
                <a:spcPct val="100000"/>
              </a:lnSpc>
              <a:spcBef>
                <a:spcPct val="0"/>
              </a:spcBef>
              <a:spcAft>
                <a:spcPts val="1200"/>
              </a:spcAft>
              <a:buClr>
                <a:srgbClr val="FF0000"/>
              </a:buClr>
              <a:buFont typeface="Wingdings" pitchFamily="2" charset="2"/>
              <a:buChar char="§"/>
            </a:pPr>
            <a:r>
              <a:rPr lang="en-US" sz="1200" b="1" dirty="0" smtClean="0"/>
              <a:t>Intraday </a:t>
            </a:r>
            <a:r>
              <a:rPr lang="en-US" sz="1200" b="1" dirty="0"/>
              <a:t>auction slots</a:t>
            </a:r>
          </a:p>
          <a:p>
            <a:pPr algn="l">
              <a:lnSpc>
                <a:spcPct val="100000"/>
              </a:lnSpc>
              <a:spcBef>
                <a:spcPct val="0"/>
              </a:spcBef>
              <a:spcAft>
                <a:spcPts val="1200"/>
              </a:spcAft>
              <a:buClr>
                <a:srgbClr val="FF0000"/>
              </a:buClr>
              <a:buFont typeface="Wingdings" pitchFamily="2" charset="2"/>
              <a:buChar char="§"/>
            </a:pPr>
            <a:r>
              <a:rPr lang="en-US" sz="1200" b="1" dirty="0"/>
              <a:t>H-4 gate closure or more</a:t>
            </a:r>
          </a:p>
          <a:p>
            <a:pPr algn="l">
              <a:lnSpc>
                <a:spcPct val="100000"/>
              </a:lnSpc>
              <a:spcBef>
                <a:spcPct val="0"/>
              </a:spcBef>
              <a:spcAft>
                <a:spcPts val="1200"/>
              </a:spcAft>
              <a:buClr>
                <a:srgbClr val="FF0000"/>
              </a:buClr>
              <a:buFont typeface="Wingdings" pitchFamily="2" charset="2"/>
              <a:buChar char="§"/>
            </a:pPr>
            <a:endParaRPr lang="en-US" sz="1200" b="1" dirty="0" smtClean="0"/>
          </a:p>
          <a:p>
            <a:pPr algn="l">
              <a:lnSpc>
                <a:spcPct val="100000"/>
              </a:lnSpc>
              <a:spcBef>
                <a:spcPct val="0"/>
              </a:spcBef>
              <a:spcAft>
                <a:spcPts val="1200"/>
              </a:spcAft>
              <a:buClr>
                <a:srgbClr val="FF0000"/>
              </a:buClr>
              <a:buFont typeface="Wingdings" pitchFamily="2" charset="2"/>
              <a:buChar char="§"/>
            </a:pPr>
            <a:r>
              <a:rPr lang="en-US" sz="1200" b="1" dirty="0" smtClean="0"/>
              <a:t>Capacity and availability payment</a:t>
            </a:r>
            <a:endParaRPr lang="en-US" sz="1200" b="1" dirty="0"/>
          </a:p>
          <a:p>
            <a:pPr algn="l">
              <a:lnSpc>
                <a:spcPct val="100000"/>
              </a:lnSpc>
              <a:spcBef>
                <a:spcPct val="0"/>
              </a:spcBef>
              <a:spcAft>
                <a:spcPts val="1200"/>
              </a:spcAft>
              <a:buClr>
                <a:srgbClr val="FF0000"/>
              </a:buClr>
              <a:buFont typeface="Wingdings" pitchFamily="2" charset="2"/>
              <a:buChar char="§"/>
            </a:pPr>
            <a:endParaRPr lang="en-US" sz="1200" b="1" dirty="0" smtClean="0"/>
          </a:p>
          <a:p>
            <a:pPr algn="l">
              <a:lnSpc>
                <a:spcPct val="100000"/>
              </a:lnSpc>
              <a:spcBef>
                <a:spcPct val="0"/>
              </a:spcBef>
              <a:spcAft>
                <a:spcPts val="1200"/>
              </a:spcAft>
              <a:buClr>
                <a:srgbClr val="FF0000"/>
              </a:buClr>
              <a:buFont typeface="Wingdings" pitchFamily="2" charset="2"/>
              <a:buChar char="§"/>
            </a:pPr>
            <a:endParaRPr lang="en-US" sz="1200" b="1" dirty="0"/>
          </a:p>
          <a:p>
            <a:pPr algn="l">
              <a:lnSpc>
                <a:spcPct val="100000"/>
              </a:lnSpc>
              <a:spcBef>
                <a:spcPct val="0"/>
              </a:spcBef>
              <a:spcAft>
                <a:spcPts val="1200"/>
              </a:spcAft>
              <a:buClr>
                <a:srgbClr val="FF0000"/>
              </a:buClr>
              <a:buFont typeface="Wingdings" pitchFamily="2" charset="2"/>
              <a:buChar char="§"/>
            </a:pPr>
            <a:endParaRPr lang="en-US" sz="1200" b="1" dirty="0"/>
          </a:p>
        </p:txBody>
      </p:sp>
      <p:sp>
        <p:nvSpPr>
          <p:cNvPr id="58378" name="Text Box 15"/>
          <p:cNvSpPr txBox="1">
            <a:spLocks noChangeArrowheads="1"/>
          </p:cNvSpPr>
          <p:nvPr/>
        </p:nvSpPr>
        <p:spPr bwMode="auto">
          <a:xfrm>
            <a:off x="5493031" y="1841778"/>
            <a:ext cx="1997466" cy="5109128"/>
          </a:xfrm>
          <a:prstGeom prst="rect">
            <a:avLst/>
          </a:prstGeom>
          <a:noFill/>
          <a:ln w="12700">
            <a:solidFill>
              <a:srgbClr val="FF0000"/>
            </a:solidFill>
            <a:miter lim="800000"/>
            <a:headEnd/>
            <a:tailEnd/>
          </a:ln>
          <a:extLst/>
        </p:spPr>
        <p:txBody>
          <a:bodyPr lIns="54022" tIns="45738" rIns="91477" bIns="45738"/>
          <a:lstStyle>
            <a:lvl1pPr marL="177800" indent="-177800" defTabSz="762000">
              <a:tabLst>
                <a:tab pos="93663" algn="l"/>
              </a:tabLst>
              <a:defRPr sz="1600">
                <a:solidFill>
                  <a:schemeClr val="tx1"/>
                </a:solidFill>
                <a:latin typeface="Arial" charset="0"/>
              </a:defRPr>
            </a:lvl1pPr>
            <a:lvl2pPr marL="742950" indent="-285750" defTabSz="762000">
              <a:tabLst>
                <a:tab pos="93663" algn="l"/>
              </a:tabLst>
              <a:defRPr sz="1600">
                <a:solidFill>
                  <a:schemeClr val="tx1"/>
                </a:solidFill>
                <a:latin typeface="Arial" charset="0"/>
              </a:defRPr>
            </a:lvl2pPr>
            <a:lvl3pPr marL="1143000" indent="-228600" defTabSz="762000">
              <a:tabLst>
                <a:tab pos="93663" algn="l"/>
              </a:tabLst>
              <a:defRPr sz="1600">
                <a:solidFill>
                  <a:schemeClr val="tx1"/>
                </a:solidFill>
                <a:latin typeface="Arial" charset="0"/>
              </a:defRPr>
            </a:lvl3pPr>
            <a:lvl4pPr marL="1600200" indent="-228600" defTabSz="762000">
              <a:tabLst>
                <a:tab pos="93663" algn="l"/>
              </a:tabLst>
              <a:defRPr sz="1600">
                <a:solidFill>
                  <a:schemeClr val="tx1"/>
                </a:solidFill>
                <a:latin typeface="Arial" charset="0"/>
              </a:defRPr>
            </a:lvl4pPr>
            <a:lvl5pPr marL="2057400" indent="-228600" defTabSz="762000">
              <a:tabLst>
                <a:tab pos="93663" algn="l"/>
              </a:tabLst>
              <a:defRPr sz="1600">
                <a:solidFill>
                  <a:schemeClr val="tx1"/>
                </a:solidFill>
                <a:latin typeface="Arial" charset="0"/>
              </a:defRPr>
            </a:lvl5pPr>
            <a:lvl6pPr marL="2514600" indent="-228600" defTabSz="762000" eaLnBrk="0" fontAlgn="base" hangingPunct="0">
              <a:lnSpc>
                <a:spcPct val="90000"/>
              </a:lnSpc>
              <a:spcBef>
                <a:spcPct val="20000"/>
              </a:spcBef>
              <a:spcAft>
                <a:spcPct val="0"/>
              </a:spcAft>
              <a:buClr>
                <a:schemeClr val="bg2"/>
              </a:buClr>
              <a:buFont typeface="Wingdings" pitchFamily="2" charset="2"/>
              <a:tabLst>
                <a:tab pos="93663" algn="l"/>
              </a:tabLst>
              <a:defRPr sz="1600">
                <a:solidFill>
                  <a:schemeClr val="tx1"/>
                </a:solidFill>
                <a:latin typeface="Arial" charset="0"/>
              </a:defRPr>
            </a:lvl6pPr>
            <a:lvl7pPr marL="2971800" indent="-228600" defTabSz="762000" eaLnBrk="0" fontAlgn="base" hangingPunct="0">
              <a:lnSpc>
                <a:spcPct val="90000"/>
              </a:lnSpc>
              <a:spcBef>
                <a:spcPct val="20000"/>
              </a:spcBef>
              <a:spcAft>
                <a:spcPct val="0"/>
              </a:spcAft>
              <a:buClr>
                <a:schemeClr val="bg2"/>
              </a:buClr>
              <a:buFont typeface="Wingdings" pitchFamily="2" charset="2"/>
              <a:tabLst>
                <a:tab pos="93663" algn="l"/>
              </a:tabLst>
              <a:defRPr sz="1600">
                <a:solidFill>
                  <a:schemeClr val="tx1"/>
                </a:solidFill>
                <a:latin typeface="Arial" charset="0"/>
              </a:defRPr>
            </a:lvl7pPr>
            <a:lvl8pPr marL="3429000" indent="-228600" defTabSz="762000" eaLnBrk="0" fontAlgn="base" hangingPunct="0">
              <a:lnSpc>
                <a:spcPct val="90000"/>
              </a:lnSpc>
              <a:spcBef>
                <a:spcPct val="20000"/>
              </a:spcBef>
              <a:spcAft>
                <a:spcPct val="0"/>
              </a:spcAft>
              <a:buClr>
                <a:schemeClr val="bg2"/>
              </a:buClr>
              <a:buFont typeface="Wingdings" pitchFamily="2" charset="2"/>
              <a:tabLst>
                <a:tab pos="93663" algn="l"/>
              </a:tabLst>
              <a:defRPr sz="1600">
                <a:solidFill>
                  <a:schemeClr val="tx1"/>
                </a:solidFill>
                <a:latin typeface="Arial" charset="0"/>
              </a:defRPr>
            </a:lvl8pPr>
            <a:lvl9pPr marL="3886200" indent="-228600" defTabSz="762000" eaLnBrk="0" fontAlgn="base" hangingPunct="0">
              <a:lnSpc>
                <a:spcPct val="90000"/>
              </a:lnSpc>
              <a:spcBef>
                <a:spcPct val="20000"/>
              </a:spcBef>
              <a:spcAft>
                <a:spcPct val="0"/>
              </a:spcAft>
              <a:buClr>
                <a:schemeClr val="bg2"/>
              </a:buClr>
              <a:buFont typeface="Wingdings" pitchFamily="2" charset="2"/>
              <a:tabLst>
                <a:tab pos="93663" algn="l"/>
              </a:tabLst>
              <a:defRPr sz="1600">
                <a:solidFill>
                  <a:schemeClr val="tx1"/>
                </a:solidFill>
                <a:latin typeface="Arial" charset="0"/>
              </a:defRPr>
            </a:lvl9pPr>
          </a:lstStyle>
          <a:p>
            <a:pPr marL="1588" indent="0" algn="l">
              <a:lnSpc>
                <a:spcPct val="100000"/>
              </a:lnSpc>
              <a:spcBef>
                <a:spcPct val="0"/>
              </a:spcBef>
              <a:spcAft>
                <a:spcPts val="1200"/>
              </a:spcAft>
              <a:tabLst/>
            </a:pPr>
            <a:r>
              <a:rPr lang="en-GB" sz="1400" b="1" dirty="0" smtClean="0"/>
              <a:t>Model 3: Nordic, CWE</a:t>
            </a:r>
            <a:endParaRPr lang="en-GB" sz="1400" b="1" dirty="0"/>
          </a:p>
          <a:p>
            <a:pPr marL="176400" indent="-174625" algn="l">
              <a:lnSpc>
                <a:spcPct val="100000"/>
              </a:lnSpc>
              <a:spcBef>
                <a:spcPct val="0"/>
              </a:spcBef>
              <a:spcAft>
                <a:spcPts val="1200"/>
              </a:spcAft>
              <a:buClr>
                <a:srgbClr val="FF0000"/>
              </a:buClr>
              <a:buFont typeface="Wingdings" pitchFamily="2" charset="2"/>
              <a:buChar char="§"/>
            </a:pPr>
            <a:r>
              <a:rPr lang="en-GB" sz="1200" b="1" dirty="0" smtClean="0"/>
              <a:t>Financial </a:t>
            </a:r>
            <a:r>
              <a:rPr lang="en-GB" sz="1200" b="1" dirty="0"/>
              <a:t>and physical </a:t>
            </a:r>
            <a:r>
              <a:rPr lang="en-GB" sz="1200" b="1" dirty="0" smtClean="0"/>
              <a:t>forward </a:t>
            </a:r>
            <a:r>
              <a:rPr lang="en-GB" sz="1200" b="1" dirty="0"/>
              <a:t>markets</a:t>
            </a:r>
          </a:p>
          <a:p>
            <a:pPr marL="176400" algn="l">
              <a:lnSpc>
                <a:spcPct val="100000"/>
              </a:lnSpc>
              <a:spcBef>
                <a:spcPct val="0"/>
              </a:spcBef>
              <a:spcAft>
                <a:spcPts val="1200"/>
              </a:spcAft>
              <a:buClr>
                <a:srgbClr val="FF0000"/>
              </a:buClr>
              <a:buFont typeface="Wingdings" pitchFamily="2" charset="2"/>
              <a:buChar char="§"/>
            </a:pPr>
            <a:endParaRPr lang="en-GB" sz="1200" b="1" dirty="0"/>
          </a:p>
          <a:p>
            <a:pPr marL="176400" algn="l">
              <a:lnSpc>
                <a:spcPct val="100000"/>
              </a:lnSpc>
              <a:spcBef>
                <a:spcPct val="0"/>
              </a:spcBef>
              <a:spcAft>
                <a:spcPts val="1200"/>
              </a:spcAft>
              <a:buClr>
                <a:srgbClr val="FF0000"/>
              </a:buClr>
              <a:buFont typeface="Wingdings" pitchFamily="2" charset="2"/>
              <a:buChar char="§"/>
            </a:pPr>
            <a:r>
              <a:rPr lang="en-US" sz="1200" b="1" dirty="0" smtClean="0"/>
              <a:t>DA </a:t>
            </a:r>
            <a:r>
              <a:rPr lang="en-US" sz="1200" b="1" dirty="0"/>
              <a:t>a</a:t>
            </a:r>
            <a:r>
              <a:rPr lang="en-US" sz="1200" b="1" dirty="0" smtClean="0"/>
              <a:t>uction </a:t>
            </a:r>
            <a:r>
              <a:rPr lang="en-US" sz="1200" b="1" dirty="0"/>
              <a:t>with strong market </a:t>
            </a:r>
            <a:r>
              <a:rPr lang="en-US" sz="1200" b="1" dirty="0" smtClean="0"/>
              <a:t>support</a:t>
            </a:r>
          </a:p>
          <a:p>
            <a:pPr marL="176400" algn="l">
              <a:lnSpc>
                <a:spcPct val="100000"/>
              </a:lnSpc>
              <a:spcBef>
                <a:spcPct val="0"/>
              </a:spcBef>
              <a:spcAft>
                <a:spcPts val="1200"/>
              </a:spcAft>
              <a:buClr>
                <a:srgbClr val="FF0000"/>
              </a:buClr>
              <a:buFont typeface="Wingdings" pitchFamily="2" charset="2"/>
              <a:buChar char="§"/>
            </a:pPr>
            <a:r>
              <a:rPr lang="en-US" sz="1200" b="1" dirty="0" smtClean="0"/>
              <a:t>Portfolio bidding	</a:t>
            </a:r>
          </a:p>
          <a:p>
            <a:pPr marL="176400" indent="0" algn="l">
              <a:lnSpc>
                <a:spcPct val="100000"/>
              </a:lnSpc>
              <a:spcBef>
                <a:spcPct val="0"/>
              </a:spcBef>
              <a:spcAft>
                <a:spcPts val="1200"/>
              </a:spcAft>
              <a:buClr>
                <a:srgbClr val="FF0000"/>
              </a:buClr>
            </a:pPr>
            <a:endParaRPr lang="en-US" sz="1200" b="1" dirty="0" smtClean="0"/>
          </a:p>
          <a:p>
            <a:pPr marL="176400" indent="0" algn="l">
              <a:lnSpc>
                <a:spcPct val="100000"/>
              </a:lnSpc>
              <a:spcBef>
                <a:spcPct val="0"/>
              </a:spcBef>
              <a:spcAft>
                <a:spcPts val="1200"/>
              </a:spcAft>
              <a:buClr>
                <a:srgbClr val="FF0000"/>
              </a:buClr>
            </a:pPr>
            <a:endParaRPr lang="en-US" sz="1200" b="1" dirty="0" smtClean="0"/>
          </a:p>
          <a:p>
            <a:pPr marL="176400" indent="0" algn="l">
              <a:lnSpc>
                <a:spcPct val="100000"/>
              </a:lnSpc>
              <a:spcBef>
                <a:spcPct val="0"/>
              </a:spcBef>
              <a:spcAft>
                <a:spcPts val="1200"/>
              </a:spcAft>
              <a:buClr>
                <a:srgbClr val="FF0000"/>
              </a:buClr>
            </a:pPr>
            <a:endParaRPr lang="en-US" sz="1200" b="1" dirty="0"/>
          </a:p>
          <a:p>
            <a:pPr marL="171450" indent="-171450" algn="l">
              <a:lnSpc>
                <a:spcPct val="100000"/>
              </a:lnSpc>
              <a:spcBef>
                <a:spcPct val="0"/>
              </a:spcBef>
              <a:spcAft>
                <a:spcPts val="1200"/>
              </a:spcAft>
              <a:buClr>
                <a:srgbClr val="FF0000"/>
              </a:buClr>
              <a:buFont typeface="Wingdings" pitchFamily="2" charset="2"/>
              <a:buChar char="§"/>
            </a:pPr>
            <a:r>
              <a:rPr lang="en-US" sz="1200" b="1" dirty="0"/>
              <a:t>Continuous trading </a:t>
            </a:r>
          </a:p>
          <a:p>
            <a:pPr marL="176400" algn="l">
              <a:lnSpc>
                <a:spcPct val="100000"/>
              </a:lnSpc>
              <a:spcBef>
                <a:spcPct val="0"/>
              </a:spcBef>
              <a:spcAft>
                <a:spcPts val="1200"/>
              </a:spcAft>
              <a:buClr>
                <a:srgbClr val="FF0000"/>
              </a:buClr>
              <a:buFont typeface="Wingdings" pitchFamily="2" charset="2"/>
              <a:buChar char="§"/>
            </a:pPr>
            <a:r>
              <a:rPr lang="en-US" sz="1200" b="1" dirty="0"/>
              <a:t>H-1 gate closure (or less being considered</a:t>
            </a:r>
            <a:r>
              <a:rPr lang="en-US" sz="1200" b="1" dirty="0" smtClean="0"/>
              <a:t>)</a:t>
            </a:r>
          </a:p>
          <a:p>
            <a:pPr marL="176400" algn="l">
              <a:lnSpc>
                <a:spcPct val="100000"/>
              </a:lnSpc>
              <a:spcBef>
                <a:spcPct val="0"/>
              </a:spcBef>
              <a:buClr>
                <a:srgbClr val="FF0000"/>
              </a:buClr>
              <a:buFont typeface="Wingdings" pitchFamily="2" charset="2"/>
              <a:buChar char="§"/>
            </a:pPr>
            <a:endParaRPr lang="en-US" sz="1200" b="1" dirty="0" smtClean="0"/>
          </a:p>
          <a:p>
            <a:pPr marL="176400" algn="l">
              <a:lnSpc>
                <a:spcPct val="100000"/>
              </a:lnSpc>
              <a:spcBef>
                <a:spcPct val="0"/>
              </a:spcBef>
              <a:buClr>
                <a:srgbClr val="FF0000"/>
              </a:buClr>
              <a:buFont typeface="Wingdings" pitchFamily="2" charset="2"/>
              <a:buChar char="§"/>
            </a:pPr>
            <a:r>
              <a:rPr lang="en-US" sz="1200" b="1" dirty="0" smtClean="0"/>
              <a:t>Strategic reserve (Nordics, Be, De)</a:t>
            </a:r>
          </a:p>
          <a:p>
            <a:pPr marL="176400" algn="l">
              <a:lnSpc>
                <a:spcPct val="100000"/>
              </a:lnSpc>
              <a:spcBef>
                <a:spcPct val="0"/>
              </a:spcBef>
              <a:buClr>
                <a:srgbClr val="FF0000"/>
              </a:buClr>
              <a:buFont typeface="Wingdings" pitchFamily="2" charset="2"/>
              <a:buChar char="§"/>
            </a:pPr>
            <a:r>
              <a:rPr lang="en-US" sz="1200" b="1" dirty="0" smtClean="0"/>
              <a:t>Decentralized forward capacity market (</a:t>
            </a:r>
            <a:r>
              <a:rPr lang="en-US" sz="1200" b="1" dirty="0" err="1" smtClean="0"/>
              <a:t>Fr</a:t>
            </a:r>
            <a:r>
              <a:rPr lang="en-US" sz="1200" b="1" dirty="0" smtClean="0"/>
              <a:t>)</a:t>
            </a:r>
            <a:endParaRPr lang="en-GB" sz="1400" b="1" dirty="0"/>
          </a:p>
        </p:txBody>
      </p:sp>
      <p:sp>
        <p:nvSpPr>
          <p:cNvPr id="58379" name="Text Box 16"/>
          <p:cNvSpPr txBox="1">
            <a:spLocks noChangeArrowheads="1"/>
          </p:cNvSpPr>
          <p:nvPr/>
        </p:nvSpPr>
        <p:spPr bwMode="auto">
          <a:xfrm>
            <a:off x="7591316" y="1841563"/>
            <a:ext cx="1932878" cy="5109344"/>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lIns="54022" tIns="45738" rIns="91477" bIns="45738"/>
          <a:lstStyle>
            <a:lvl1pPr marL="177800" indent="-177800" defTabSz="762000">
              <a:tabLst>
                <a:tab pos="93663" algn="l"/>
              </a:tabLst>
              <a:defRPr sz="1600">
                <a:solidFill>
                  <a:schemeClr val="tx1"/>
                </a:solidFill>
                <a:latin typeface="Arial" charset="0"/>
              </a:defRPr>
            </a:lvl1pPr>
            <a:lvl2pPr marL="742950" indent="-285750" defTabSz="762000">
              <a:tabLst>
                <a:tab pos="93663" algn="l"/>
              </a:tabLst>
              <a:defRPr sz="1600">
                <a:solidFill>
                  <a:schemeClr val="tx1"/>
                </a:solidFill>
                <a:latin typeface="Arial" charset="0"/>
              </a:defRPr>
            </a:lvl2pPr>
            <a:lvl3pPr marL="1143000" indent="-228600" defTabSz="762000">
              <a:tabLst>
                <a:tab pos="93663" algn="l"/>
              </a:tabLst>
              <a:defRPr sz="1600">
                <a:solidFill>
                  <a:schemeClr val="tx1"/>
                </a:solidFill>
                <a:latin typeface="Arial" charset="0"/>
              </a:defRPr>
            </a:lvl3pPr>
            <a:lvl4pPr marL="1600200" indent="-228600" defTabSz="762000">
              <a:tabLst>
                <a:tab pos="93663" algn="l"/>
              </a:tabLst>
              <a:defRPr sz="1600">
                <a:solidFill>
                  <a:schemeClr val="tx1"/>
                </a:solidFill>
                <a:latin typeface="Arial" charset="0"/>
              </a:defRPr>
            </a:lvl4pPr>
            <a:lvl5pPr marL="2057400" indent="-228600" defTabSz="762000">
              <a:tabLst>
                <a:tab pos="93663" algn="l"/>
              </a:tabLst>
              <a:defRPr sz="1600">
                <a:solidFill>
                  <a:schemeClr val="tx1"/>
                </a:solidFill>
                <a:latin typeface="Arial" charset="0"/>
              </a:defRPr>
            </a:lvl5pPr>
            <a:lvl6pPr marL="2514600" indent="-228600" defTabSz="762000" eaLnBrk="0" fontAlgn="base" hangingPunct="0">
              <a:lnSpc>
                <a:spcPct val="90000"/>
              </a:lnSpc>
              <a:spcBef>
                <a:spcPct val="20000"/>
              </a:spcBef>
              <a:spcAft>
                <a:spcPct val="0"/>
              </a:spcAft>
              <a:buClr>
                <a:schemeClr val="bg2"/>
              </a:buClr>
              <a:buFont typeface="Wingdings" pitchFamily="2" charset="2"/>
              <a:tabLst>
                <a:tab pos="93663" algn="l"/>
              </a:tabLst>
              <a:defRPr sz="1600">
                <a:solidFill>
                  <a:schemeClr val="tx1"/>
                </a:solidFill>
                <a:latin typeface="Arial" charset="0"/>
              </a:defRPr>
            </a:lvl6pPr>
            <a:lvl7pPr marL="2971800" indent="-228600" defTabSz="762000" eaLnBrk="0" fontAlgn="base" hangingPunct="0">
              <a:lnSpc>
                <a:spcPct val="90000"/>
              </a:lnSpc>
              <a:spcBef>
                <a:spcPct val="20000"/>
              </a:spcBef>
              <a:spcAft>
                <a:spcPct val="0"/>
              </a:spcAft>
              <a:buClr>
                <a:schemeClr val="bg2"/>
              </a:buClr>
              <a:buFont typeface="Wingdings" pitchFamily="2" charset="2"/>
              <a:tabLst>
                <a:tab pos="93663" algn="l"/>
              </a:tabLst>
              <a:defRPr sz="1600">
                <a:solidFill>
                  <a:schemeClr val="tx1"/>
                </a:solidFill>
                <a:latin typeface="Arial" charset="0"/>
              </a:defRPr>
            </a:lvl7pPr>
            <a:lvl8pPr marL="3429000" indent="-228600" defTabSz="762000" eaLnBrk="0" fontAlgn="base" hangingPunct="0">
              <a:lnSpc>
                <a:spcPct val="90000"/>
              </a:lnSpc>
              <a:spcBef>
                <a:spcPct val="20000"/>
              </a:spcBef>
              <a:spcAft>
                <a:spcPct val="0"/>
              </a:spcAft>
              <a:buClr>
                <a:schemeClr val="bg2"/>
              </a:buClr>
              <a:buFont typeface="Wingdings" pitchFamily="2" charset="2"/>
              <a:tabLst>
                <a:tab pos="93663" algn="l"/>
              </a:tabLst>
              <a:defRPr sz="1600">
                <a:solidFill>
                  <a:schemeClr val="tx1"/>
                </a:solidFill>
                <a:latin typeface="Arial" charset="0"/>
              </a:defRPr>
            </a:lvl8pPr>
            <a:lvl9pPr marL="3886200" indent="-228600" defTabSz="762000" eaLnBrk="0" fontAlgn="base" hangingPunct="0">
              <a:lnSpc>
                <a:spcPct val="90000"/>
              </a:lnSpc>
              <a:spcBef>
                <a:spcPct val="20000"/>
              </a:spcBef>
              <a:spcAft>
                <a:spcPct val="0"/>
              </a:spcAft>
              <a:buClr>
                <a:schemeClr val="bg2"/>
              </a:buClr>
              <a:buFont typeface="Wingdings" pitchFamily="2" charset="2"/>
              <a:tabLst>
                <a:tab pos="93663" algn="l"/>
              </a:tabLst>
              <a:defRPr sz="1600">
                <a:solidFill>
                  <a:schemeClr val="tx1"/>
                </a:solidFill>
                <a:latin typeface="Arial" charset="0"/>
              </a:defRPr>
            </a:lvl9pPr>
          </a:lstStyle>
          <a:p>
            <a:pPr algn="l">
              <a:lnSpc>
                <a:spcPct val="100000"/>
              </a:lnSpc>
              <a:spcBef>
                <a:spcPct val="0"/>
              </a:spcBef>
              <a:spcAft>
                <a:spcPts val="1200"/>
              </a:spcAft>
            </a:pPr>
            <a:r>
              <a:rPr lang="en-GB" sz="1400" b="1" dirty="0" smtClean="0"/>
              <a:t>Model 4: GB</a:t>
            </a:r>
            <a:endParaRPr lang="en-GB" sz="1400" b="1" dirty="0"/>
          </a:p>
          <a:p>
            <a:pPr algn="l">
              <a:lnSpc>
                <a:spcPct val="100000"/>
              </a:lnSpc>
              <a:spcBef>
                <a:spcPct val="0"/>
              </a:spcBef>
              <a:spcAft>
                <a:spcPts val="1200"/>
              </a:spcAft>
              <a:buClr>
                <a:srgbClr val="FF0000"/>
              </a:buClr>
              <a:buFont typeface="Wingdings" pitchFamily="2" charset="2"/>
              <a:buChar char="§"/>
            </a:pPr>
            <a:r>
              <a:rPr lang="en-GB" sz="1200" b="1" dirty="0" smtClean="0"/>
              <a:t>Mainly </a:t>
            </a:r>
            <a:r>
              <a:rPr lang="en-GB" sz="1200" b="1" dirty="0"/>
              <a:t>physical forward market</a:t>
            </a:r>
          </a:p>
          <a:p>
            <a:pPr algn="l">
              <a:lnSpc>
                <a:spcPct val="100000"/>
              </a:lnSpc>
              <a:spcBef>
                <a:spcPct val="0"/>
              </a:spcBef>
              <a:spcAft>
                <a:spcPts val="1200"/>
              </a:spcAft>
              <a:buClr>
                <a:srgbClr val="FF0000"/>
              </a:buClr>
              <a:buFont typeface="Wingdings" pitchFamily="2" charset="2"/>
              <a:buChar char="§"/>
            </a:pPr>
            <a:endParaRPr lang="en-GB" sz="1200" b="1" dirty="0"/>
          </a:p>
          <a:p>
            <a:pPr algn="l">
              <a:lnSpc>
                <a:spcPct val="100000"/>
              </a:lnSpc>
              <a:spcBef>
                <a:spcPct val="0"/>
              </a:spcBef>
              <a:spcAft>
                <a:spcPts val="1200"/>
              </a:spcAft>
              <a:buClr>
                <a:srgbClr val="FF0000"/>
              </a:buClr>
              <a:buFont typeface="Wingdings" pitchFamily="2" charset="2"/>
              <a:buChar char="§"/>
            </a:pPr>
            <a:r>
              <a:rPr lang="en-US" sz="1200" b="1" dirty="0" smtClean="0"/>
              <a:t>No </a:t>
            </a:r>
            <a:r>
              <a:rPr lang="en-US" sz="1200" b="1" dirty="0"/>
              <a:t>particular significance of </a:t>
            </a:r>
            <a:r>
              <a:rPr lang="en-US" sz="1200" b="1" dirty="0" smtClean="0"/>
              <a:t>DA</a:t>
            </a:r>
          </a:p>
          <a:p>
            <a:pPr algn="l">
              <a:lnSpc>
                <a:spcPct val="100000"/>
              </a:lnSpc>
              <a:spcBef>
                <a:spcPct val="0"/>
              </a:spcBef>
              <a:spcAft>
                <a:spcPts val="1200"/>
              </a:spcAft>
              <a:buClr>
                <a:srgbClr val="FF0000"/>
              </a:buClr>
              <a:buFont typeface="Wingdings" pitchFamily="2" charset="2"/>
              <a:buChar char="§"/>
            </a:pPr>
            <a:r>
              <a:rPr lang="en-US" sz="1200" b="1" dirty="0" smtClean="0"/>
              <a:t>Portfolio bidding</a:t>
            </a:r>
            <a:endParaRPr lang="en-US" sz="1200" b="1" dirty="0"/>
          </a:p>
          <a:p>
            <a:pPr algn="l">
              <a:lnSpc>
                <a:spcPct val="100000"/>
              </a:lnSpc>
              <a:spcBef>
                <a:spcPct val="0"/>
              </a:spcBef>
              <a:spcAft>
                <a:spcPts val="1200"/>
              </a:spcAft>
              <a:buClr>
                <a:srgbClr val="FF0000"/>
              </a:buClr>
              <a:buFont typeface="Wingdings" pitchFamily="2" charset="2"/>
              <a:buChar char="§"/>
            </a:pPr>
            <a:endParaRPr lang="en-US" sz="1200" b="1" dirty="0" smtClean="0"/>
          </a:p>
          <a:p>
            <a:pPr algn="l">
              <a:lnSpc>
                <a:spcPct val="100000"/>
              </a:lnSpc>
              <a:spcBef>
                <a:spcPct val="0"/>
              </a:spcBef>
              <a:spcAft>
                <a:spcPts val="1200"/>
              </a:spcAft>
              <a:buClr>
                <a:srgbClr val="FF0000"/>
              </a:buClr>
              <a:buFont typeface="Wingdings" pitchFamily="2" charset="2"/>
              <a:buChar char="§"/>
            </a:pPr>
            <a:endParaRPr lang="en-US" sz="1200" b="1" dirty="0" smtClean="0"/>
          </a:p>
          <a:p>
            <a:pPr algn="l">
              <a:lnSpc>
                <a:spcPct val="100000"/>
              </a:lnSpc>
              <a:spcBef>
                <a:spcPct val="0"/>
              </a:spcBef>
              <a:spcAft>
                <a:spcPts val="1200"/>
              </a:spcAft>
              <a:buClr>
                <a:srgbClr val="FF0000"/>
              </a:buClr>
              <a:buFont typeface="Wingdings" pitchFamily="2" charset="2"/>
              <a:buChar char="§"/>
            </a:pPr>
            <a:endParaRPr lang="en-US" sz="1200" b="1" dirty="0"/>
          </a:p>
          <a:p>
            <a:pPr algn="l">
              <a:lnSpc>
                <a:spcPct val="100000"/>
              </a:lnSpc>
              <a:spcBef>
                <a:spcPct val="0"/>
              </a:spcBef>
              <a:spcAft>
                <a:spcPts val="1200"/>
              </a:spcAft>
              <a:buClr>
                <a:srgbClr val="FF0000"/>
              </a:buClr>
              <a:buFont typeface="Wingdings" pitchFamily="2" charset="2"/>
              <a:buChar char="§"/>
            </a:pPr>
            <a:r>
              <a:rPr lang="en-US" sz="1200" b="1" dirty="0" smtClean="0"/>
              <a:t>Continuous </a:t>
            </a:r>
            <a:r>
              <a:rPr lang="en-US" sz="1200" b="1" dirty="0"/>
              <a:t>trading </a:t>
            </a:r>
          </a:p>
          <a:p>
            <a:pPr algn="l">
              <a:lnSpc>
                <a:spcPct val="100000"/>
              </a:lnSpc>
              <a:spcBef>
                <a:spcPct val="0"/>
              </a:spcBef>
              <a:spcAft>
                <a:spcPts val="1200"/>
              </a:spcAft>
              <a:buClr>
                <a:srgbClr val="FF0000"/>
              </a:buClr>
              <a:buFont typeface="Wingdings" pitchFamily="2" charset="2"/>
              <a:buChar char="§"/>
            </a:pPr>
            <a:r>
              <a:rPr lang="en-US" sz="1200" b="1" dirty="0"/>
              <a:t>H-1 gate closure</a:t>
            </a:r>
          </a:p>
          <a:p>
            <a:pPr algn="l">
              <a:lnSpc>
                <a:spcPct val="100000"/>
              </a:lnSpc>
              <a:spcBef>
                <a:spcPct val="0"/>
              </a:spcBef>
              <a:spcAft>
                <a:spcPts val="1200"/>
              </a:spcAft>
              <a:buClr>
                <a:srgbClr val="FF0000"/>
              </a:buClr>
              <a:buFont typeface="Wingdings" pitchFamily="2" charset="2"/>
              <a:buChar char="§"/>
            </a:pPr>
            <a:endParaRPr lang="en-US" sz="1200" b="1" dirty="0"/>
          </a:p>
          <a:p>
            <a:pPr algn="l">
              <a:lnSpc>
                <a:spcPct val="100000"/>
              </a:lnSpc>
              <a:spcBef>
                <a:spcPct val="0"/>
              </a:spcBef>
              <a:spcAft>
                <a:spcPts val="1200"/>
              </a:spcAft>
              <a:buClr>
                <a:srgbClr val="FF0000"/>
              </a:buClr>
              <a:buFont typeface="Wingdings" pitchFamily="2" charset="2"/>
              <a:buChar char="§"/>
            </a:pPr>
            <a:r>
              <a:rPr lang="en-US" sz="1200" b="1" dirty="0" smtClean="0"/>
              <a:t>Centralized forward capacity market</a:t>
            </a:r>
            <a:endParaRPr lang="en-US" sz="1200" b="1" dirty="0"/>
          </a:p>
        </p:txBody>
      </p:sp>
      <p:sp>
        <p:nvSpPr>
          <p:cNvPr id="15" name="Slide Number Placeholder 3"/>
          <p:cNvSpPr>
            <a:spLocks noGrp="1"/>
          </p:cNvSpPr>
          <p:nvPr>
            <p:ph type="sldNum" sz="quarter" idx="4294967295"/>
          </p:nvPr>
        </p:nvSpPr>
        <p:spPr>
          <a:xfrm>
            <a:off x="9445625" y="7083425"/>
            <a:ext cx="384175" cy="244475"/>
          </a:xfrm>
        </p:spPr>
        <p:txBody>
          <a:bodyPr/>
          <a:lstStyle/>
          <a:p>
            <a:pPr algn="ctr"/>
            <a:fld id="{0AF8A4B7-68D6-47C7-8DF0-E856C990106D}" type="slidenum">
              <a:rPr lang="en-US" smtClean="0"/>
              <a:pPr algn="ctr"/>
              <a:t>7</a:t>
            </a:fld>
            <a:endParaRPr lang="en-US" dirty="0"/>
          </a:p>
        </p:txBody>
      </p:sp>
      <p:sp>
        <p:nvSpPr>
          <p:cNvPr id="16" name="Rectangle 15"/>
          <p:cNvSpPr/>
          <p:nvPr/>
        </p:nvSpPr>
        <p:spPr>
          <a:xfrm>
            <a:off x="2608556" y="1352236"/>
            <a:ext cx="5000215" cy="338554"/>
          </a:xfrm>
          <a:prstGeom prst="rect">
            <a:avLst/>
          </a:prstGeom>
        </p:spPr>
        <p:txBody>
          <a:bodyPr wrap="none">
            <a:spAutoFit/>
          </a:bodyPr>
          <a:lstStyle/>
          <a:p>
            <a:pPr lvl="1"/>
            <a:r>
              <a:rPr lang="en-US" sz="1600" b="1" dirty="0" smtClean="0"/>
              <a:t>A wide range of market arrangements across Europe…</a:t>
            </a:r>
            <a:endParaRPr lang="en-US" sz="1400" b="1" dirty="0"/>
          </a:p>
        </p:txBody>
      </p:sp>
      <p:sp>
        <p:nvSpPr>
          <p:cNvPr id="17" name="Rectangle 16"/>
          <p:cNvSpPr/>
          <p:nvPr/>
        </p:nvSpPr>
        <p:spPr>
          <a:xfrm>
            <a:off x="3676891" y="7083425"/>
            <a:ext cx="5629746" cy="338554"/>
          </a:xfrm>
          <a:prstGeom prst="rect">
            <a:avLst/>
          </a:prstGeom>
        </p:spPr>
        <p:txBody>
          <a:bodyPr wrap="none">
            <a:spAutoFit/>
          </a:bodyPr>
          <a:lstStyle/>
          <a:p>
            <a:pPr lvl="1"/>
            <a:r>
              <a:rPr lang="en-US" sz="1600" b="1" dirty="0" smtClean="0"/>
              <a:t>… which suggests harmonization of CM will be as challenging </a:t>
            </a:r>
            <a:endParaRPr lang="en-US" sz="1400" b="1" dirty="0"/>
          </a:p>
        </p:txBody>
      </p:sp>
    </p:spTree>
    <p:extLst>
      <p:ext uri="{BB962C8B-B14F-4D97-AF65-F5344CB8AC3E}">
        <p14:creationId xmlns:p14="http://schemas.microsoft.com/office/powerpoint/2010/main" val="17529004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600" dirty="0">
                <a:solidFill>
                  <a:schemeClr val="accent2"/>
                </a:solidFill>
                <a:latin typeface="Franklin Gothic Demi"/>
              </a:rPr>
              <a:t>Drivers of capacity mechanisms</a:t>
            </a:r>
            <a:r>
              <a:rPr lang="en-US" sz="2000" b="1" dirty="0" smtClean="0"/>
              <a:t/>
            </a:r>
            <a:br>
              <a:rPr lang="en-US" sz="2000" b="1" dirty="0" smtClean="0"/>
            </a:br>
            <a:r>
              <a:rPr lang="en-GB" sz="2800" dirty="0" smtClean="0"/>
              <a:t>Member </a:t>
            </a:r>
            <a:r>
              <a:rPr lang="en-GB" sz="2800" dirty="0"/>
              <a:t>states have different </a:t>
            </a:r>
            <a:r>
              <a:rPr lang="en-GB" sz="2800" dirty="0" smtClean="0"/>
              <a:t>issues and needs</a:t>
            </a:r>
            <a:r>
              <a:rPr lang="en-US" sz="2800" dirty="0" smtClean="0"/>
              <a:t>…</a:t>
            </a:r>
            <a:endParaRPr lang="en-US" sz="2800" dirty="0"/>
          </a:p>
        </p:txBody>
      </p:sp>
      <p:graphicFrame>
        <p:nvGraphicFramePr>
          <p:cNvPr id="6" name="Content Placeholder 5"/>
          <p:cNvGraphicFramePr>
            <a:graphicFrameLocks noGrp="1"/>
          </p:cNvGraphicFramePr>
          <p:nvPr>
            <p:ph sz="half" idx="1"/>
            <p:extLst>
              <p:ext uri="{D42A27DB-BD31-4B8C-83A1-F6EECF244321}">
                <p14:modId xmlns:p14="http://schemas.microsoft.com/office/powerpoint/2010/main" val="4159331361"/>
              </p:ext>
            </p:extLst>
          </p:nvPr>
        </p:nvGraphicFramePr>
        <p:xfrm>
          <a:off x="290110" y="1547317"/>
          <a:ext cx="9457092" cy="5216503"/>
        </p:xfrm>
        <a:graphic>
          <a:graphicData uri="http://schemas.openxmlformats.org/drawingml/2006/table">
            <a:tbl>
              <a:tblPr firstRow="1" bandRow="1">
                <a:tableStyleId>{110AD155-F961-4746-A943-DB6564367A16}</a:tableStyleId>
              </a:tblPr>
              <a:tblGrid>
                <a:gridCol w="1237542"/>
                <a:gridCol w="1643910"/>
                <a:gridCol w="1643910"/>
                <a:gridCol w="1643910"/>
                <a:gridCol w="1643910"/>
                <a:gridCol w="1643910"/>
              </a:tblGrid>
              <a:tr h="360805">
                <a:tc>
                  <a:txBody>
                    <a:bodyPr/>
                    <a:lstStyle/>
                    <a:p>
                      <a:pPr>
                        <a:lnSpc>
                          <a:spcPct val="115000"/>
                        </a:lnSpc>
                      </a:pPr>
                      <a:endParaRPr lang="en-GB" sz="1600" dirty="0">
                        <a:effectLst/>
                        <a:latin typeface="Calibri"/>
                      </a:endParaRPr>
                    </a:p>
                  </a:txBody>
                  <a:tcPr marL="57923" marR="57923" marT="28741" marB="28741" anchor="ctr"/>
                </a:tc>
                <a:tc>
                  <a:txBody>
                    <a:bodyPr/>
                    <a:lstStyle/>
                    <a:p>
                      <a:pPr algn="ctr">
                        <a:lnSpc>
                          <a:spcPct val="115000"/>
                        </a:lnSpc>
                        <a:spcBef>
                          <a:spcPts val="265"/>
                        </a:spcBef>
                        <a:spcAft>
                          <a:spcPts val="0"/>
                        </a:spcAft>
                      </a:pPr>
                      <a:r>
                        <a:rPr lang="en-GB" sz="1200" kern="1200">
                          <a:effectLst/>
                        </a:rPr>
                        <a:t>FRANCE</a:t>
                      </a:r>
                      <a:endParaRPr lang="en-GB" sz="1600">
                        <a:effectLst/>
                        <a:latin typeface="Calibri"/>
                        <a:ea typeface="Calibri"/>
                        <a:cs typeface="Arial"/>
                      </a:endParaRPr>
                    </a:p>
                  </a:txBody>
                  <a:tcPr marL="57923" marR="57923" marT="28741" marB="28741" anchor="ctr"/>
                </a:tc>
                <a:tc>
                  <a:txBody>
                    <a:bodyPr/>
                    <a:lstStyle/>
                    <a:p>
                      <a:pPr algn="ctr">
                        <a:lnSpc>
                          <a:spcPct val="115000"/>
                        </a:lnSpc>
                        <a:spcBef>
                          <a:spcPts val="265"/>
                        </a:spcBef>
                        <a:spcAft>
                          <a:spcPts val="0"/>
                        </a:spcAft>
                      </a:pPr>
                      <a:r>
                        <a:rPr lang="en-GB" sz="1200" kern="1200">
                          <a:effectLst/>
                        </a:rPr>
                        <a:t>GERMANY</a:t>
                      </a:r>
                      <a:endParaRPr lang="en-GB" sz="1600">
                        <a:effectLst/>
                        <a:latin typeface="Calibri"/>
                        <a:ea typeface="Calibri"/>
                        <a:cs typeface="Arial"/>
                      </a:endParaRPr>
                    </a:p>
                  </a:txBody>
                  <a:tcPr marL="57923" marR="57923" marT="28741" marB="28741" anchor="ctr"/>
                </a:tc>
                <a:tc>
                  <a:txBody>
                    <a:bodyPr/>
                    <a:lstStyle/>
                    <a:p>
                      <a:pPr algn="ctr">
                        <a:lnSpc>
                          <a:spcPct val="115000"/>
                        </a:lnSpc>
                        <a:spcBef>
                          <a:spcPts val="265"/>
                        </a:spcBef>
                        <a:spcAft>
                          <a:spcPts val="0"/>
                        </a:spcAft>
                      </a:pPr>
                      <a:r>
                        <a:rPr lang="en-GB" sz="1200" kern="1200">
                          <a:effectLst/>
                        </a:rPr>
                        <a:t>UK</a:t>
                      </a:r>
                      <a:endParaRPr lang="en-GB" sz="1600">
                        <a:effectLst/>
                        <a:latin typeface="Calibri"/>
                        <a:ea typeface="Calibri"/>
                        <a:cs typeface="Arial"/>
                      </a:endParaRPr>
                    </a:p>
                  </a:txBody>
                  <a:tcPr marL="57923" marR="57923" marT="28741" marB="28741" anchor="ctr"/>
                </a:tc>
                <a:tc>
                  <a:txBody>
                    <a:bodyPr/>
                    <a:lstStyle/>
                    <a:p>
                      <a:pPr algn="ctr">
                        <a:lnSpc>
                          <a:spcPct val="115000"/>
                        </a:lnSpc>
                        <a:spcBef>
                          <a:spcPts val="265"/>
                        </a:spcBef>
                        <a:spcAft>
                          <a:spcPts val="0"/>
                        </a:spcAft>
                      </a:pPr>
                      <a:r>
                        <a:rPr lang="en-GB" sz="1200" kern="1200">
                          <a:effectLst/>
                        </a:rPr>
                        <a:t>SPAIN</a:t>
                      </a:r>
                      <a:endParaRPr lang="en-GB" sz="1600">
                        <a:effectLst/>
                        <a:latin typeface="Calibri"/>
                        <a:ea typeface="Calibri"/>
                        <a:cs typeface="Arial"/>
                      </a:endParaRPr>
                    </a:p>
                  </a:txBody>
                  <a:tcPr marL="57923" marR="57923" marT="28741" marB="28741" anchor="ctr"/>
                </a:tc>
                <a:tc>
                  <a:txBody>
                    <a:bodyPr/>
                    <a:lstStyle/>
                    <a:p>
                      <a:pPr algn="ctr">
                        <a:lnSpc>
                          <a:spcPct val="115000"/>
                        </a:lnSpc>
                        <a:spcBef>
                          <a:spcPts val="265"/>
                        </a:spcBef>
                        <a:spcAft>
                          <a:spcPts val="0"/>
                        </a:spcAft>
                      </a:pPr>
                      <a:r>
                        <a:rPr lang="en-GB" sz="1200" kern="1200">
                          <a:effectLst/>
                        </a:rPr>
                        <a:t>ITALY</a:t>
                      </a:r>
                      <a:endParaRPr lang="en-GB" sz="1600">
                        <a:effectLst/>
                        <a:latin typeface="Calibri"/>
                        <a:ea typeface="Calibri"/>
                        <a:cs typeface="Arial"/>
                      </a:endParaRPr>
                    </a:p>
                  </a:txBody>
                  <a:tcPr marL="57923" marR="57923" marT="28741" marB="28741" anchor="ctr"/>
                </a:tc>
              </a:tr>
              <a:tr h="951534">
                <a:tc>
                  <a:txBody>
                    <a:bodyPr/>
                    <a:lstStyle/>
                    <a:p>
                      <a:pPr algn="ctr">
                        <a:lnSpc>
                          <a:spcPct val="115000"/>
                        </a:lnSpc>
                        <a:spcBef>
                          <a:spcPts val="265"/>
                        </a:spcBef>
                        <a:spcAft>
                          <a:spcPts val="0"/>
                        </a:spcAft>
                      </a:pPr>
                      <a:r>
                        <a:rPr lang="en-GB" sz="1200" b="1" kern="1200" dirty="0">
                          <a:effectLst/>
                        </a:rPr>
                        <a:t>Local specificities</a:t>
                      </a:r>
                      <a:endParaRPr lang="en-GB" sz="1600" b="1" dirty="0">
                        <a:effectLst/>
                        <a:latin typeface="Calibri"/>
                        <a:ea typeface="Calibri"/>
                        <a:cs typeface="Arial"/>
                      </a:endParaRPr>
                    </a:p>
                  </a:txBody>
                  <a:tcPr marL="57923" marR="57923" marT="28741" marB="28741" anchor="ctr"/>
                </a:tc>
                <a:tc>
                  <a:txBody>
                    <a:bodyPr/>
                    <a:lstStyle/>
                    <a:p>
                      <a:pPr>
                        <a:lnSpc>
                          <a:spcPct val="115000"/>
                        </a:lnSpc>
                        <a:spcBef>
                          <a:spcPts val="265"/>
                        </a:spcBef>
                        <a:spcAft>
                          <a:spcPts val="0"/>
                        </a:spcAft>
                      </a:pPr>
                      <a:r>
                        <a:rPr lang="en-GB" sz="1200" kern="1200" dirty="0">
                          <a:effectLst/>
                        </a:rPr>
                        <a:t>- </a:t>
                      </a:r>
                      <a:r>
                        <a:rPr lang="en-GB" sz="1200" kern="1200" dirty="0" err="1">
                          <a:effectLst/>
                        </a:rPr>
                        <a:t>Thermo</a:t>
                      </a:r>
                      <a:r>
                        <a:rPr lang="en-GB" sz="1200" kern="1200" dirty="0">
                          <a:effectLst/>
                        </a:rPr>
                        <a:t> sensitivity of  power demand (electric heating)</a:t>
                      </a:r>
                      <a:endParaRPr lang="en-GB" sz="1600" dirty="0">
                        <a:effectLst/>
                      </a:endParaRPr>
                    </a:p>
                    <a:p>
                      <a:pPr>
                        <a:lnSpc>
                          <a:spcPct val="115000"/>
                        </a:lnSpc>
                        <a:spcBef>
                          <a:spcPts val="265"/>
                        </a:spcBef>
                        <a:spcAft>
                          <a:spcPts val="0"/>
                        </a:spcAft>
                      </a:pPr>
                      <a:r>
                        <a:rPr lang="en-GB" sz="1200" kern="1200" dirty="0">
                          <a:effectLst/>
                        </a:rPr>
                        <a:t>- Peak demand growth</a:t>
                      </a:r>
                      <a:endParaRPr lang="en-GB" sz="1600" dirty="0">
                        <a:effectLst/>
                        <a:latin typeface="Calibri"/>
                        <a:ea typeface="Calibri"/>
                        <a:cs typeface="Arial"/>
                      </a:endParaRPr>
                    </a:p>
                  </a:txBody>
                  <a:tcPr marL="57923" marR="57923" marT="28741" marB="28741" anchor="ctr"/>
                </a:tc>
                <a:tc>
                  <a:txBody>
                    <a:bodyPr/>
                    <a:lstStyle/>
                    <a:p>
                      <a:pPr>
                        <a:lnSpc>
                          <a:spcPct val="115000"/>
                        </a:lnSpc>
                        <a:spcBef>
                          <a:spcPts val="265"/>
                        </a:spcBef>
                        <a:spcAft>
                          <a:spcPts val="0"/>
                        </a:spcAft>
                      </a:pPr>
                      <a:r>
                        <a:rPr lang="en-GB" sz="1200" kern="1200">
                          <a:effectLst/>
                        </a:rPr>
                        <a:t>- Grid constraints from North to  South</a:t>
                      </a:r>
                      <a:endParaRPr lang="en-GB" sz="1600">
                        <a:effectLst/>
                      </a:endParaRPr>
                    </a:p>
                    <a:p>
                      <a:pPr>
                        <a:lnSpc>
                          <a:spcPct val="115000"/>
                        </a:lnSpc>
                        <a:spcBef>
                          <a:spcPts val="265"/>
                        </a:spcBef>
                        <a:spcAft>
                          <a:spcPts val="0"/>
                        </a:spcAft>
                      </a:pPr>
                      <a:r>
                        <a:rPr lang="en-GB" sz="1200" kern="1200">
                          <a:effectLst/>
                        </a:rPr>
                        <a:t>- Nuclear phase-out</a:t>
                      </a:r>
                      <a:endParaRPr lang="en-GB" sz="1600">
                        <a:effectLst/>
                      </a:endParaRPr>
                    </a:p>
                    <a:p>
                      <a:pPr>
                        <a:lnSpc>
                          <a:spcPct val="115000"/>
                        </a:lnSpc>
                        <a:spcBef>
                          <a:spcPts val="265"/>
                        </a:spcBef>
                        <a:spcAft>
                          <a:spcPts val="0"/>
                        </a:spcAft>
                      </a:pPr>
                      <a:r>
                        <a:rPr lang="en-GB" sz="1200" kern="1200">
                          <a:effectLst/>
                        </a:rPr>
                        <a:t>- Strong RES growth</a:t>
                      </a:r>
                      <a:endParaRPr lang="en-GB" sz="1600">
                        <a:effectLst/>
                        <a:latin typeface="Calibri"/>
                        <a:ea typeface="Calibri"/>
                        <a:cs typeface="Arial"/>
                      </a:endParaRPr>
                    </a:p>
                  </a:txBody>
                  <a:tcPr marL="57923" marR="57923" marT="28741" marB="28741" anchor="ctr"/>
                </a:tc>
                <a:tc>
                  <a:txBody>
                    <a:bodyPr/>
                    <a:lstStyle/>
                    <a:p>
                      <a:pPr>
                        <a:lnSpc>
                          <a:spcPct val="115000"/>
                        </a:lnSpc>
                        <a:spcBef>
                          <a:spcPts val="265"/>
                        </a:spcBef>
                        <a:spcAft>
                          <a:spcPts val="0"/>
                        </a:spcAft>
                      </a:pPr>
                      <a:r>
                        <a:rPr lang="en-GB" sz="1200" kern="1200">
                          <a:effectLst/>
                        </a:rPr>
                        <a:t>- Large retirements of thermal plants</a:t>
                      </a:r>
                      <a:endParaRPr lang="en-GB" sz="1600">
                        <a:effectLst/>
                      </a:endParaRPr>
                    </a:p>
                    <a:p>
                      <a:pPr>
                        <a:lnSpc>
                          <a:spcPct val="115000"/>
                        </a:lnSpc>
                        <a:spcBef>
                          <a:spcPts val="265"/>
                        </a:spcBef>
                        <a:spcAft>
                          <a:spcPts val="0"/>
                        </a:spcAft>
                      </a:pPr>
                      <a:r>
                        <a:rPr lang="en-GB" sz="1200" kern="1200">
                          <a:effectLst/>
                        </a:rPr>
                        <a:t>- Limited interconnection</a:t>
                      </a:r>
                      <a:endParaRPr lang="en-GB" sz="1600">
                        <a:effectLst/>
                      </a:endParaRPr>
                    </a:p>
                    <a:p>
                      <a:pPr>
                        <a:lnSpc>
                          <a:spcPct val="115000"/>
                        </a:lnSpc>
                        <a:spcBef>
                          <a:spcPts val="265"/>
                        </a:spcBef>
                        <a:spcAft>
                          <a:spcPts val="0"/>
                        </a:spcAft>
                      </a:pPr>
                      <a:r>
                        <a:rPr lang="en-GB" sz="1200" kern="1200">
                          <a:effectLst/>
                        </a:rPr>
                        <a:t>- Strong RES growth</a:t>
                      </a:r>
                      <a:endParaRPr lang="en-GB" sz="1600">
                        <a:effectLst/>
                        <a:latin typeface="Calibri"/>
                        <a:ea typeface="Calibri"/>
                        <a:cs typeface="Arial"/>
                      </a:endParaRPr>
                    </a:p>
                  </a:txBody>
                  <a:tcPr marL="57923" marR="57923" marT="28741" marB="28741" anchor="ctr"/>
                </a:tc>
                <a:tc>
                  <a:txBody>
                    <a:bodyPr/>
                    <a:lstStyle/>
                    <a:p>
                      <a:pPr>
                        <a:lnSpc>
                          <a:spcPct val="115000"/>
                        </a:lnSpc>
                        <a:spcBef>
                          <a:spcPts val="265"/>
                        </a:spcBef>
                        <a:spcAft>
                          <a:spcPts val="0"/>
                        </a:spcAft>
                      </a:pPr>
                      <a:r>
                        <a:rPr lang="en-GB" sz="1200" kern="1200">
                          <a:effectLst/>
                        </a:rPr>
                        <a:t>- Weak demand </a:t>
                      </a:r>
                      <a:endParaRPr lang="en-GB" sz="1600">
                        <a:effectLst/>
                      </a:endParaRPr>
                    </a:p>
                    <a:p>
                      <a:pPr>
                        <a:lnSpc>
                          <a:spcPct val="115000"/>
                        </a:lnSpc>
                        <a:spcBef>
                          <a:spcPts val="265"/>
                        </a:spcBef>
                        <a:spcAft>
                          <a:spcPts val="0"/>
                        </a:spcAft>
                      </a:pPr>
                      <a:r>
                        <a:rPr lang="en-GB" sz="1200" kern="1200">
                          <a:effectLst/>
                        </a:rPr>
                        <a:t>- Strong RES growth</a:t>
                      </a:r>
                      <a:endParaRPr lang="en-GB" sz="1600">
                        <a:effectLst/>
                      </a:endParaRPr>
                    </a:p>
                    <a:p>
                      <a:pPr>
                        <a:lnSpc>
                          <a:spcPct val="115000"/>
                        </a:lnSpc>
                        <a:spcBef>
                          <a:spcPts val="265"/>
                        </a:spcBef>
                        <a:spcAft>
                          <a:spcPts val="0"/>
                        </a:spcAft>
                      </a:pPr>
                      <a:r>
                        <a:rPr lang="en-GB" sz="1200" kern="1200">
                          <a:effectLst/>
                        </a:rPr>
                        <a:t>- Limited interconnection</a:t>
                      </a:r>
                      <a:endParaRPr lang="en-GB" sz="1600">
                        <a:effectLst/>
                      </a:endParaRPr>
                    </a:p>
                    <a:p>
                      <a:pPr>
                        <a:lnSpc>
                          <a:spcPct val="115000"/>
                        </a:lnSpc>
                        <a:spcBef>
                          <a:spcPts val="265"/>
                        </a:spcBef>
                        <a:spcAft>
                          <a:spcPts val="0"/>
                        </a:spcAft>
                      </a:pPr>
                      <a:r>
                        <a:rPr lang="en-GB" sz="1200" kern="1200">
                          <a:effectLst/>
                        </a:rPr>
                        <a:t>- Quasi-mandatory pool</a:t>
                      </a:r>
                      <a:endParaRPr lang="en-GB" sz="1600">
                        <a:effectLst/>
                        <a:latin typeface="Calibri"/>
                        <a:ea typeface="Calibri"/>
                        <a:cs typeface="Arial"/>
                      </a:endParaRPr>
                    </a:p>
                  </a:txBody>
                  <a:tcPr marL="57923" marR="57923" marT="28741" marB="28741" anchor="ctr"/>
                </a:tc>
                <a:tc>
                  <a:txBody>
                    <a:bodyPr/>
                    <a:lstStyle/>
                    <a:p>
                      <a:pPr>
                        <a:lnSpc>
                          <a:spcPct val="115000"/>
                        </a:lnSpc>
                        <a:spcBef>
                          <a:spcPts val="265"/>
                        </a:spcBef>
                        <a:spcAft>
                          <a:spcPts val="0"/>
                        </a:spcAft>
                      </a:pPr>
                      <a:r>
                        <a:rPr lang="en-GB" sz="1200" kern="1200" dirty="0">
                          <a:effectLst/>
                        </a:rPr>
                        <a:t>- Internal zones and grid constraints</a:t>
                      </a:r>
                      <a:endParaRPr lang="en-GB" sz="1600" dirty="0">
                        <a:effectLst/>
                      </a:endParaRPr>
                    </a:p>
                    <a:p>
                      <a:pPr>
                        <a:lnSpc>
                          <a:spcPct val="115000"/>
                        </a:lnSpc>
                        <a:spcBef>
                          <a:spcPts val="265"/>
                        </a:spcBef>
                        <a:spcAft>
                          <a:spcPts val="0"/>
                        </a:spcAft>
                      </a:pPr>
                      <a:r>
                        <a:rPr lang="en-GB" sz="1200" kern="1200" dirty="0">
                          <a:effectLst/>
                        </a:rPr>
                        <a:t>- Strong RES growth</a:t>
                      </a:r>
                      <a:endParaRPr lang="en-GB" sz="1600" dirty="0">
                        <a:effectLst/>
                      </a:endParaRPr>
                    </a:p>
                    <a:p>
                      <a:pPr>
                        <a:lnSpc>
                          <a:spcPct val="115000"/>
                        </a:lnSpc>
                        <a:spcBef>
                          <a:spcPts val="265"/>
                        </a:spcBef>
                        <a:spcAft>
                          <a:spcPts val="0"/>
                        </a:spcAft>
                      </a:pPr>
                      <a:r>
                        <a:rPr lang="en-GB" sz="1200" kern="1200" dirty="0">
                          <a:effectLst/>
                        </a:rPr>
                        <a:t>- Central dispatch</a:t>
                      </a:r>
                      <a:endParaRPr lang="en-GB" sz="1600" dirty="0">
                        <a:effectLst/>
                        <a:latin typeface="Calibri"/>
                        <a:ea typeface="Calibri"/>
                        <a:cs typeface="Arial"/>
                      </a:endParaRPr>
                    </a:p>
                  </a:txBody>
                  <a:tcPr marL="57923" marR="57923" marT="28741" marB="28741" anchor="ctr"/>
                </a:tc>
              </a:tr>
              <a:tr h="1428539">
                <a:tc>
                  <a:txBody>
                    <a:bodyPr/>
                    <a:lstStyle/>
                    <a:p>
                      <a:pPr algn="ctr">
                        <a:lnSpc>
                          <a:spcPct val="115000"/>
                        </a:lnSpc>
                        <a:spcBef>
                          <a:spcPts val="265"/>
                        </a:spcBef>
                        <a:spcAft>
                          <a:spcPts val="0"/>
                        </a:spcAft>
                      </a:pPr>
                      <a:r>
                        <a:rPr lang="en-GB" sz="1200" b="1" kern="1200" dirty="0">
                          <a:effectLst/>
                        </a:rPr>
                        <a:t>Key issues</a:t>
                      </a:r>
                      <a:endParaRPr lang="en-GB" sz="1600" b="1" dirty="0">
                        <a:effectLst/>
                        <a:latin typeface="Calibri"/>
                        <a:ea typeface="Calibri"/>
                        <a:cs typeface="Arial"/>
                      </a:endParaRPr>
                    </a:p>
                  </a:txBody>
                  <a:tcPr marL="57923" marR="57923" marT="28741" marB="28741" anchor="ctr"/>
                </a:tc>
                <a:tc>
                  <a:txBody>
                    <a:bodyPr/>
                    <a:lstStyle/>
                    <a:p>
                      <a:pPr>
                        <a:lnSpc>
                          <a:spcPct val="115000"/>
                        </a:lnSpc>
                        <a:spcBef>
                          <a:spcPts val="265"/>
                        </a:spcBef>
                        <a:spcAft>
                          <a:spcPts val="0"/>
                        </a:spcAft>
                      </a:pPr>
                      <a:r>
                        <a:rPr lang="en-GB" sz="1200" kern="1200" dirty="0">
                          <a:effectLst/>
                        </a:rPr>
                        <a:t>- Peak demand growth (+25% in 10 years)</a:t>
                      </a:r>
                      <a:endParaRPr lang="en-GB" sz="1600" dirty="0">
                        <a:effectLst/>
                      </a:endParaRPr>
                    </a:p>
                    <a:p>
                      <a:pPr>
                        <a:lnSpc>
                          <a:spcPct val="115000"/>
                        </a:lnSpc>
                        <a:spcBef>
                          <a:spcPts val="265"/>
                        </a:spcBef>
                        <a:spcAft>
                          <a:spcPts val="0"/>
                        </a:spcAft>
                      </a:pPr>
                      <a:r>
                        <a:rPr lang="en-GB" sz="1200" kern="1200" dirty="0">
                          <a:effectLst/>
                        </a:rPr>
                        <a:t>- Missing money for peak plants</a:t>
                      </a:r>
                      <a:endParaRPr lang="en-GB" sz="1600" dirty="0">
                        <a:effectLst/>
                      </a:endParaRPr>
                    </a:p>
                    <a:p>
                      <a:pPr>
                        <a:lnSpc>
                          <a:spcPct val="115000"/>
                        </a:lnSpc>
                        <a:spcBef>
                          <a:spcPts val="265"/>
                        </a:spcBef>
                        <a:spcAft>
                          <a:spcPts val="0"/>
                        </a:spcAft>
                      </a:pPr>
                      <a:r>
                        <a:rPr lang="en-GB" sz="1200" kern="1200" dirty="0">
                          <a:effectLst/>
                        </a:rPr>
                        <a:t>- Low profitability of CCGTs</a:t>
                      </a:r>
                      <a:endParaRPr lang="en-GB" sz="1600" dirty="0">
                        <a:effectLst/>
                        <a:latin typeface="Calibri"/>
                        <a:ea typeface="Calibri"/>
                        <a:cs typeface="Arial"/>
                      </a:endParaRPr>
                    </a:p>
                  </a:txBody>
                  <a:tcPr marL="57923" marR="57923" marT="28741" marB="28741" anchor="ctr"/>
                </a:tc>
                <a:tc>
                  <a:txBody>
                    <a:bodyPr/>
                    <a:lstStyle/>
                    <a:p>
                      <a:pPr>
                        <a:lnSpc>
                          <a:spcPct val="115000"/>
                        </a:lnSpc>
                        <a:spcBef>
                          <a:spcPts val="265"/>
                        </a:spcBef>
                        <a:spcAft>
                          <a:spcPts val="0"/>
                        </a:spcAft>
                      </a:pPr>
                      <a:r>
                        <a:rPr lang="en-GB" sz="1200" kern="1200" dirty="0">
                          <a:effectLst/>
                        </a:rPr>
                        <a:t>- Capacity needs in Southern Germany</a:t>
                      </a:r>
                      <a:endParaRPr lang="en-GB" sz="1600" dirty="0">
                        <a:effectLst/>
                      </a:endParaRPr>
                    </a:p>
                    <a:p>
                      <a:pPr>
                        <a:lnSpc>
                          <a:spcPct val="115000"/>
                        </a:lnSpc>
                        <a:spcBef>
                          <a:spcPts val="265"/>
                        </a:spcBef>
                        <a:spcAft>
                          <a:spcPts val="0"/>
                        </a:spcAft>
                      </a:pPr>
                      <a:r>
                        <a:rPr lang="en-GB" sz="1200" kern="1200" dirty="0">
                          <a:effectLst/>
                        </a:rPr>
                        <a:t>- Flexibility needs</a:t>
                      </a:r>
                      <a:endParaRPr lang="en-GB" sz="1600" dirty="0">
                        <a:effectLst/>
                      </a:endParaRPr>
                    </a:p>
                    <a:p>
                      <a:pPr>
                        <a:lnSpc>
                          <a:spcPct val="115000"/>
                        </a:lnSpc>
                        <a:spcBef>
                          <a:spcPts val="265"/>
                        </a:spcBef>
                        <a:spcAft>
                          <a:spcPts val="0"/>
                        </a:spcAft>
                      </a:pPr>
                      <a:r>
                        <a:rPr lang="en-GB" sz="1200" kern="1200" dirty="0">
                          <a:effectLst/>
                        </a:rPr>
                        <a:t>- Low profitability of CCGTs</a:t>
                      </a:r>
                      <a:endParaRPr lang="en-GB" sz="1600" dirty="0">
                        <a:effectLst/>
                        <a:latin typeface="Calibri"/>
                        <a:ea typeface="Calibri"/>
                        <a:cs typeface="Arial"/>
                      </a:endParaRPr>
                    </a:p>
                  </a:txBody>
                  <a:tcPr marL="57923" marR="57923" marT="28741" marB="28741" anchor="ctr"/>
                </a:tc>
                <a:tc>
                  <a:txBody>
                    <a:bodyPr/>
                    <a:lstStyle/>
                    <a:p>
                      <a:pPr>
                        <a:lnSpc>
                          <a:spcPct val="115000"/>
                        </a:lnSpc>
                        <a:spcBef>
                          <a:spcPts val="265"/>
                        </a:spcBef>
                        <a:spcAft>
                          <a:spcPts val="0"/>
                        </a:spcAft>
                      </a:pPr>
                      <a:r>
                        <a:rPr lang="en-GB" sz="1200" kern="1200">
                          <a:effectLst/>
                        </a:rPr>
                        <a:t>- Major investment needs (capacity gap)</a:t>
                      </a:r>
                      <a:endParaRPr lang="en-GB" sz="1600">
                        <a:effectLst/>
                      </a:endParaRPr>
                    </a:p>
                    <a:p>
                      <a:pPr>
                        <a:lnSpc>
                          <a:spcPct val="115000"/>
                        </a:lnSpc>
                        <a:spcBef>
                          <a:spcPts val="265"/>
                        </a:spcBef>
                        <a:spcAft>
                          <a:spcPts val="0"/>
                        </a:spcAft>
                      </a:pPr>
                      <a:r>
                        <a:rPr lang="en-GB" sz="1200" kern="1200">
                          <a:effectLst/>
                        </a:rPr>
                        <a:t>- Retirements driven by Large Combustion Plant Directive and Industrial Emissions Directive</a:t>
                      </a:r>
                      <a:endParaRPr lang="en-GB" sz="1600">
                        <a:effectLst/>
                      </a:endParaRPr>
                    </a:p>
                    <a:p>
                      <a:pPr>
                        <a:lnSpc>
                          <a:spcPct val="115000"/>
                        </a:lnSpc>
                        <a:spcBef>
                          <a:spcPts val="265"/>
                        </a:spcBef>
                        <a:spcAft>
                          <a:spcPts val="0"/>
                        </a:spcAft>
                      </a:pPr>
                      <a:r>
                        <a:rPr lang="en-GB" sz="1200" kern="1200">
                          <a:effectLst/>
                        </a:rPr>
                        <a:t>- Need for flexibility</a:t>
                      </a:r>
                      <a:endParaRPr lang="en-GB" sz="1600">
                        <a:effectLst/>
                        <a:latin typeface="Calibri"/>
                        <a:ea typeface="Calibri"/>
                        <a:cs typeface="Arial"/>
                      </a:endParaRPr>
                    </a:p>
                  </a:txBody>
                  <a:tcPr marL="57923" marR="57923" marT="28741" marB="28741" anchor="ctr"/>
                </a:tc>
                <a:tc>
                  <a:txBody>
                    <a:bodyPr/>
                    <a:lstStyle/>
                    <a:p>
                      <a:pPr>
                        <a:lnSpc>
                          <a:spcPct val="115000"/>
                        </a:lnSpc>
                        <a:spcBef>
                          <a:spcPts val="265"/>
                        </a:spcBef>
                        <a:spcAft>
                          <a:spcPts val="0"/>
                        </a:spcAft>
                      </a:pPr>
                      <a:r>
                        <a:rPr lang="en-GB" sz="1200" kern="1200">
                          <a:effectLst/>
                        </a:rPr>
                        <a:t>- Overcapacity and low profitability of CCGTs</a:t>
                      </a:r>
                      <a:endParaRPr lang="en-GB" sz="1600">
                        <a:effectLst/>
                      </a:endParaRPr>
                    </a:p>
                    <a:p>
                      <a:pPr>
                        <a:lnSpc>
                          <a:spcPct val="115000"/>
                        </a:lnSpc>
                        <a:spcBef>
                          <a:spcPts val="265"/>
                        </a:spcBef>
                        <a:spcAft>
                          <a:spcPts val="0"/>
                        </a:spcAft>
                      </a:pPr>
                      <a:r>
                        <a:rPr lang="en-GB" sz="1200" kern="1200">
                          <a:effectLst/>
                        </a:rPr>
                        <a:t>- Generation back-up necessary due to RES penetration</a:t>
                      </a:r>
                      <a:endParaRPr lang="en-GB" sz="1600">
                        <a:effectLst/>
                        <a:latin typeface="Calibri"/>
                        <a:ea typeface="Calibri"/>
                        <a:cs typeface="Arial"/>
                      </a:endParaRPr>
                    </a:p>
                  </a:txBody>
                  <a:tcPr marL="57923" marR="57923" marT="28741" marB="28741" anchor="ctr"/>
                </a:tc>
                <a:tc>
                  <a:txBody>
                    <a:bodyPr/>
                    <a:lstStyle/>
                    <a:p>
                      <a:pPr>
                        <a:lnSpc>
                          <a:spcPct val="115000"/>
                        </a:lnSpc>
                        <a:spcBef>
                          <a:spcPts val="265"/>
                        </a:spcBef>
                        <a:spcAft>
                          <a:spcPts val="0"/>
                        </a:spcAft>
                      </a:pPr>
                      <a:r>
                        <a:rPr lang="en-GB" sz="1200" kern="1200">
                          <a:effectLst/>
                        </a:rPr>
                        <a:t>- Overcapacity and low profitability of CCGTs</a:t>
                      </a:r>
                      <a:endParaRPr lang="en-GB" sz="1600">
                        <a:effectLst/>
                      </a:endParaRPr>
                    </a:p>
                    <a:p>
                      <a:pPr>
                        <a:lnSpc>
                          <a:spcPct val="115000"/>
                        </a:lnSpc>
                        <a:spcBef>
                          <a:spcPts val="265"/>
                        </a:spcBef>
                        <a:spcAft>
                          <a:spcPts val="0"/>
                        </a:spcAft>
                      </a:pPr>
                      <a:r>
                        <a:rPr lang="en-GB" sz="1200" kern="1200">
                          <a:effectLst/>
                        </a:rPr>
                        <a:t>- Coordination of generation and network investment</a:t>
                      </a:r>
                      <a:endParaRPr lang="en-GB" sz="1600">
                        <a:effectLst/>
                      </a:endParaRPr>
                    </a:p>
                    <a:p>
                      <a:pPr>
                        <a:lnSpc>
                          <a:spcPct val="115000"/>
                        </a:lnSpc>
                        <a:spcBef>
                          <a:spcPts val="265"/>
                        </a:spcBef>
                        <a:spcAft>
                          <a:spcPts val="0"/>
                        </a:spcAft>
                      </a:pPr>
                      <a:r>
                        <a:rPr lang="en-GB" sz="1200" kern="1200">
                          <a:effectLst/>
                        </a:rPr>
                        <a:t>- Flexibility needs</a:t>
                      </a:r>
                      <a:endParaRPr lang="en-GB" sz="1600">
                        <a:effectLst/>
                        <a:latin typeface="Calibri"/>
                        <a:ea typeface="Calibri"/>
                        <a:cs typeface="Arial"/>
                      </a:endParaRPr>
                    </a:p>
                  </a:txBody>
                  <a:tcPr marL="57923" marR="57923" marT="28741" marB="28741" anchor="ctr"/>
                </a:tc>
              </a:tr>
              <a:tr h="1405193">
                <a:tc>
                  <a:txBody>
                    <a:bodyPr/>
                    <a:lstStyle/>
                    <a:p>
                      <a:pPr algn="ctr">
                        <a:lnSpc>
                          <a:spcPct val="115000"/>
                        </a:lnSpc>
                        <a:spcBef>
                          <a:spcPts val="265"/>
                        </a:spcBef>
                        <a:spcAft>
                          <a:spcPts val="0"/>
                        </a:spcAft>
                      </a:pPr>
                      <a:r>
                        <a:rPr lang="en-GB" sz="1200" b="1" kern="1200" dirty="0">
                          <a:effectLst/>
                        </a:rPr>
                        <a:t>Main objectives of capacity mechanisms</a:t>
                      </a:r>
                      <a:endParaRPr lang="en-GB" sz="1600" b="1" dirty="0">
                        <a:effectLst/>
                        <a:latin typeface="Calibri"/>
                        <a:ea typeface="Calibri"/>
                        <a:cs typeface="Arial"/>
                      </a:endParaRPr>
                    </a:p>
                  </a:txBody>
                  <a:tcPr marL="57923" marR="57923" marT="28741" marB="28741" anchor="ctr"/>
                </a:tc>
                <a:tc>
                  <a:txBody>
                    <a:bodyPr/>
                    <a:lstStyle/>
                    <a:p>
                      <a:pPr>
                        <a:lnSpc>
                          <a:spcPct val="115000"/>
                        </a:lnSpc>
                        <a:spcBef>
                          <a:spcPts val="265"/>
                        </a:spcBef>
                        <a:spcAft>
                          <a:spcPts val="0"/>
                        </a:spcAft>
                      </a:pPr>
                      <a:r>
                        <a:rPr lang="en-GB" sz="1200" kern="1200">
                          <a:effectLst/>
                        </a:rPr>
                        <a:t>- Ensure generation adequacy</a:t>
                      </a:r>
                      <a:endParaRPr lang="en-GB" sz="1600">
                        <a:effectLst/>
                      </a:endParaRPr>
                    </a:p>
                    <a:p>
                      <a:pPr>
                        <a:lnSpc>
                          <a:spcPct val="115000"/>
                        </a:lnSpc>
                        <a:spcBef>
                          <a:spcPts val="265"/>
                        </a:spcBef>
                        <a:spcAft>
                          <a:spcPts val="0"/>
                        </a:spcAft>
                      </a:pPr>
                      <a:r>
                        <a:rPr lang="en-GB" sz="1200" kern="1200">
                          <a:effectLst/>
                        </a:rPr>
                        <a:t>- Support the development of demand response</a:t>
                      </a:r>
                      <a:endParaRPr lang="en-GB" sz="1600">
                        <a:effectLst/>
                      </a:endParaRPr>
                    </a:p>
                    <a:p>
                      <a:pPr>
                        <a:lnSpc>
                          <a:spcPct val="115000"/>
                        </a:lnSpc>
                        <a:spcBef>
                          <a:spcPts val="265"/>
                        </a:spcBef>
                        <a:spcAft>
                          <a:spcPts val="0"/>
                        </a:spcAft>
                      </a:pPr>
                      <a:r>
                        <a:rPr lang="en-GB" sz="1200" kern="1200">
                          <a:effectLst/>
                        </a:rPr>
                        <a:t>- Prevent market power abuses</a:t>
                      </a:r>
                      <a:endParaRPr lang="en-GB" sz="1600">
                        <a:effectLst/>
                        <a:latin typeface="Calibri"/>
                        <a:ea typeface="Calibri"/>
                        <a:cs typeface="Arial"/>
                      </a:endParaRPr>
                    </a:p>
                  </a:txBody>
                  <a:tcPr marL="57923" marR="57923" marT="28741" marB="28741" anchor="ctr"/>
                </a:tc>
                <a:tc>
                  <a:txBody>
                    <a:bodyPr/>
                    <a:lstStyle/>
                    <a:p>
                      <a:pPr>
                        <a:lnSpc>
                          <a:spcPct val="115000"/>
                        </a:lnSpc>
                        <a:spcBef>
                          <a:spcPts val="265"/>
                        </a:spcBef>
                        <a:spcAft>
                          <a:spcPts val="0"/>
                        </a:spcAft>
                      </a:pPr>
                      <a:r>
                        <a:rPr lang="en-GB" sz="1200" kern="1200" dirty="0">
                          <a:effectLst/>
                        </a:rPr>
                        <a:t>- Retain existing capacity in the Southern Germany &amp; drive new investment</a:t>
                      </a:r>
                      <a:endParaRPr lang="en-GB" sz="1600" dirty="0">
                        <a:effectLst/>
                      </a:endParaRPr>
                    </a:p>
                    <a:p>
                      <a:pPr>
                        <a:lnSpc>
                          <a:spcPct val="115000"/>
                        </a:lnSpc>
                        <a:spcBef>
                          <a:spcPts val="265"/>
                        </a:spcBef>
                        <a:spcAft>
                          <a:spcPts val="0"/>
                        </a:spcAft>
                      </a:pPr>
                      <a:r>
                        <a:rPr lang="en-GB" sz="1200" kern="1200" dirty="0">
                          <a:effectLst/>
                        </a:rPr>
                        <a:t>- Ensure availability of flexible back-up generation</a:t>
                      </a:r>
                      <a:endParaRPr lang="en-GB" sz="1600" dirty="0">
                        <a:effectLst/>
                        <a:latin typeface="Calibri"/>
                        <a:ea typeface="Calibri"/>
                        <a:cs typeface="Arial"/>
                      </a:endParaRPr>
                    </a:p>
                  </a:txBody>
                  <a:tcPr marL="57923" marR="57923" marT="28741" marB="28741" anchor="ctr"/>
                </a:tc>
                <a:tc>
                  <a:txBody>
                    <a:bodyPr/>
                    <a:lstStyle/>
                    <a:p>
                      <a:pPr>
                        <a:lnSpc>
                          <a:spcPct val="115000"/>
                        </a:lnSpc>
                        <a:spcBef>
                          <a:spcPts val="265"/>
                        </a:spcBef>
                        <a:spcAft>
                          <a:spcPts val="0"/>
                        </a:spcAft>
                      </a:pPr>
                      <a:r>
                        <a:rPr lang="en-GB" sz="1200" kern="1200" dirty="0">
                          <a:effectLst/>
                        </a:rPr>
                        <a:t>- Ensure generation adequacy </a:t>
                      </a:r>
                      <a:endParaRPr lang="en-GB" sz="1600" dirty="0">
                        <a:effectLst/>
                      </a:endParaRPr>
                    </a:p>
                    <a:p>
                      <a:pPr>
                        <a:lnSpc>
                          <a:spcPct val="115000"/>
                        </a:lnSpc>
                        <a:spcBef>
                          <a:spcPts val="265"/>
                        </a:spcBef>
                        <a:spcAft>
                          <a:spcPts val="0"/>
                        </a:spcAft>
                      </a:pPr>
                      <a:r>
                        <a:rPr lang="en-GB" sz="1200" kern="1200" dirty="0">
                          <a:effectLst/>
                        </a:rPr>
                        <a:t>- Drive new investment in CCGTs</a:t>
                      </a:r>
                      <a:endParaRPr lang="en-GB" sz="1600" dirty="0">
                        <a:effectLst/>
                      </a:endParaRPr>
                    </a:p>
                    <a:p>
                      <a:pPr>
                        <a:lnSpc>
                          <a:spcPct val="115000"/>
                        </a:lnSpc>
                        <a:spcBef>
                          <a:spcPts val="265"/>
                        </a:spcBef>
                        <a:spcAft>
                          <a:spcPts val="0"/>
                        </a:spcAft>
                      </a:pPr>
                      <a:r>
                        <a:rPr lang="en-GB" sz="1200" kern="1200" dirty="0">
                          <a:effectLst/>
                        </a:rPr>
                        <a:t>- Ensure availability of flexible back-up generation</a:t>
                      </a:r>
                      <a:endParaRPr lang="en-GB" sz="1600" dirty="0">
                        <a:effectLst/>
                        <a:latin typeface="Calibri"/>
                        <a:ea typeface="Calibri"/>
                        <a:cs typeface="Arial"/>
                      </a:endParaRPr>
                    </a:p>
                  </a:txBody>
                  <a:tcPr marL="57923" marR="57923" marT="28741" marB="28741" anchor="ctr"/>
                </a:tc>
                <a:tc>
                  <a:txBody>
                    <a:bodyPr/>
                    <a:lstStyle/>
                    <a:p>
                      <a:pPr>
                        <a:lnSpc>
                          <a:spcPct val="115000"/>
                        </a:lnSpc>
                        <a:spcBef>
                          <a:spcPts val="265"/>
                        </a:spcBef>
                        <a:spcAft>
                          <a:spcPts val="0"/>
                        </a:spcAft>
                      </a:pPr>
                      <a:r>
                        <a:rPr lang="en-GB" sz="1200" kern="1200" dirty="0">
                          <a:effectLst/>
                        </a:rPr>
                        <a:t>- Incentivise availability and flexibility of existing plants</a:t>
                      </a:r>
                      <a:endParaRPr lang="en-GB" sz="1600" dirty="0">
                        <a:effectLst/>
                      </a:endParaRPr>
                    </a:p>
                    <a:p>
                      <a:pPr>
                        <a:lnSpc>
                          <a:spcPct val="115000"/>
                        </a:lnSpc>
                        <a:spcBef>
                          <a:spcPts val="265"/>
                        </a:spcBef>
                        <a:spcAft>
                          <a:spcPts val="0"/>
                        </a:spcAft>
                      </a:pPr>
                      <a:r>
                        <a:rPr lang="en-GB" sz="1200" kern="1200" dirty="0">
                          <a:effectLst/>
                        </a:rPr>
                        <a:t>- Manage smooth rebalancing / avoid massive retirements </a:t>
                      </a:r>
                      <a:endParaRPr lang="en-GB" sz="1600" dirty="0">
                        <a:effectLst/>
                      </a:endParaRPr>
                    </a:p>
                    <a:p>
                      <a:pPr>
                        <a:lnSpc>
                          <a:spcPct val="115000"/>
                        </a:lnSpc>
                        <a:spcBef>
                          <a:spcPts val="265"/>
                        </a:spcBef>
                        <a:spcAft>
                          <a:spcPts val="0"/>
                        </a:spcAft>
                      </a:pPr>
                      <a:r>
                        <a:rPr lang="en-GB" sz="1200" kern="1200" dirty="0">
                          <a:effectLst/>
                        </a:rPr>
                        <a:t>- Limit price spikes &amp; volatility</a:t>
                      </a:r>
                      <a:endParaRPr lang="en-GB" sz="1600" dirty="0">
                        <a:effectLst/>
                        <a:latin typeface="Calibri"/>
                        <a:ea typeface="Calibri"/>
                        <a:cs typeface="Arial"/>
                      </a:endParaRPr>
                    </a:p>
                  </a:txBody>
                  <a:tcPr marL="57923" marR="57923" marT="28741" marB="28741" anchor="ctr"/>
                </a:tc>
                <a:tc>
                  <a:txBody>
                    <a:bodyPr/>
                    <a:lstStyle/>
                    <a:p>
                      <a:pPr>
                        <a:lnSpc>
                          <a:spcPct val="115000"/>
                        </a:lnSpc>
                        <a:spcBef>
                          <a:spcPts val="265"/>
                        </a:spcBef>
                        <a:spcAft>
                          <a:spcPts val="0"/>
                        </a:spcAft>
                      </a:pPr>
                      <a:r>
                        <a:rPr lang="en-GB" sz="1200" kern="1200" dirty="0">
                          <a:effectLst/>
                        </a:rPr>
                        <a:t>- Incentivise availability and flexibility of existing plants</a:t>
                      </a:r>
                      <a:endParaRPr lang="en-GB" sz="1600" dirty="0">
                        <a:effectLst/>
                      </a:endParaRPr>
                    </a:p>
                    <a:p>
                      <a:pPr>
                        <a:lnSpc>
                          <a:spcPct val="115000"/>
                        </a:lnSpc>
                        <a:spcBef>
                          <a:spcPts val="265"/>
                        </a:spcBef>
                        <a:spcAft>
                          <a:spcPts val="0"/>
                        </a:spcAft>
                      </a:pPr>
                      <a:r>
                        <a:rPr lang="en-GB" sz="1200" kern="1200" dirty="0">
                          <a:effectLst/>
                        </a:rPr>
                        <a:t>- Manage smooth rebalancing / avoid massive retirements </a:t>
                      </a:r>
                      <a:endParaRPr lang="en-GB" sz="1600" dirty="0">
                        <a:effectLst/>
                      </a:endParaRPr>
                    </a:p>
                    <a:p>
                      <a:pPr>
                        <a:lnSpc>
                          <a:spcPct val="115000"/>
                        </a:lnSpc>
                        <a:spcBef>
                          <a:spcPts val="265"/>
                        </a:spcBef>
                        <a:spcAft>
                          <a:spcPts val="0"/>
                        </a:spcAft>
                      </a:pPr>
                      <a:r>
                        <a:rPr lang="en-GB" sz="1200" kern="1200" dirty="0">
                          <a:effectLst/>
                        </a:rPr>
                        <a:t>- Prevent market power abuses</a:t>
                      </a:r>
                      <a:endParaRPr lang="en-GB" sz="1600" dirty="0">
                        <a:effectLst/>
                        <a:latin typeface="Calibri"/>
                        <a:ea typeface="Calibri"/>
                        <a:cs typeface="Arial"/>
                      </a:endParaRPr>
                    </a:p>
                  </a:txBody>
                  <a:tcPr marL="57923" marR="57923" marT="28741" marB="28741" anchor="ctr"/>
                </a:tc>
              </a:tr>
            </a:tbl>
          </a:graphicData>
        </a:graphic>
      </p:graphicFrame>
      <p:sp>
        <p:nvSpPr>
          <p:cNvPr id="5" name="Slide Number Placeholder 4"/>
          <p:cNvSpPr>
            <a:spLocks noGrp="1"/>
          </p:cNvSpPr>
          <p:nvPr>
            <p:ph type="sldNum" sz="quarter" idx="10"/>
          </p:nvPr>
        </p:nvSpPr>
        <p:spPr/>
        <p:txBody>
          <a:bodyPr/>
          <a:lstStyle/>
          <a:p>
            <a:fld id="{C1654822-CBA3-4BDF-80A9-3FE33B17E59A}" type="slidenum">
              <a:rPr lang="en-US" smtClean="0"/>
              <a:pPr/>
              <a:t>8</a:t>
            </a:fld>
            <a:endParaRPr lang="en-US"/>
          </a:p>
        </p:txBody>
      </p:sp>
      <p:sp>
        <p:nvSpPr>
          <p:cNvPr id="7" name="Rectangle 1"/>
          <p:cNvSpPr>
            <a:spLocks noChangeArrowheads="1"/>
          </p:cNvSpPr>
          <p:nvPr/>
        </p:nvSpPr>
        <p:spPr bwMode="auto">
          <a:xfrm>
            <a:off x="492125" y="2174875"/>
            <a:ext cx="98298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800" b="0" i="0" u="none" strike="noStrike" cap="none" normalizeH="0" baseline="0" smtClean="0">
                <a:ln>
                  <a:noFill/>
                </a:ln>
                <a:solidFill>
                  <a:schemeClr val="tx1"/>
                </a:solidFill>
                <a:effectLst/>
                <a:latin typeface="Arial" pitchFamily="34" charset="0"/>
                <a:cs typeface="Arial" pitchFamily="34" charset="0"/>
              </a:rPr>
              <a:t/>
            </a:r>
            <a:br>
              <a:rPr kumimoji="0" lang="en-GB" altLang="en-US" sz="1800" b="0" i="0" u="none" strike="noStrike" cap="none" normalizeH="0" baseline="0" smtClean="0">
                <a:ln>
                  <a:noFill/>
                </a:ln>
                <a:solidFill>
                  <a:schemeClr val="tx1"/>
                </a:solidFill>
                <a:effectLst/>
                <a:latin typeface="Arial" pitchFamily="34" charset="0"/>
                <a:cs typeface="Arial" pitchFamily="34" charset="0"/>
              </a:rPr>
            </a:br>
            <a:endParaRPr kumimoji="0" lang="en-GB"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 name="Rectangle 9"/>
          <p:cNvSpPr/>
          <p:nvPr/>
        </p:nvSpPr>
        <p:spPr>
          <a:xfrm>
            <a:off x="2777346" y="6988761"/>
            <a:ext cx="6161174" cy="338554"/>
          </a:xfrm>
          <a:prstGeom prst="rect">
            <a:avLst/>
          </a:prstGeom>
        </p:spPr>
        <p:txBody>
          <a:bodyPr wrap="none">
            <a:spAutoFit/>
          </a:bodyPr>
          <a:lstStyle/>
          <a:p>
            <a:pPr lvl="1"/>
            <a:r>
              <a:rPr lang="en-US" sz="1600" b="1" dirty="0" smtClean="0"/>
              <a:t>=&gt; This suggests that a ‘one-size-fits-all’ approach is unlikely to work</a:t>
            </a:r>
            <a:endParaRPr lang="en-US" sz="1400" b="1" dirty="0"/>
          </a:p>
        </p:txBody>
      </p:sp>
    </p:spTree>
    <p:extLst>
      <p:ext uri="{BB962C8B-B14F-4D97-AF65-F5344CB8AC3E}">
        <p14:creationId xmlns:p14="http://schemas.microsoft.com/office/powerpoint/2010/main" val="662586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Energy only or capacity mechanism?</a:t>
            </a:r>
            <a:endParaRPr lang="en-US" dirty="0"/>
          </a:p>
        </p:txBody>
      </p:sp>
      <p:sp>
        <p:nvSpPr>
          <p:cNvPr id="4" name="Slide Number Placeholder 3"/>
          <p:cNvSpPr>
            <a:spLocks noGrp="1"/>
          </p:cNvSpPr>
          <p:nvPr>
            <p:ph type="sldNum" sz="quarter" idx="4294967295"/>
          </p:nvPr>
        </p:nvSpPr>
        <p:spPr>
          <a:xfrm>
            <a:off x="9445625" y="7083425"/>
            <a:ext cx="384175" cy="244475"/>
          </a:xfrm>
        </p:spPr>
        <p:txBody>
          <a:bodyPr/>
          <a:lstStyle/>
          <a:p>
            <a:fld id="{0AF8A4B7-68D6-47C7-8DF0-E856C990106D}" type="slidenum">
              <a:rPr lang="en-US" smtClean="0"/>
              <a:pPr/>
              <a:t>9</a:t>
            </a:fld>
            <a:endParaRPr lang="en-US" dirty="0"/>
          </a:p>
        </p:txBody>
      </p:sp>
    </p:spTree>
    <p:extLst>
      <p:ext uri="{BB962C8B-B14F-4D97-AF65-F5344CB8AC3E}">
        <p14:creationId xmlns:p14="http://schemas.microsoft.com/office/powerpoint/2010/main" val="3351180335"/>
      </p:ext>
    </p:extLst>
  </p:cSld>
  <p:clrMapOvr>
    <a:masterClrMapping/>
  </p:clrMapOvr>
  <p:timing>
    <p:tnLst>
      <p:par>
        <p:cTn id="1" dur="indefinite" restart="never" nodeType="tmRoot"/>
      </p:par>
    </p:tnLst>
  </p:timing>
</p:sld>
</file>

<file path=ppt/theme/theme1.xml><?xml version="1.0" encoding="utf-8"?>
<a:theme xmlns:a="http://schemas.openxmlformats.org/drawingml/2006/main" name="FTI Consulting PowerPoint Template">
  <a:themeElements>
    <a:clrScheme name="FTI Colors">
      <a:dk1>
        <a:srgbClr val="000000"/>
      </a:dk1>
      <a:lt1>
        <a:srgbClr val="FFFFFF"/>
      </a:lt1>
      <a:dk2>
        <a:srgbClr val="003763"/>
      </a:dk2>
      <a:lt2>
        <a:srgbClr val="FFFFFF"/>
      </a:lt2>
      <a:accent1>
        <a:srgbClr val="003763"/>
      </a:accent1>
      <a:accent2>
        <a:srgbClr val="298DC1"/>
      </a:accent2>
      <a:accent3>
        <a:srgbClr val="D2CFCD"/>
      </a:accent3>
      <a:accent4>
        <a:srgbClr val="32006E"/>
      </a:accent4>
      <a:accent5>
        <a:srgbClr val="873299"/>
      </a:accent5>
      <a:accent6>
        <a:srgbClr val="FF661B"/>
      </a:accent6>
      <a:hlink>
        <a:srgbClr val="71B7E4"/>
      </a:hlink>
      <a:folHlink>
        <a:srgbClr val="800080"/>
      </a:folHlink>
    </a:clrScheme>
    <a:fontScheme name="FTI Fonts">
      <a:majorFont>
        <a:latin typeface="Franklin Gothic Demi"/>
        <a:ea typeface=""/>
        <a:cs typeface=""/>
      </a:majorFont>
      <a:minorFont>
        <a:latin typeface="Franklin Gothic Boo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custClrLst>
    <a:custClr name="Dark Blue (Logo)">
      <a:srgbClr val="003763"/>
    </a:custClr>
    <a:custClr name="Yellow">
      <a:srgbClr val="FFDE71"/>
    </a:custClr>
    <a:custClr name="Blue-Green">
      <a:srgbClr val="00929C"/>
    </a:custClr>
    <a:custClr name="Red">
      <a:srgbClr val="983F4A"/>
    </a:custClr>
    <a:custClr name="Dark Purple">
      <a:srgbClr val="31006D"/>
    </a:custClr>
    <a:custClr name="Bright Blue">
      <a:srgbClr val="71C1E2"/>
    </a:custClr>
    <a:custClr name="Green">
      <a:srgbClr val="00884B"/>
    </a:custClr>
    <a:custClr name="Muted Yellow">
      <a:srgbClr val="CDAB42"/>
    </a:custClr>
    <a:custClr name="Medium Blue">
      <a:srgbClr val="298DC1"/>
    </a:custClr>
    <a:custClr name="Bright Green">
      <a:srgbClr val="71B014"/>
    </a:custClr>
  </a:custClr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FTI Colors">
    <a:dk1>
      <a:srgbClr val="000000"/>
    </a:dk1>
    <a:lt1>
      <a:srgbClr val="FFFFFF"/>
    </a:lt1>
    <a:dk2>
      <a:srgbClr val="003763"/>
    </a:dk2>
    <a:lt2>
      <a:srgbClr val="FFFFFF"/>
    </a:lt2>
    <a:accent1>
      <a:srgbClr val="003763"/>
    </a:accent1>
    <a:accent2>
      <a:srgbClr val="298DC1"/>
    </a:accent2>
    <a:accent3>
      <a:srgbClr val="D2CFCD"/>
    </a:accent3>
    <a:accent4>
      <a:srgbClr val="32006E"/>
    </a:accent4>
    <a:accent5>
      <a:srgbClr val="873299"/>
    </a:accent5>
    <a:accent6>
      <a:srgbClr val="FF661B"/>
    </a:accent6>
    <a:hlink>
      <a:srgbClr val="71B7E4"/>
    </a:hlink>
    <a:folHlink>
      <a:srgbClr val="800080"/>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10.xml.rels><?xml version="1.0" encoding="UTF-8" standalone="yes"?>
<Relationships xmlns="http://schemas.openxmlformats.org/package/2006/relationships"><Relationship Id="rId1" Type="http://schemas.openxmlformats.org/officeDocument/2006/relationships/customXmlProps" Target="itemProps10.xml"/></Relationships>
</file>

<file path=customXml/_rels/item11.xml.rels><?xml version="1.0" encoding="UTF-8" standalone="yes"?>
<Relationships xmlns="http://schemas.openxmlformats.org/package/2006/relationships"><Relationship Id="rId1" Type="http://schemas.openxmlformats.org/officeDocument/2006/relationships/customXmlProps" Target="itemProps11.xml"/></Relationships>
</file>

<file path=customXml/_rels/item12.xml.rels><?xml version="1.0" encoding="UTF-8" standalone="yes"?>
<Relationships xmlns="http://schemas.openxmlformats.org/package/2006/relationships"><Relationship Id="rId1" Type="http://schemas.openxmlformats.org/officeDocument/2006/relationships/customXmlProps" Target="itemProps12.xml"/></Relationships>
</file>

<file path=customXml/_rels/item13.xml.rels><?xml version="1.0" encoding="UTF-8" standalone="yes"?>
<Relationships xmlns="http://schemas.openxmlformats.org/package/2006/relationships"><Relationship Id="rId1" Type="http://schemas.openxmlformats.org/officeDocument/2006/relationships/customXmlProps" Target="itemProps13.xml"/></Relationships>
</file>

<file path=customXml/_rels/item14.xml.rels><?xml version="1.0" encoding="UTF-8" standalone="yes"?>
<Relationships xmlns="http://schemas.openxmlformats.org/package/2006/relationships"><Relationship Id="rId1" Type="http://schemas.openxmlformats.org/officeDocument/2006/relationships/customXmlProps" Target="itemProps14.xml"/></Relationships>
</file>

<file path=customXml/_rels/item15.xml.rels><?xml version="1.0" encoding="UTF-8" standalone="yes"?>
<Relationships xmlns="http://schemas.openxmlformats.org/package/2006/relationships"><Relationship Id="rId1" Type="http://schemas.openxmlformats.org/officeDocument/2006/relationships/customXmlProps" Target="itemProps15.xml"/></Relationships>
</file>

<file path=customXml/_rels/item16.xml.rels><?xml version="1.0" encoding="UTF-8" standalone="yes"?>
<Relationships xmlns="http://schemas.openxmlformats.org/package/2006/relationships"><Relationship Id="rId1" Type="http://schemas.openxmlformats.org/officeDocument/2006/relationships/customXmlProps" Target="itemProps16.xml"/></Relationships>
</file>

<file path=customXml/_rels/item17.xml.rels><?xml version="1.0" encoding="UTF-8" standalone="yes"?>
<Relationships xmlns="http://schemas.openxmlformats.org/package/2006/relationships"><Relationship Id="rId1" Type="http://schemas.openxmlformats.org/officeDocument/2006/relationships/customXmlProps" Target="itemProps17.xml"/></Relationships>
</file>

<file path=customXml/_rels/item18.xml.rels><?xml version="1.0" encoding="UTF-8" standalone="yes"?>
<Relationships xmlns="http://schemas.openxmlformats.org/package/2006/relationships"><Relationship Id="rId1" Type="http://schemas.openxmlformats.org/officeDocument/2006/relationships/customXmlProps" Target="itemProps18.xml"/></Relationships>
</file>

<file path=customXml/_rels/item19.xml.rels><?xml version="1.0" encoding="UTF-8" standalone="yes"?>
<Relationships xmlns="http://schemas.openxmlformats.org/package/2006/relationships"><Relationship Id="rId1" Type="http://schemas.openxmlformats.org/officeDocument/2006/relationships/customXmlProps" Target="itemProps19.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20.xml.rels><?xml version="1.0" encoding="UTF-8" standalone="yes"?>
<Relationships xmlns="http://schemas.openxmlformats.org/package/2006/relationships"><Relationship Id="rId1" Type="http://schemas.openxmlformats.org/officeDocument/2006/relationships/customXmlProps" Target="itemProps20.xml"/></Relationships>
</file>

<file path=customXml/_rels/item21.xml.rels><?xml version="1.0" encoding="UTF-8" standalone="yes"?>
<Relationships xmlns="http://schemas.openxmlformats.org/package/2006/relationships"><Relationship Id="rId1" Type="http://schemas.openxmlformats.org/officeDocument/2006/relationships/customXmlProps" Target="itemProps21.xml"/></Relationships>
</file>

<file path=customXml/_rels/item22.xml.rels><?xml version="1.0" encoding="UTF-8" standalone="yes"?>
<Relationships xmlns="http://schemas.openxmlformats.org/package/2006/relationships"><Relationship Id="rId1" Type="http://schemas.openxmlformats.org/officeDocument/2006/relationships/customXmlProps" Target="itemProps22.xml"/></Relationships>
</file>

<file path=customXml/_rels/item23.xml.rels><?xml version="1.0" encoding="UTF-8" standalone="yes"?>
<Relationships xmlns="http://schemas.openxmlformats.org/package/2006/relationships"><Relationship Id="rId1" Type="http://schemas.openxmlformats.org/officeDocument/2006/relationships/customXmlProps" Target="itemProps23.xml"/></Relationships>
</file>

<file path=customXml/_rels/item24.xml.rels><?xml version="1.0" encoding="UTF-8" standalone="yes"?>
<Relationships xmlns="http://schemas.openxmlformats.org/package/2006/relationships"><Relationship Id="rId1" Type="http://schemas.openxmlformats.org/officeDocument/2006/relationships/customXmlProps" Target="itemProps24.xml"/></Relationships>
</file>

<file path=customXml/_rels/item25.xml.rels><?xml version="1.0" encoding="UTF-8" standalone="yes"?>
<Relationships xmlns="http://schemas.openxmlformats.org/package/2006/relationships"><Relationship Id="rId1" Type="http://schemas.openxmlformats.org/officeDocument/2006/relationships/customXmlProps" Target="itemProps25.xml"/></Relationships>
</file>

<file path=customXml/_rels/item26.xml.rels><?xml version="1.0" encoding="UTF-8" standalone="yes"?>
<Relationships xmlns="http://schemas.openxmlformats.org/package/2006/relationships"><Relationship Id="rId1" Type="http://schemas.openxmlformats.org/officeDocument/2006/relationships/customXmlProps" Target="itemProps26.xml"/></Relationships>
</file>

<file path=customXml/_rels/item27.xml.rels><?xml version="1.0" encoding="UTF-8" standalone="yes"?>
<Relationships xmlns="http://schemas.openxmlformats.org/package/2006/relationships"><Relationship Id="rId1" Type="http://schemas.openxmlformats.org/officeDocument/2006/relationships/customXmlProps" Target="itemProps27.xml"/></Relationships>
</file>

<file path=customXml/_rels/item28.xml.rels><?xml version="1.0" encoding="UTF-8" standalone="yes"?>
<Relationships xmlns="http://schemas.openxmlformats.org/package/2006/relationships"><Relationship Id="rId1" Type="http://schemas.openxmlformats.org/officeDocument/2006/relationships/customXmlProps" Target="itemProps28.xml"/></Relationships>
</file>

<file path=customXml/_rels/item29.xml.rels><?xml version="1.0" encoding="UTF-8" standalone="yes"?>
<Relationships xmlns="http://schemas.openxmlformats.org/package/2006/relationships"><Relationship Id="rId1" Type="http://schemas.openxmlformats.org/officeDocument/2006/relationships/customXmlProps" Target="itemProps29.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30.xml.rels><?xml version="1.0" encoding="UTF-8" standalone="yes"?>
<Relationships xmlns="http://schemas.openxmlformats.org/package/2006/relationships"><Relationship Id="rId1" Type="http://schemas.openxmlformats.org/officeDocument/2006/relationships/customXmlProps" Target="itemProps30.xml"/></Relationships>
</file>

<file path=customXml/_rels/item31.xml.rels><?xml version="1.0" encoding="UTF-8" standalone="yes"?>
<Relationships xmlns="http://schemas.openxmlformats.org/package/2006/relationships"><Relationship Id="rId1" Type="http://schemas.openxmlformats.org/officeDocument/2006/relationships/customXmlProps" Target="itemProps31.xml"/></Relationships>
</file>

<file path=customXml/_rels/item32.xml.rels><?xml version="1.0" encoding="UTF-8" standalone="yes"?>
<Relationships xmlns="http://schemas.openxmlformats.org/package/2006/relationships"><Relationship Id="rId1" Type="http://schemas.openxmlformats.org/officeDocument/2006/relationships/customXmlProps" Target="itemProps32.xml"/></Relationships>
</file>

<file path=customXml/_rels/item33.xml.rels><?xml version="1.0" encoding="UTF-8" standalone="yes"?>
<Relationships xmlns="http://schemas.openxmlformats.org/package/2006/relationships"><Relationship Id="rId1" Type="http://schemas.openxmlformats.org/officeDocument/2006/relationships/customXmlProps" Target="itemProps33.xml"/></Relationships>
</file>

<file path=customXml/_rels/item34.xml.rels><?xml version="1.0" encoding="UTF-8" standalone="yes"?>
<Relationships xmlns="http://schemas.openxmlformats.org/package/2006/relationships"><Relationship Id="rId1" Type="http://schemas.openxmlformats.org/officeDocument/2006/relationships/customXmlProps" Target="itemProps34.xml"/></Relationships>
</file>

<file path=customXml/_rels/item35.xml.rels><?xml version="1.0" encoding="UTF-8" standalone="yes"?>
<Relationships xmlns="http://schemas.openxmlformats.org/package/2006/relationships"><Relationship Id="rId1" Type="http://schemas.openxmlformats.org/officeDocument/2006/relationships/customXmlProps" Target="itemProps35.xml"/></Relationships>
</file>

<file path=customXml/_rels/item36.xml.rels><?xml version="1.0" encoding="UTF-8" standalone="yes"?>
<Relationships xmlns="http://schemas.openxmlformats.org/package/2006/relationships"><Relationship Id="rId1" Type="http://schemas.openxmlformats.org/officeDocument/2006/relationships/customXmlProps" Target="itemProps36.xml"/></Relationships>
</file>

<file path=customXml/_rels/item37.xml.rels><?xml version="1.0" encoding="UTF-8" standalone="yes"?>
<Relationships xmlns="http://schemas.openxmlformats.org/package/2006/relationships"><Relationship Id="rId1" Type="http://schemas.openxmlformats.org/officeDocument/2006/relationships/customXmlProps" Target="itemProps37.xml"/></Relationships>
</file>

<file path=customXml/_rels/item38.xml.rels><?xml version="1.0" encoding="UTF-8" standalone="yes"?>
<Relationships xmlns="http://schemas.openxmlformats.org/package/2006/relationships"><Relationship Id="rId1" Type="http://schemas.openxmlformats.org/officeDocument/2006/relationships/customXmlProps" Target="itemProps38.xml"/></Relationships>
</file>

<file path=customXml/_rels/item39.xml.rels><?xml version="1.0" encoding="UTF-8" standalone="yes"?>
<Relationships xmlns="http://schemas.openxmlformats.org/package/2006/relationships"><Relationship Id="rId1" Type="http://schemas.openxmlformats.org/officeDocument/2006/relationships/customXmlProps" Target="itemProps39.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40.xml.rels><?xml version="1.0" encoding="UTF-8" standalone="yes"?>
<Relationships xmlns="http://schemas.openxmlformats.org/package/2006/relationships"><Relationship Id="rId1" Type="http://schemas.openxmlformats.org/officeDocument/2006/relationships/customXmlProps" Target="itemProps40.xml"/></Relationships>
</file>

<file path=customXml/_rels/item41.xml.rels><?xml version="1.0" encoding="UTF-8" standalone="yes"?>
<Relationships xmlns="http://schemas.openxmlformats.org/package/2006/relationships"><Relationship Id="rId1" Type="http://schemas.openxmlformats.org/officeDocument/2006/relationships/customXmlProps" Target="itemProps41.xml"/></Relationships>
</file>

<file path=customXml/_rels/item42.xml.rels><?xml version="1.0" encoding="UTF-8" standalone="yes"?>
<Relationships xmlns="http://schemas.openxmlformats.org/package/2006/relationships"><Relationship Id="rId1" Type="http://schemas.openxmlformats.org/officeDocument/2006/relationships/customXmlProps" Target="itemProps42.xml"/></Relationships>
</file>

<file path=customXml/_rels/item43.xml.rels><?xml version="1.0" encoding="UTF-8" standalone="yes"?>
<Relationships xmlns="http://schemas.openxmlformats.org/package/2006/relationships"><Relationship Id="rId1" Type="http://schemas.openxmlformats.org/officeDocument/2006/relationships/customXmlProps" Target="itemProps43.xml"/></Relationships>
</file>

<file path=customXml/_rels/item44.xml.rels><?xml version="1.0" encoding="UTF-8" standalone="yes"?>
<Relationships xmlns="http://schemas.openxmlformats.org/package/2006/relationships"><Relationship Id="rId1" Type="http://schemas.openxmlformats.org/officeDocument/2006/relationships/customXmlProps" Target="itemProps44.xml"/></Relationships>
</file>

<file path=customXml/_rels/item45.xml.rels><?xml version="1.0" encoding="UTF-8" standalone="yes"?>
<Relationships xmlns="http://schemas.openxmlformats.org/package/2006/relationships"><Relationship Id="rId1" Type="http://schemas.openxmlformats.org/officeDocument/2006/relationships/customXmlProps" Target="itemProps45.xml"/></Relationships>
</file>

<file path=customXml/_rels/item46.xml.rels><?xml version="1.0" encoding="UTF-8" standalone="yes"?>
<Relationships xmlns="http://schemas.openxmlformats.org/package/2006/relationships"><Relationship Id="rId1" Type="http://schemas.openxmlformats.org/officeDocument/2006/relationships/customXmlProps" Target="itemProps46.xml"/></Relationships>
</file>

<file path=customXml/_rels/item47.xml.rels><?xml version="1.0" encoding="UTF-8" standalone="yes"?>
<Relationships xmlns="http://schemas.openxmlformats.org/package/2006/relationships"><Relationship Id="rId1" Type="http://schemas.openxmlformats.org/officeDocument/2006/relationships/customXmlProps" Target="itemProps47.xml"/></Relationships>
</file>

<file path=customXml/_rels/item48.xml.rels><?xml version="1.0" encoding="UTF-8" standalone="yes"?>
<Relationships xmlns="http://schemas.openxmlformats.org/package/2006/relationships"><Relationship Id="rId1" Type="http://schemas.openxmlformats.org/officeDocument/2006/relationships/customXmlProps" Target="itemProps48.xml"/></Relationships>
</file>

<file path=customXml/_rels/item49.xml.rels><?xml version="1.0" encoding="UTF-8" standalone="yes"?>
<Relationships xmlns="http://schemas.openxmlformats.org/package/2006/relationships"><Relationship Id="rId1" Type="http://schemas.openxmlformats.org/officeDocument/2006/relationships/customXmlProps" Target="itemProps49.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50.xml.rels><?xml version="1.0" encoding="UTF-8" standalone="yes"?>
<Relationships xmlns="http://schemas.openxmlformats.org/package/2006/relationships"><Relationship Id="rId1" Type="http://schemas.openxmlformats.org/officeDocument/2006/relationships/customXmlProps" Target="itemProps50.xml"/></Relationships>
</file>

<file path=customXml/_rels/item51.xml.rels><?xml version="1.0" encoding="UTF-8" standalone="yes"?>
<Relationships xmlns="http://schemas.openxmlformats.org/package/2006/relationships"><Relationship Id="rId1" Type="http://schemas.openxmlformats.org/officeDocument/2006/relationships/customXmlProps" Target="itemProps51.xml"/></Relationships>
</file>

<file path=customXml/_rels/item52.xml.rels><?xml version="1.0" encoding="UTF-8" standalone="yes"?>
<Relationships xmlns="http://schemas.openxmlformats.org/package/2006/relationships"><Relationship Id="rId1" Type="http://schemas.openxmlformats.org/officeDocument/2006/relationships/customXmlProps" Target="itemProps52.xml"/></Relationships>
</file>

<file path=customXml/_rels/item53.xml.rels><?xml version="1.0" encoding="UTF-8" standalone="yes"?>
<Relationships xmlns="http://schemas.openxmlformats.org/package/2006/relationships"><Relationship Id="rId1" Type="http://schemas.openxmlformats.org/officeDocument/2006/relationships/customXmlProps" Target="itemProps53.xml"/></Relationships>
</file>

<file path=customXml/_rels/item54.xml.rels><?xml version="1.0" encoding="UTF-8" standalone="yes"?>
<Relationships xmlns="http://schemas.openxmlformats.org/package/2006/relationships"><Relationship Id="rId1" Type="http://schemas.openxmlformats.org/officeDocument/2006/relationships/customXmlProps" Target="itemProps54.xml"/></Relationships>
</file>

<file path=customXml/_rels/item55.xml.rels><?xml version="1.0" encoding="UTF-8" standalone="yes"?>
<Relationships xmlns="http://schemas.openxmlformats.org/package/2006/relationships"><Relationship Id="rId1" Type="http://schemas.openxmlformats.org/officeDocument/2006/relationships/customXmlProps" Target="itemProps55.xml"/></Relationships>
</file>

<file path=customXml/_rels/item56.xml.rels><?xml version="1.0" encoding="UTF-8" standalone="yes"?>
<Relationships xmlns="http://schemas.openxmlformats.org/package/2006/relationships"><Relationship Id="rId1" Type="http://schemas.openxmlformats.org/officeDocument/2006/relationships/customXmlProps" Target="itemProps56.xml"/></Relationships>
</file>

<file path=customXml/_rels/item57.xml.rels><?xml version="1.0" encoding="UTF-8" standalone="yes"?>
<Relationships xmlns="http://schemas.openxmlformats.org/package/2006/relationships"><Relationship Id="rId1" Type="http://schemas.openxmlformats.org/officeDocument/2006/relationships/customXmlProps" Target="itemProps57.xml"/></Relationships>
</file>

<file path=customXml/_rels/item58.xml.rels><?xml version="1.0" encoding="UTF-8" standalone="yes"?>
<Relationships xmlns="http://schemas.openxmlformats.org/package/2006/relationships"><Relationship Id="rId1" Type="http://schemas.openxmlformats.org/officeDocument/2006/relationships/customXmlProps" Target="itemProps58.xml"/></Relationships>
</file>

<file path=customXml/_rels/item59.xml.rels><?xml version="1.0" encoding="UTF-8" standalone="yes"?>
<Relationships xmlns="http://schemas.openxmlformats.org/package/2006/relationships"><Relationship Id="rId1" Type="http://schemas.openxmlformats.org/officeDocument/2006/relationships/customXmlProps" Target="itemProps59.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item1.xml><?xml version="1.0" encoding="utf-8"?>
<XMLData LayoutName="ThreeBoxesCombinedRight"/>
</file>

<file path=customXml/item10.xml><?xml version="1.0" encoding="utf-8"?>
<XMLData LayoutName="TwoChartsHorizontal"/>
</file>

<file path=customXml/item11.xml><?xml version="1.0" encoding="utf-8"?>
<XMLData LayoutName="ThreeColumnContentPane_KeyMessage"/>
</file>

<file path=customXml/item12.xml><?xml version="1.0" encoding="utf-8"?>
<XMLData LayoutName="FourBoxes"/>
</file>

<file path=customXml/item13.xml><?xml version="1.0" encoding="utf-8"?>
<XMLData LayoutName="TableOfContents"/>
</file>

<file path=customXml/item14.xml><?xml version="1.0" encoding="utf-8"?>
<XMLData LayoutName="TeamBioListWithoutPhoto"/>
</file>

<file path=customXml/item15.xml><?xml version="1.0" encoding="utf-8"?>
<XMLData LayoutName="TeamBioListWithPhoto"/>
</file>

<file path=customXml/item16.xml><?xml version="1.0" encoding="utf-8"?>
<XMLData LayoutName="SubsectionDivider"/>
</file>

<file path=customXml/item17.xml><?xml version="1.0" encoding="utf-8"?>
<XMLData LayoutName="SingleCaseStudy"/>
</file>

<file path=customXml/item18.xml><?xml version="1.0" encoding="utf-8"?>
<XMLData LayoutName="SWOT"/>
</file>

<file path=customXml/item19.xml><?xml version="1.0" encoding="utf-8"?>
<XMLData LayoutName="SixBoxes_KeyMessage"/>
</file>

<file path=customXml/item2.xml><?xml version="1.0" encoding="utf-8"?>
<XMLData LayoutName="TeamBioFiveWithPhoto"/>
</file>

<file path=customXml/item20.xml><?xml version="1.0" encoding="utf-8"?>
<XMLData ShapeName="Footnote1"/>
</file>

<file path=customXml/item21.xml><?xml version="1.0" encoding="utf-8"?>
<XMLData LayoutName="ThreeCharts"/>
</file>

<file path=customXml/item22.xml><?xml version="1.0" encoding="utf-8"?>
<XMLData PageSize="Letter"/>
</file>

<file path=customXml/item23.xml><?xml version="1.0" encoding="utf-8"?>
<XMLData LayoutName="CoverPageWithImage"/>
</file>

<file path=customXml/item24.xml><?xml version="1.0" encoding="utf-8"?>
<XMLData LayoutName="TeamBioThreeWithPhoto"/>
</file>

<file path=customXml/item25.xml><?xml version="1.0" encoding="utf-8"?>
<XMLData LayoutName="SectionDividerWithoutImage"/>
</file>

<file path=customXml/item26.xml><?xml version="1.0" encoding="utf-8"?>
<XMLData LayoutName="TwoColumnsWithChart_KeyMessage"/>
</file>

<file path=customXml/item27.xml><?xml version="1.0" encoding="utf-8"?>
<XMLData LayoutName="TeamBioFourWithPhoto"/>
</file>

<file path=customXml/item28.xml><?xml version="1.0" encoding="utf-8"?>
<XMLData LayoutName="TwoChartsVertical"/>
</file>

<file path=customXml/item29.xml><?xml version="1.0" encoding="utf-8"?>
<XMLData LayoutName="TwoColumnContentPane"/>
</file>

<file path=customXml/item3.xml><?xml version="1.0" encoding="utf-8"?>
<XMLData LayoutName="CriticalThinkingAtTheCriticalTime"/>
</file>

<file path=customXml/item30.xml><?xml version="1.0" encoding="utf-8"?>
<XMLData LayoutName="ThreeBoxesCombinedLeft"/>
</file>

<file path=customXml/item31.xml><?xml version="1.0" encoding="utf-8"?>
<XMLData LayoutName="TwoColumnsWithChart"/>
</file>

<file path=customXml/item32.xml><?xml version="1.0" encoding="utf-8"?>
<XMLData LayoutName="ThreeBoxesCombinedRight_KeyMessage"/>
</file>

<file path=customXml/item33.xml><?xml version="1.0" encoding="utf-8"?>
<XMLData LayoutName="ThreeBoxesCombinedLeft_KeyMessage"/>
</file>

<file path=customXml/item34.xml><?xml version="1.0" encoding="utf-8"?>
<XMLData LayoutName="SixBoxes"/>
</file>

<file path=customXml/item35.xml><?xml version="1.0" encoding="utf-8"?>
<XMLData LayoutName="TombstoneSmall"/>
</file>

<file path=customXml/item36.xml><?xml version="1.0" encoding="utf-8"?>
<XMLData LayoutName="TwoCaseStudies"/>
</file>

<file path=customXml/item37.xml><?xml version="1.0" encoding="utf-8"?>
<XMLData LayoutName="SingleChart"/>
</file>

<file path=customXml/item38.xml><?xml version="1.0" encoding="utf-8"?>
<XMLData LayoutName="SectionDividerWithImage"/>
</file>

<file path=customXml/item39.xml><?xml version="1.0" encoding="utf-8"?>
<XMLData LayoutName="TwoChartsHorizontal_KeyMessage"/>
</file>

<file path=customXml/item4.xml><?xml version="1.0" encoding="utf-8"?>
<XMLData LayoutName="SingleBioContinuation"/>
</file>

<file path=customXml/item40.xml><?xml version="1.0" encoding="utf-8"?>
<XMLData LayoutName="TwoRows_KeyMessage"/>
</file>

<file path=customXml/item41.xml><?xml version="1.0" encoding="utf-8"?>
<XMLData LayoutName="TwoColumnContentPane_KeyMessage"/>
</file>

<file path=customXml/item42.xml><?xml version="1.0" encoding="utf-8"?>
<XMLData LayoutName="TwoChartsVertical_KeyMessage"/>
</file>

<file path=customXml/item43.xml><?xml version="1.0" encoding="utf-8"?>
<XMLData LayoutName="ThreeCharts_KeyMessage"/>
</file>

<file path=customXml/item44.xml><?xml version="1.0" encoding="utf-8"?>
<XMLData LayoutName="TeamBioFiveWithoutPhoto"/>
</file>

<file path=customXml/item45.xml><?xml version="1.0" encoding="utf-8"?>
<XMLData LayoutName="TombstoneLarge"/>
</file>

<file path=customXml/item46.xml><?xml version="1.0" encoding="utf-8"?>
<XMLData LayoutName="SingleColumnPane_KeyMessage"/>
</file>

<file path=customXml/item47.xml><?xml version="1.0" encoding="utf-8"?>
<XMLData LayoutName="TeamBioGrid"/>
</file>

<file path=customXml/item48.xml><?xml version="1.0" encoding="utf-8"?>
<XMLData LayoutName="CoverPageWithoutImageWithoutLogo"/>
</file>

<file path=customXml/item49.xml><?xml version="1.0" encoding="utf-8"?>
<XMLData LayoutName="Blank"/>
</file>

<file path=customXml/item5.xml><?xml version="1.0" encoding="utf-8"?>
<XMLData LayoutName="ThreeColumnContentPane"/>
</file>

<file path=customXml/item50.xml><?xml version="1.0" encoding="utf-8"?>
<XMLData LayoutName="TwoRows"/>
</file>

<file path=customXml/item51.xml><?xml version="1.0" encoding="utf-8"?>
<XMLData LayoutName="TeamBioTwoWithoutPhoto"/>
</file>

<file path=customXml/item52.xml><?xml version="1.0" encoding="utf-8"?>
<XMLData LayoutName="TeamBioFourWithoutPhoto"/>
</file>

<file path=customXml/item53.xml><?xml version="1.0" encoding="utf-8"?>
<XMLData LayoutName="TeamBioThreeWithoutPhoto"/>
</file>

<file path=customXml/item54.xml><?xml version="1.0" encoding="utf-8"?>
<XMLData LayoutName="SingleChart_KeyMessage"/>
</file>

<file path=customXml/item55.xml><?xml version="1.0" encoding="utf-8"?>
<XMLData LayoutName="SingleColumnPane"/>
</file>

<file path=customXml/item56.xml><?xml version="1.0" encoding="utf-8"?>
<XMLData LayoutName="SingleBioWithPhoto"/>
</file>

<file path=customXml/item57.xml><?xml version="1.0" encoding="utf-8"?>
<XMLData LayoutName="ColorPalette"/>
</file>

<file path=customXml/item58.xml><?xml version="1.0" encoding="utf-8"?>
<XMLData LayoutName="Blank_KeyMessage"/>
</file>

<file path=customXml/item59.xml><?xml version="1.0" encoding="utf-8"?>
<XMLData LayoutName="SingleBioWithoutPhoto"/>
</file>

<file path=customXml/item6.xml><?xml version="1.0" encoding="utf-8"?>
<XMLData LayoutName="TeamBioTwoWithPhoto"/>
</file>

<file path=customXml/item7.xml><?xml version="1.0" encoding="utf-8"?>
<XMLData LayoutName="SingleContentPane"/>
</file>

<file path=customXml/item8.xml><?xml version="1.0" encoding="utf-8"?>
<XMLData LayoutName="CoverPageWithoutImage"/>
</file>

<file path=customXml/item9.xml><?xml version="1.0" encoding="utf-8"?>
<XMLData LayoutName="FourBoxes_KeyMessage"/>
</file>

<file path=customXml/itemProps1.xml><?xml version="1.0" encoding="utf-8"?>
<ds:datastoreItem xmlns:ds="http://schemas.openxmlformats.org/officeDocument/2006/customXml" ds:itemID="{40630DAB-BC17-4707-A0D0-BDA4B2A8B5A5}">
  <ds:schemaRefs/>
</ds:datastoreItem>
</file>

<file path=customXml/itemProps10.xml><?xml version="1.0" encoding="utf-8"?>
<ds:datastoreItem xmlns:ds="http://schemas.openxmlformats.org/officeDocument/2006/customXml" ds:itemID="{D2995149-3D6C-4BD3-B36D-57A3EB85B2F7}">
  <ds:schemaRefs/>
</ds:datastoreItem>
</file>

<file path=customXml/itemProps11.xml><?xml version="1.0" encoding="utf-8"?>
<ds:datastoreItem xmlns:ds="http://schemas.openxmlformats.org/officeDocument/2006/customXml" ds:itemID="{3B1465F1-F365-462F-A716-0093BE3E4303}">
  <ds:schemaRefs/>
</ds:datastoreItem>
</file>

<file path=customXml/itemProps12.xml><?xml version="1.0" encoding="utf-8"?>
<ds:datastoreItem xmlns:ds="http://schemas.openxmlformats.org/officeDocument/2006/customXml" ds:itemID="{10E4128F-12D4-4783-9405-B562CF345144}">
  <ds:schemaRefs/>
</ds:datastoreItem>
</file>

<file path=customXml/itemProps13.xml><?xml version="1.0" encoding="utf-8"?>
<ds:datastoreItem xmlns:ds="http://schemas.openxmlformats.org/officeDocument/2006/customXml" ds:itemID="{2AA2B3CE-BB81-4DCB-9373-6553B74735FB}">
  <ds:schemaRefs/>
</ds:datastoreItem>
</file>

<file path=customXml/itemProps14.xml><?xml version="1.0" encoding="utf-8"?>
<ds:datastoreItem xmlns:ds="http://schemas.openxmlformats.org/officeDocument/2006/customXml" ds:itemID="{7707D498-4F05-4E0B-8749-48F02CBCB058}">
  <ds:schemaRefs/>
</ds:datastoreItem>
</file>

<file path=customXml/itemProps15.xml><?xml version="1.0" encoding="utf-8"?>
<ds:datastoreItem xmlns:ds="http://schemas.openxmlformats.org/officeDocument/2006/customXml" ds:itemID="{FD50D408-3CDB-442C-895F-6965E35E6BCC}">
  <ds:schemaRefs/>
</ds:datastoreItem>
</file>

<file path=customXml/itemProps16.xml><?xml version="1.0" encoding="utf-8"?>
<ds:datastoreItem xmlns:ds="http://schemas.openxmlformats.org/officeDocument/2006/customXml" ds:itemID="{83ED8004-906E-4378-8DCC-12AF867DDC6A}">
  <ds:schemaRefs/>
</ds:datastoreItem>
</file>

<file path=customXml/itemProps17.xml><?xml version="1.0" encoding="utf-8"?>
<ds:datastoreItem xmlns:ds="http://schemas.openxmlformats.org/officeDocument/2006/customXml" ds:itemID="{341C2726-D07E-44BD-B833-FCF2B14008AC}">
  <ds:schemaRefs/>
</ds:datastoreItem>
</file>

<file path=customXml/itemProps18.xml><?xml version="1.0" encoding="utf-8"?>
<ds:datastoreItem xmlns:ds="http://schemas.openxmlformats.org/officeDocument/2006/customXml" ds:itemID="{A22F8EBE-9571-4967-A319-4FEA9C86027A}">
  <ds:schemaRefs/>
</ds:datastoreItem>
</file>

<file path=customXml/itemProps19.xml><?xml version="1.0" encoding="utf-8"?>
<ds:datastoreItem xmlns:ds="http://schemas.openxmlformats.org/officeDocument/2006/customXml" ds:itemID="{E62ACD72-41C9-44A3-A1A3-88338B66D0CE}">
  <ds:schemaRefs/>
</ds:datastoreItem>
</file>

<file path=customXml/itemProps2.xml><?xml version="1.0" encoding="utf-8"?>
<ds:datastoreItem xmlns:ds="http://schemas.openxmlformats.org/officeDocument/2006/customXml" ds:itemID="{8E221A41-C4D9-4ECD-84D4-E9000C960623}">
  <ds:schemaRefs/>
</ds:datastoreItem>
</file>

<file path=customXml/itemProps20.xml><?xml version="1.0" encoding="utf-8"?>
<ds:datastoreItem xmlns:ds="http://schemas.openxmlformats.org/officeDocument/2006/customXml" ds:itemID="{201F3A80-8BA0-4B86-B432-28EB7FBC9B07}">
  <ds:schemaRefs/>
</ds:datastoreItem>
</file>

<file path=customXml/itemProps21.xml><?xml version="1.0" encoding="utf-8"?>
<ds:datastoreItem xmlns:ds="http://schemas.openxmlformats.org/officeDocument/2006/customXml" ds:itemID="{5B3146E9-E35D-4188-AF90-415F998762E8}">
  <ds:schemaRefs/>
</ds:datastoreItem>
</file>

<file path=customXml/itemProps22.xml><?xml version="1.0" encoding="utf-8"?>
<ds:datastoreItem xmlns:ds="http://schemas.openxmlformats.org/officeDocument/2006/customXml" ds:itemID="{8C7CA783-74C7-46D1-8093-74A01E4857FC}">
  <ds:schemaRefs/>
</ds:datastoreItem>
</file>

<file path=customXml/itemProps23.xml><?xml version="1.0" encoding="utf-8"?>
<ds:datastoreItem xmlns:ds="http://schemas.openxmlformats.org/officeDocument/2006/customXml" ds:itemID="{DE30EE69-E613-4772-A6D8-6859093C08A4}">
  <ds:schemaRefs/>
</ds:datastoreItem>
</file>

<file path=customXml/itemProps24.xml><?xml version="1.0" encoding="utf-8"?>
<ds:datastoreItem xmlns:ds="http://schemas.openxmlformats.org/officeDocument/2006/customXml" ds:itemID="{CF96B8AA-48EE-4EB8-9F7E-5838CF8A6393}">
  <ds:schemaRefs/>
</ds:datastoreItem>
</file>

<file path=customXml/itemProps25.xml><?xml version="1.0" encoding="utf-8"?>
<ds:datastoreItem xmlns:ds="http://schemas.openxmlformats.org/officeDocument/2006/customXml" ds:itemID="{3B9C59EF-D9D2-4BB9-AA3F-F9BFD685CF98}">
  <ds:schemaRefs/>
</ds:datastoreItem>
</file>

<file path=customXml/itemProps26.xml><?xml version="1.0" encoding="utf-8"?>
<ds:datastoreItem xmlns:ds="http://schemas.openxmlformats.org/officeDocument/2006/customXml" ds:itemID="{424275D4-2808-40A6-9CA0-574643536B50}">
  <ds:schemaRefs/>
</ds:datastoreItem>
</file>

<file path=customXml/itemProps27.xml><?xml version="1.0" encoding="utf-8"?>
<ds:datastoreItem xmlns:ds="http://schemas.openxmlformats.org/officeDocument/2006/customXml" ds:itemID="{301D2CAF-1134-411C-806F-B3FAB3B694FA}">
  <ds:schemaRefs/>
</ds:datastoreItem>
</file>

<file path=customXml/itemProps28.xml><?xml version="1.0" encoding="utf-8"?>
<ds:datastoreItem xmlns:ds="http://schemas.openxmlformats.org/officeDocument/2006/customXml" ds:itemID="{882583AC-B1A3-4C88-AAAD-2F58A35D981B}">
  <ds:schemaRefs/>
</ds:datastoreItem>
</file>

<file path=customXml/itemProps29.xml><?xml version="1.0" encoding="utf-8"?>
<ds:datastoreItem xmlns:ds="http://schemas.openxmlformats.org/officeDocument/2006/customXml" ds:itemID="{DB711502-81B1-496B-BC48-FC164D2D55B2}">
  <ds:schemaRefs/>
</ds:datastoreItem>
</file>

<file path=customXml/itemProps3.xml><?xml version="1.0" encoding="utf-8"?>
<ds:datastoreItem xmlns:ds="http://schemas.openxmlformats.org/officeDocument/2006/customXml" ds:itemID="{AC743810-7466-4E56-A8A9-0E1274CDA3AF}">
  <ds:schemaRefs/>
</ds:datastoreItem>
</file>

<file path=customXml/itemProps30.xml><?xml version="1.0" encoding="utf-8"?>
<ds:datastoreItem xmlns:ds="http://schemas.openxmlformats.org/officeDocument/2006/customXml" ds:itemID="{6FE74FB0-048D-416F-8DE8-5D50D0A47E5B}">
  <ds:schemaRefs/>
</ds:datastoreItem>
</file>

<file path=customXml/itemProps31.xml><?xml version="1.0" encoding="utf-8"?>
<ds:datastoreItem xmlns:ds="http://schemas.openxmlformats.org/officeDocument/2006/customXml" ds:itemID="{7A788613-10DB-40C0-8A8E-982E26A93949}">
  <ds:schemaRefs/>
</ds:datastoreItem>
</file>

<file path=customXml/itemProps32.xml><?xml version="1.0" encoding="utf-8"?>
<ds:datastoreItem xmlns:ds="http://schemas.openxmlformats.org/officeDocument/2006/customXml" ds:itemID="{2516E309-7F94-424E-BE2A-DA39B0E424D4}">
  <ds:schemaRefs/>
</ds:datastoreItem>
</file>

<file path=customXml/itemProps33.xml><?xml version="1.0" encoding="utf-8"?>
<ds:datastoreItem xmlns:ds="http://schemas.openxmlformats.org/officeDocument/2006/customXml" ds:itemID="{1F4727FF-1FC7-4DBB-AD77-5CFB4BDB24F6}">
  <ds:schemaRefs/>
</ds:datastoreItem>
</file>

<file path=customXml/itemProps34.xml><?xml version="1.0" encoding="utf-8"?>
<ds:datastoreItem xmlns:ds="http://schemas.openxmlformats.org/officeDocument/2006/customXml" ds:itemID="{264CF8C4-F86E-4C46-A5C4-FB56F18A6B5C}">
  <ds:schemaRefs/>
</ds:datastoreItem>
</file>

<file path=customXml/itemProps35.xml><?xml version="1.0" encoding="utf-8"?>
<ds:datastoreItem xmlns:ds="http://schemas.openxmlformats.org/officeDocument/2006/customXml" ds:itemID="{AD4072F5-22B3-4132-A022-182D0A42ADAB}">
  <ds:schemaRefs/>
</ds:datastoreItem>
</file>

<file path=customXml/itemProps36.xml><?xml version="1.0" encoding="utf-8"?>
<ds:datastoreItem xmlns:ds="http://schemas.openxmlformats.org/officeDocument/2006/customXml" ds:itemID="{844C3D8E-E7F1-4E12-8315-C13CD5311BB0}">
  <ds:schemaRefs/>
</ds:datastoreItem>
</file>

<file path=customXml/itemProps37.xml><?xml version="1.0" encoding="utf-8"?>
<ds:datastoreItem xmlns:ds="http://schemas.openxmlformats.org/officeDocument/2006/customXml" ds:itemID="{D47F1720-5D28-4ADB-9A07-D04DB495038F}">
  <ds:schemaRefs/>
</ds:datastoreItem>
</file>

<file path=customXml/itemProps38.xml><?xml version="1.0" encoding="utf-8"?>
<ds:datastoreItem xmlns:ds="http://schemas.openxmlformats.org/officeDocument/2006/customXml" ds:itemID="{49D0F566-7052-462C-B97E-B797D513AEC9}">
  <ds:schemaRefs/>
</ds:datastoreItem>
</file>

<file path=customXml/itemProps39.xml><?xml version="1.0" encoding="utf-8"?>
<ds:datastoreItem xmlns:ds="http://schemas.openxmlformats.org/officeDocument/2006/customXml" ds:itemID="{B183B18B-C6D2-42D9-A08F-4BF1BD89D5EB}">
  <ds:schemaRefs/>
</ds:datastoreItem>
</file>

<file path=customXml/itemProps4.xml><?xml version="1.0" encoding="utf-8"?>
<ds:datastoreItem xmlns:ds="http://schemas.openxmlformats.org/officeDocument/2006/customXml" ds:itemID="{8BA42340-8059-4E12-BE2C-455631F28609}">
  <ds:schemaRefs/>
</ds:datastoreItem>
</file>

<file path=customXml/itemProps40.xml><?xml version="1.0" encoding="utf-8"?>
<ds:datastoreItem xmlns:ds="http://schemas.openxmlformats.org/officeDocument/2006/customXml" ds:itemID="{737DA82E-BE1C-43B1-9442-42F838590FF5}">
  <ds:schemaRefs/>
</ds:datastoreItem>
</file>

<file path=customXml/itemProps41.xml><?xml version="1.0" encoding="utf-8"?>
<ds:datastoreItem xmlns:ds="http://schemas.openxmlformats.org/officeDocument/2006/customXml" ds:itemID="{90BB9F7C-B322-451E-8B47-74FE8084680C}">
  <ds:schemaRefs/>
</ds:datastoreItem>
</file>

<file path=customXml/itemProps42.xml><?xml version="1.0" encoding="utf-8"?>
<ds:datastoreItem xmlns:ds="http://schemas.openxmlformats.org/officeDocument/2006/customXml" ds:itemID="{A642018A-3399-4940-AA2B-A0168BAB49FF}">
  <ds:schemaRefs/>
</ds:datastoreItem>
</file>

<file path=customXml/itemProps43.xml><?xml version="1.0" encoding="utf-8"?>
<ds:datastoreItem xmlns:ds="http://schemas.openxmlformats.org/officeDocument/2006/customXml" ds:itemID="{1A9A0D33-8B7F-417F-8D91-4AEF9E5B05E1}">
  <ds:schemaRefs/>
</ds:datastoreItem>
</file>

<file path=customXml/itemProps44.xml><?xml version="1.0" encoding="utf-8"?>
<ds:datastoreItem xmlns:ds="http://schemas.openxmlformats.org/officeDocument/2006/customXml" ds:itemID="{44826819-EF5D-4877-BCA2-30F8C171D1F0}">
  <ds:schemaRefs/>
</ds:datastoreItem>
</file>

<file path=customXml/itemProps45.xml><?xml version="1.0" encoding="utf-8"?>
<ds:datastoreItem xmlns:ds="http://schemas.openxmlformats.org/officeDocument/2006/customXml" ds:itemID="{DAFB782E-D8F0-4E85-AE21-841107BAC712}">
  <ds:schemaRefs/>
</ds:datastoreItem>
</file>

<file path=customXml/itemProps46.xml><?xml version="1.0" encoding="utf-8"?>
<ds:datastoreItem xmlns:ds="http://schemas.openxmlformats.org/officeDocument/2006/customXml" ds:itemID="{7741A45F-619A-400E-89AA-6A5355585ABE}">
  <ds:schemaRefs/>
</ds:datastoreItem>
</file>

<file path=customXml/itemProps47.xml><?xml version="1.0" encoding="utf-8"?>
<ds:datastoreItem xmlns:ds="http://schemas.openxmlformats.org/officeDocument/2006/customXml" ds:itemID="{93695CB2-0E07-4085-BE2A-0FE7DA2785E7}">
  <ds:schemaRefs/>
</ds:datastoreItem>
</file>

<file path=customXml/itemProps48.xml><?xml version="1.0" encoding="utf-8"?>
<ds:datastoreItem xmlns:ds="http://schemas.openxmlformats.org/officeDocument/2006/customXml" ds:itemID="{5AC17ACF-0677-4B7A-8D30-38C61C4DF11D}">
  <ds:schemaRefs/>
</ds:datastoreItem>
</file>

<file path=customXml/itemProps49.xml><?xml version="1.0" encoding="utf-8"?>
<ds:datastoreItem xmlns:ds="http://schemas.openxmlformats.org/officeDocument/2006/customXml" ds:itemID="{6ADD54B9-BE1B-4117-AD69-868BCC0B3347}">
  <ds:schemaRefs/>
</ds:datastoreItem>
</file>

<file path=customXml/itemProps5.xml><?xml version="1.0" encoding="utf-8"?>
<ds:datastoreItem xmlns:ds="http://schemas.openxmlformats.org/officeDocument/2006/customXml" ds:itemID="{8169FE7A-2493-4FBA-A696-7210EBBF6CC7}">
  <ds:schemaRefs/>
</ds:datastoreItem>
</file>

<file path=customXml/itemProps50.xml><?xml version="1.0" encoding="utf-8"?>
<ds:datastoreItem xmlns:ds="http://schemas.openxmlformats.org/officeDocument/2006/customXml" ds:itemID="{56F07120-9586-4D54-A634-890B8F35897D}">
  <ds:schemaRefs/>
</ds:datastoreItem>
</file>

<file path=customXml/itemProps51.xml><?xml version="1.0" encoding="utf-8"?>
<ds:datastoreItem xmlns:ds="http://schemas.openxmlformats.org/officeDocument/2006/customXml" ds:itemID="{EE09AE2B-06A7-4A74-B0FD-FD3CB3B0AD26}">
  <ds:schemaRefs/>
</ds:datastoreItem>
</file>

<file path=customXml/itemProps52.xml><?xml version="1.0" encoding="utf-8"?>
<ds:datastoreItem xmlns:ds="http://schemas.openxmlformats.org/officeDocument/2006/customXml" ds:itemID="{A344514C-B176-4187-9F4F-9F719FF8AB1E}">
  <ds:schemaRefs/>
</ds:datastoreItem>
</file>

<file path=customXml/itemProps53.xml><?xml version="1.0" encoding="utf-8"?>
<ds:datastoreItem xmlns:ds="http://schemas.openxmlformats.org/officeDocument/2006/customXml" ds:itemID="{4257AE1A-0021-4906-86AB-3944703C3C44}">
  <ds:schemaRefs/>
</ds:datastoreItem>
</file>

<file path=customXml/itemProps54.xml><?xml version="1.0" encoding="utf-8"?>
<ds:datastoreItem xmlns:ds="http://schemas.openxmlformats.org/officeDocument/2006/customXml" ds:itemID="{2E669985-6431-4142-A84A-D7BC365738EB}">
  <ds:schemaRefs/>
</ds:datastoreItem>
</file>

<file path=customXml/itemProps55.xml><?xml version="1.0" encoding="utf-8"?>
<ds:datastoreItem xmlns:ds="http://schemas.openxmlformats.org/officeDocument/2006/customXml" ds:itemID="{B6818A0C-831F-409E-8E6B-91025AE49EF9}">
  <ds:schemaRefs/>
</ds:datastoreItem>
</file>

<file path=customXml/itemProps56.xml><?xml version="1.0" encoding="utf-8"?>
<ds:datastoreItem xmlns:ds="http://schemas.openxmlformats.org/officeDocument/2006/customXml" ds:itemID="{B22DE613-09F2-4776-A0D7-0B86A32141EE}">
  <ds:schemaRefs/>
</ds:datastoreItem>
</file>

<file path=customXml/itemProps57.xml><?xml version="1.0" encoding="utf-8"?>
<ds:datastoreItem xmlns:ds="http://schemas.openxmlformats.org/officeDocument/2006/customXml" ds:itemID="{3D147911-DDC2-4EB1-A9C9-380DED3ACD05}">
  <ds:schemaRefs/>
</ds:datastoreItem>
</file>

<file path=customXml/itemProps58.xml><?xml version="1.0" encoding="utf-8"?>
<ds:datastoreItem xmlns:ds="http://schemas.openxmlformats.org/officeDocument/2006/customXml" ds:itemID="{1863A791-6DE5-4EEA-9AE5-E25C5178C724}">
  <ds:schemaRefs/>
</ds:datastoreItem>
</file>

<file path=customXml/itemProps59.xml><?xml version="1.0" encoding="utf-8"?>
<ds:datastoreItem xmlns:ds="http://schemas.openxmlformats.org/officeDocument/2006/customXml" ds:itemID="{AF70C24F-2668-4B09-B5A3-61AD6805C696}">
  <ds:schemaRefs/>
</ds:datastoreItem>
</file>

<file path=customXml/itemProps6.xml><?xml version="1.0" encoding="utf-8"?>
<ds:datastoreItem xmlns:ds="http://schemas.openxmlformats.org/officeDocument/2006/customXml" ds:itemID="{6658A43D-9AD4-4934-9E55-EC70E2D643DE}">
  <ds:schemaRefs/>
</ds:datastoreItem>
</file>

<file path=customXml/itemProps7.xml><?xml version="1.0" encoding="utf-8"?>
<ds:datastoreItem xmlns:ds="http://schemas.openxmlformats.org/officeDocument/2006/customXml" ds:itemID="{3F42EE32-A512-4755-8AA1-02CBB3DB9648}">
  <ds:schemaRefs/>
</ds:datastoreItem>
</file>

<file path=customXml/itemProps8.xml><?xml version="1.0" encoding="utf-8"?>
<ds:datastoreItem xmlns:ds="http://schemas.openxmlformats.org/officeDocument/2006/customXml" ds:itemID="{C73523ED-9BC5-4519-9A9C-DEF555AB5AE5}">
  <ds:schemaRefs/>
</ds:datastoreItem>
</file>

<file path=customXml/itemProps9.xml><?xml version="1.0" encoding="utf-8"?>
<ds:datastoreItem xmlns:ds="http://schemas.openxmlformats.org/officeDocument/2006/customXml" ds:itemID="{319FA3B6-EEBB-4B69-A29E-8D452C5AE502}">
  <ds:schemaRefs/>
</ds:datastoreItem>
</file>

<file path=docProps/app.xml><?xml version="1.0" encoding="utf-8"?>
<Properties xmlns="http://schemas.openxmlformats.org/officeDocument/2006/extended-properties" xmlns:vt="http://schemas.openxmlformats.org/officeDocument/2006/docPropsVTypes">
  <Template/>
  <TotalTime>42311</TotalTime>
  <Words>2438</Words>
  <Application>Microsoft Office PowerPoint</Application>
  <PresentationFormat>Custom</PresentationFormat>
  <Paragraphs>424</Paragraphs>
  <Slides>22</Slides>
  <Notes>0</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FTI Consulting PowerPoint Template</vt:lpstr>
      <vt:lpstr>Which market design for Europe?  The role of capacity mechanisms </vt:lpstr>
      <vt:lpstr>About FTI FTI Consulting at a Glance</vt:lpstr>
      <vt:lpstr>About FTI Service span of FTI Consulting –Energy Services</vt:lpstr>
      <vt:lpstr>Agenda</vt:lpstr>
      <vt:lpstr>Drivers of capacity mechanisms</vt:lpstr>
      <vt:lpstr>Drivers of capacity mechanisms The good, the bad, and the ugly…</vt:lpstr>
      <vt:lpstr>Drivers of capacity mechanisms  How much harmonization is necessary ?</vt:lpstr>
      <vt:lpstr>Drivers of capacity mechanisms Member states have different issues and needs…</vt:lpstr>
      <vt:lpstr>Energy only or capacity mechanism?</vt:lpstr>
      <vt:lpstr>Energy only or capacity mechanisms? Scarcity pricing is key… </vt:lpstr>
      <vt:lpstr>Energy only or capacity mechanisms? …But risk hedging mechanisms are necessary</vt:lpstr>
      <vt:lpstr>Energy only or capacity mechanisms? Conclusion: scarcity pricing and capacity mechanisms are complimentary</vt:lpstr>
      <vt:lpstr>Debunking myths about capacity mechanisms </vt:lpstr>
      <vt:lpstr>Debunking myths  4 misconceptions about capacity mechanisms </vt:lpstr>
      <vt:lpstr>Debunking myths  How do energy and capacity markets interface?</vt:lpstr>
      <vt:lpstr>How to ensure cross border participation in capacity mechanisms?</vt:lpstr>
      <vt:lpstr>   Cross-border participation in capacity mechanisms The different methods</vt:lpstr>
      <vt:lpstr>Cross-border participation in capacity mechanisms Need for a framework to deal with situations of coincidental scarcity</vt:lpstr>
      <vt:lpstr>Conclusions </vt:lpstr>
      <vt:lpstr>Conclusions </vt:lpstr>
      <vt:lpstr>References</vt:lpstr>
      <vt:lpstr>Thank you for your attention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Charles Verhaeghe</dc:creator>
  <cp:lastModifiedBy>Roques, Fabien</cp:lastModifiedBy>
  <cp:revision>904</cp:revision>
  <cp:lastPrinted>2015-09-25T13:20:05Z</cp:lastPrinted>
  <dcterms:created xsi:type="dcterms:W3CDTF">2013-05-20T14:14:58Z</dcterms:created>
  <dcterms:modified xsi:type="dcterms:W3CDTF">2015-09-28T11:04:29Z</dcterms:modified>
  <cp:version>1</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ShowFooters">
    <vt:lpwstr>False</vt:lpwstr>
  </property>
  <property fmtid="{D5CDD505-2E9C-101B-9397-08002B2CF9AE}" pid="3" name="ShowSlideNumbers">
    <vt:lpwstr>True</vt:lpwstr>
  </property>
  <property fmtid="{D5CDD505-2E9C-101B-9397-08002B2CF9AE}" pid="4" name="FooterText">
    <vt:lpwstr>Click to add footer</vt:lpwstr>
  </property>
</Properties>
</file>