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55" r:id="rId1"/>
    <p:sldMasterId id="2147483650" r:id="rId2"/>
    <p:sldMasterId id="2147483659" r:id="rId3"/>
  </p:sldMasterIdLst>
  <p:notesMasterIdLst>
    <p:notesMasterId r:id="rId11"/>
  </p:notesMasterIdLst>
  <p:handoutMasterIdLst>
    <p:handoutMasterId r:id="rId12"/>
  </p:handoutMasterIdLst>
  <p:sldIdLst>
    <p:sldId id="875" r:id="rId4"/>
    <p:sldId id="881" r:id="rId5"/>
    <p:sldId id="873" r:id="rId6"/>
    <p:sldId id="878" r:id="rId7"/>
    <p:sldId id="879" r:id="rId8"/>
    <p:sldId id="880" r:id="rId9"/>
    <p:sldId id="874" r:id="rId10"/>
  </p:sldIdLst>
  <p:sldSz cx="9144000" cy="6858000" type="screen4x3"/>
  <p:notesSz cx="7023100" cy="9309100"/>
  <p:custDataLst>
    <p:tags r:id="rId13"/>
  </p:custDataLst>
  <p:defaultTextStyle>
    <a:defPPr>
      <a:defRPr lang="en-GB"/>
    </a:defPPr>
    <a:lvl1pPr algn="l" rtl="0" fontAlgn="base">
      <a:spcBef>
        <a:spcPct val="0"/>
      </a:spcBef>
      <a:spcAft>
        <a:spcPct val="0"/>
      </a:spcAft>
      <a:defRPr sz="1600" kern="1200">
        <a:solidFill>
          <a:schemeClr val="tx1"/>
        </a:solidFill>
        <a:latin typeface="Georgia" pitchFamily="18" charset="0"/>
        <a:ea typeface="+mn-ea"/>
        <a:cs typeface="Arial" charset="0"/>
      </a:defRPr>
    </a:lvl1pPr>
    <a:lvl2pPr marL="457200" algn="l" rtl="0" fontAlgn="base">
      <a:spcBef>
        <a:spcPct val="0"/>
      </a:spcBef>
      <a:spcAft>
        <a:spcPct val="0"/>
      </a:spcAft>
      <a:defRPr sz="1600" kern="1200">
        <a:solidFill>
          <a:schemeClr val="tx1"/>
        </a:solidFill>
        <a:latin typeface="Georgia" pitchFamily="18" charset="0"/>
        <a:ea typeface="+mn-ea"/>
        <a:cs typeface="Arial" charset="0"/>
      </a:defRPr>
    </a:lvl2pPr>
    <a:lvl3pPr marL="914400" algn="l" rtl="0" fontAlgn="base">
      <a:spcBef>
        <a:spcPct val="0"/>
      </a:spcBef>
      <a:spcAft>
        <a:spcPct val="0"/>
      </a:spcAft>
      <a:defRPr sz="1600" kern="1200">
        <a:solidFill>
          <a:schemeClr val="tx1"/>
        </a:solidFill>
        <a:latin typeface="Georgia" pitchFamily="18" charset="0"/>
        <a:ea typeface="+mn-ea"/>
        <a:cs typeface="Arial" charset="0"/>
      </a:defRPr>
    </a:lvl3pPr>
    <a:lvl4pPr marL="1371600" algn="l" rtl="0" fontAlgn="base">
      <a:spcBef>
        <a:spcPct val="0"/>
      </a:spcBef>
      <a:spcAft>
        <a:spcPct val="0"/>
      </a:spcAft>
      <a:defRPr sz="1600" kern="1200">
        <a:solidFill>
          <a:schemeClr val="tx1"/>
        </a:solidFill>
        <a:latin typeface="Georgia" pitchFamily="18" charset="0"/>
        <a:ea typeface="+mn-ea"/>
        <a:cs typeface="Arial" charset="0"/>
      </a:defRPr>
    </a:lvl4pPr>
    <a:lvl5pPr marL="1828800" algn="l" rtl="0" fontAlgn="base">
      <a:spcBef>
        <a:spcPct val="0"/>
      </a:spcBef>
      <a:spcAft>
        <a:spcPct val="0"/>
      </a:spcAft>
      <a:defRPr sz="1600" kern="1200">
        <a:solidFill>
          <a:schemeClr val="tx1"/>
        </a:solidFill>
        <a:latin typeface="Georgia" pitchFamily="18" charset="0"/>
        <a:ea typeface="+mn-ea"/>
        <a:cs typeface="Arial" charset="0"/>
      </a:defRPr>
    </a:lvl5pPr>
    <a:lvl6pPr marL="2286000" algn="l" defTabSz="914400" rtl="0" eaLnBrk="1" latinLnBrk="0" hangingPunct="1">
      <a:defRPr sz="1600" kern="1200">
        <a:solidFill>
          <a:schemeClr val="tx1"/>
        </a:solidFill>
        <a:latin typeface="Georgia" pitchFamily="18" charset="0"/>
        <a:ea typeface="+mn-ea"/>
        <a:cs typeface="Arial" charset="0"/>
      </a:defRPr>
    </a:lvl6pPr>
    <a:lvl7pPr marL="2743200" algn="l" defTabSz="914400" rtl="0" eaLnBrk="1" latinLnBrk="0" hangingPunct="1">
      <a:defRPr sz="1600" kern="1200">
        <a:solidFill>
          <a:schemeClr val="tx1"/>
        </a:solidFill>
        <a:latin typeface="Georgia" pitchFamily="18" charset="0"/>
        <a:ea typeface="+mn-ea"/>
        <a:cs typeface="Arial" charset="0"/>
      </a:defRPr>
    </a:lvl7pPr>
    <a:lvl8pPr marL="3200400" algn="l" defTabSz="914400" rtl="0" eaLnBrk="1" latinLnBrk="0" hangingPunct="1">
      <a:defRPr sz="1600" kern="1200">
        <a:solidFill>
          <a:schemeClr val="tx1"/>
        </a:solidFill>
        <a:latin typeface="Georgia" pitchFamily="18" charset="0"/>
        <a:ea typeface="+mn-ea"/>
        <a:cs typeface="Arial" charset="0"/>
      </a:defRPr>
    </a:lvl8pPr>
    <a:lvl9pPr marL="3657600" algn="l" defTabSz="914400" rtl="0" eaLnBrk="1" latinLnBrk="0" hangingPunct="1">
      <a:defRPr sz="1600" kern="1200">
        <a:solidFill>
          <a:schemeClr val="tx1"/>
        </a:solidFill>
        <a:latin typeface="Georgia" pitchFamily="18" charset="0"/>
        <a:ea typeface="+mn-ea"/>
        <a:cs typeface="Arial" charset="0"/>
      </a:defRPr>
    </a:lvl9pPr>
  </p:defaultTextStyle>
  <p:extLst>
    <p:ext uri="{521415D9-36F7-43E2-AB2F-B90AF26B5E84}">
      <p14:sectionLst xmlns:p14="http://schemas.microsoft.com/office/powerpoint/2010/main">
        <p14:section name="Untitled Section" id="{E1631A2C-B14C-4D9E-9B8A-BD6AE900FE43}">
          <p14:sldIdLst>
            <p14:sldId id="875"/>
            <p14:sldId id="881"/>
            <p14:sldId id="873"/>
            <p14:sldId id="878"/>
            <p14:sldId id="879"/>
            <p14:sldId id="880"/>
            <p14:sldId id="874"/>
          </p14:sldIdLst>
        </p14:section>
      </p14:section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YLER, Tom" initials="" lastIdx="3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582FF"/>
    <a:srgbClr val="EBF5FF"/>
    <a:srgbClr val="6995AB"/>
    <a:srgbClr val="84A8BA"/>
    <a:srgbClr val="007BAB"/>
    <a:srgbClr val="0060C0"/>
    <a:srgbClr val="1E4F0D"/>
    <a:srgbClr val="0064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0E3FDE45-AF77-4B5C-9715-49D594BDF05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960" autoAdjust="0"/>
    <p:restoredTop sz="99880" autoAdjust="0"/>
  </p:normalViewPr>
  <p:slideViewPr>
    <p:cSldViewPr>
      <p:cViewPr>
        <p:scale>
          <a:sx n="90" d="100"/>
          <a:sy n="90" d="100"/>
        </p:scale>
        <p:origin x="-2520" y="-606"/>
      </p:cViewPr>
      <p:guideLst>
        <p:guide orient="horz" pos="2115"/>
        <p:guide orient="horz" pos="493"/>
        <p:guide orient="horz" pos="845"/>
        <p:guide orient="horz" pos="3929"/>
        <p:guide orient="horz" pos="981"/>
        <p:guide orient="horz" pos="709"/>
        <p:guide orient="horz" pos="2251"/>
        <p:guide orient="horz" pos="2296"/>
        <p:guide pos="3470"/>
        <p:guide pos="1814"/>
        <p:guide pos="3983"/>
        <p:guide pos="228"/>
        <p:guide pos="1521"/>
        <p:guide pos="2880"/>
        <p:guide pos="5499"/>
        <p:guide pos="172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6" d="100"/>
        <a:sy n="86" d="100"/>
      </p:scale>
      <p:origin x="0" y="0"/>
    </p:cViewPr>
  </p:sorterViewPr>
  <p:notesViewPr>
    <p:cSldViewPr>
      <p:cViewPr varScale="1">
        <p:scale>
          <a:sx n="81" d="100"/>
          <a:sy n="81" d="100"/>
        </p:scale>
        <p:origin x="-1956" y="-90"/>
      </p:cViewPr>
      <p:guideLst>
        <p:guide orient="horz" pos="2932"/>
        <p:guide pos="221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gs" Target="tags/tag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handoutMaster" Target="handoutMasters/handoutMaster1.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spcBef>
                <a:spcPct val="50000"/>
              </a:spcBef>
              <a:defRPr sz="1200">
                <a:solidFill>
                  <a:schemeClr val="accent1"/>
                </a:solidFill>
              </a:defRPr>
            </a:lvl1pPr>
          </a:lstStyle>
          <a:p>
            <a:pPr>
              <a:defRPr/>
            </a:pPr>
            <a:endParaRPr lang="en-GB" dirty="0"/>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spcBef>
                <a:spcPct val="50000"/>
              </a:spcBef>
              <a:defRPr sz="1200">
                <a:solidFill>
                  <a:schemeClr val="accent1"/>
                </a:solidFill>
              </a:defRPr>
            </a:lvl1pPr>
          </a:lstStyle>
          <a:p>
            <a:pPr>
              <a:defRPr/>
            </a:pPr>
            <a:fld id="{F75C41FE-A5F3-4DE0-BF33-3F31FB030733}" type="datetimeFigureOut">
              <a:rPr lang="en-GB"/>
              <a:pPr>
                <a:defRPr/>
              </a:pPr>
              <a:t>18/03/2015</a:t>
            </a:fld>
            <a:endParaRPr lang="en-GB" dirty="0"/>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spcBef>
                <a:spcPct val="50000"/>
              </a:spcBef>
              <a:defRPr sz="1200">
                <a:solidFill>
                  <a:schemeClr val="accent1"/>
                </a:solidFill>
              </a:defRPr>
            </a:lvl1pPr>
          </a:lstStyle>
          <a:p>
            <a:pPr>
              <a:defRPr/>
            </a:pPr>
            <a:endParaRPr lang="en-GB" dirty="0"/>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spcBef>
                <a:spcPct val="50000"/>
              </a:spcBef>
              <a:defRPr sz="1200">
                <a:solidFill>
                  <a:schemeClr val="accent1"/>
                </a:solidFill>
              </a:defRPr>
            </a:lvl1pPr>
          </a:lstStyle>
          <a:p>
            <a:pPr>
              <a:defRPr/>
            </a:pPr>
            <a:fld id="{DAB0AC3C-574C-4B29-8CC1-150BD980BEC9}" type="slidenum">
              <a:rPr lang="en-GB"/>
              <a:pPr>
                <a:defRPr/>
              </a:pPr>
              <a:t>‹#›</a:t>
            </a:fld>
            <a:endParaRPr lang="en-GB" dirty="0"/>
          </a:p>
        </p:txBody>
      </p:sp>
      <p:pic>
        <p:nvPicPr>
          <p:cNvPr id="34822" name="Picture 7" descr="FBD_Full_logo_295c"/>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223982" y="8963241"/>
            <a:ext cx="2580014" cy="260203"/>
          </a:xfrm>
          <a:prstGeom prst="rect">
            <a:avLst/>
          </a:prstGeom>
          <a:noFill/>
          <a:ln w="9525">
            <a:noFill/>
            <a:miter lim="800000"/>
            <a:headEnd/>
            <a:tailEnd/>
          </a:ln>
        </p:spPr>
      </p:pic>
      <p:sp>
        <p:nvSpPr>
          <p:cNvPr id="7" name="Line 13"/>
          <p:cNvSpPr>
            <a:spLocks noChangeShapeType="1"/>
          </p:cNvSpPr>
          <p:nvPr/>
        </p:nvSpPr>
        <p:spPr bwMode="auto">
          <a:xfrm>
            <a:off x="2223982" y="8838797"/>
            <a:ext cx="2580014" cy="0"/>
          </a:xfrm>
          <a:prstGeom prst="line">
            <a:avLst/>
          </a:prstGeom>
          <a:noFill/>
          <a:ln w="12700">
            <a:solidFill>
              <a:srgbClr val="0B1A40"/>
            </a:solidFill>
            <a:round/>
            <a:headEnd/>
            <a:tailEnd/>
          </a:ln>
          <a:effectLst/>
          <a:extLst/>
        </p:spPr>
        <p:txBody>
          <a:bodyPr lIns="93324" tIns="46662" rIns="93324" bIns="46662"/>
          <a:lstStyle/>
          <a:p>
            <a:pPr algn="ctr">
              <a:spcBef>
                <a:spcPct val="50000"/>
              </a:spcBef>
              <a:defRPr/>
            </a:pPr>
            <a:endParaRPr lang="en-GB" dirty="0"/>
          </a:p>
        </p:txBody>
      </p:sp>
    </p:spTree>
    <p:extLst>
      <p:ext uri="{BB962C8B-B14F-4D97-AF65-F5344CB8AC3E}">
        <p14:creationId xmlns:p14="http://schemas.microsoft.com/office/powerpoint/2010/main" val="30636666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spcBef>
                <a:spcPct val="50000"/>
              </a:spcBef>
              <a:defRPr sz="1200"/>
            </a:lvl1pPr>
          </a:lstStyle>
          <a:p>
            <a:pPr>
              <a:defRPr/>
            </a:pPr>
            <a:endParaRPr lang="en-GB" dirty="0"/>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spcBef>
                <a:spcPct val="50000"/>
              </a:spcBef>
              <a:defRPr sz="1200"/>
            </a:lvl1pPr>
          </a:lstStyle>
          <a:p>
            <a:pPr>
              <a:defRPr/>
            </a:pPr>
            <a:fld id="{A4807AB6-0A12-4F00-BAC9-1B982D47A932}" type="datetimeFigureOut">
              <a:rPr lang="en-GB"/>
              <a:pPr>
                <a:defRPr/>
              </a:pPr>
              <a:t>18/03/2015</a:t>
            </a:fld>
            <a:endParaRPr lang="en-GB"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pPr lvl="0"/>
            <a:endParaRPr lang="en-GB" noProof="0"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spcBef>
                <a:spcPct val="50000"/>
              </a:spcBef>
              <a:defRPr sz="1200"/>
            </a:lvl1pPr>
          </a:lstStyle>
          <a:p>
            <a:pPr>
              <a:defRPr/>
            </a:pPr>
            <a:endParaRPr lang="en-GB" dirty="0"/>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spcBef>
                <a:spcPct val="50000"/>
              </a:spcBef>
              <a:defRPr sz="1200"/>
            </a:lvl1pPr>
          </a:lstStyle>
          <a:p>
            <a:pPr>
              <a:defRPr/>
            </a:pPr>
            <a:fld id="{BE4980D7-C256-4A2F-AC26-72D3395A0214}" type="slidenum">
              <a:rPr lang="en-GB"/>
              <a:pPr>
                <a:defRPr/>
              </a:pPr>
              <a:t>‹#›</a:t>
            </a:fld>
            <a:endParaRPr lang="en-GB" dirty="0"/>
          </a:p>
        </p:txBody>
      </p:sp>
      <p:pic>
        <p:nvPicPr>
          <p:cNvPr id="33800" name="Picture 7" descr="FBD_Full_logo_295c"/>
          <p:cNvPicPr>
            <a:picLocks noChangeAspect="1" noChangeArrowheads="1"/>
          </p:cNvPicPr>
          <p:nvPr/>
        </p:nvPicPr>
        <p:blipFill>
          <a:blip r:embed="rId2"/>
          <a:srcRect/>
          <a:stretch>
            <a:fillRect/>
          </a:stretch>
        </p:blipFill>
        <p:spPr bwMode="auto">
          <a:xfrm>
            <a:off x="2220731" y="8964858"/>
            <a:ext cx="2580014" cy="260202"/>
          </a:xfrm>
          <a:prstGeom prst="rect">
            <a:avLst/>
          </a:prstGeom>
          <a:noFill/>
          <a:ln w="9525">
            <a:noFill/>
            <a:miter lim="800000"/>
            <a:headEnd/>
            <a:tailEnd/>
          </a:ln>
        </p:spPr>
      </p:pic>
      <p:sp>
        <p:nvSpPr>
          <p:cNvPr id="9" name="Line 13"/>
          <p:cNvSpPr>
            <a:spLocks noChangeShapeType="1"/>
          </p:cNvSpPr>
          <p:nvPr/>
        </p:nvSpPr>
        <p:spPr bwMode="auto">
          <a:xfrm>
            <a:off x="2220730" y="8840413"/>
            <a:ext cx="2581640" cy="0"/>
          </a:xfrm>
          <a:prstGeom prst="line">
            <a:avLst/>
          </a:prstGeom>
          <a:noFill/>
          <a:ln w="12700">
            <a:solidFill>
              <a:srgbClr val="0B1A40"/>
            </a:solidFill>
            <a:round/>
            <a:headEnd/>
            <a:tailEnd/>
          </a:ln>
          <a:effectLst/>
          <a:extLst/>
        </p:spPr>
        <p:txBody>
          <a:bodyPr lIns="93324" tIns="46662" rIns="93324" bIns="46662"/>
          <a:lstStyle/>
          <a:p>
            <a:pPr algn="ctr">
              <a:spcBef>
                <a:spcPct val="50000"/>
              </a:spcBef>
              <a:defRPr/>
            </a:pPr>
            <a:endParaRPr lang="en-GB" dirty="0"/>
          </a:p>
        </p:txBody>
      </p:sp>
    </p:spTree>
    <p:extLst>
      <p:ext uri="{BB962C8B-B14F-4D97-AF65-F5344CB8AC3E}">
        <p14:creationId xmlns:p14="http://schemas.microsoft.com/office/powerpoint/2010/main" val="24192549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Georgia"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Georgia"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Georgia"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Georgia"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Georgia"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1.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Print Cover">
    <p:spTree>
      <p:nvGrpSpPr>
        <p:cNvPr id="1" name=""/>
        <p:cNvGrpSpPr/>
        <p:nvPr/>
      </p:nvGrpSpPr>
      <p:grpSpPr>
        <a:xfrm>
          <a:off x="0" y="0"/>
          <a:ext cx="0" cy="0"/>
          <a:chOff x="0" y="0"/>
          <a:chExt cx="0" cy="0"/>
        </a:xfrm>
      </p:grpSpPr>
      <p:pic>
        <p:nvPicPr>
          <p:cNvPr id="5" name="Picture 2" descr="C:\Documents and Settings\william.howard\My Documents\FreshfieldsTemplateProject\DesignProcess\CoverImages\FBDCovers-new\FBDCovers-new\FBDCovers-Umbrellas.jpg"/>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ln w="9525">
            <a:noFill/>
            <a:miter lim="800000"/>
            <a:headEnd/>
            <a:tailEnd/>
          </a:ln>
        </p:spPr>
      </p:pic>
      <p:pic>
        <p:nvPicPr>
          <p:cNvPr id="6" name="Picture 2" descr="C:\Documents and Settings\william.howard\My Documents\FreshfieldsTemplateProject\DesignProcess\CoverImages\FBDCovers-overlays-new\FBDCovers-PrintOverlay90.png"/>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ln w="9525">
            <a:noFill/>
            <a:miter lim="800000"/>
            <a:headEnd/>
            <a:tailEnd/>
          </a:ln>
        </p:spPr>
      </p:pic>
      <p:sp>
        <p:nvSpPr>
          <p:cNvPr id="7" name="Line 11"/>
          <p:cNvSpPr>
            <a:spLocks noChangeShapeType="1"/>
          </p:cNvSpPr>
          <p:nvPr userDrawn="1"/>
        </p:nvSpPr>
        <p:spPr bwMode="auto">
          <a:xfrm>
            <a:off x="665163" y="2176463"/>
            <a:ext cx="2214562" cy="0"/>
          </a:xfrm>
          <a:prstGeom prst="line">
            <a:avLst/>
          </a:prstGeom>
          <a:noFill/>
          <a:ln w="12700">
            <a:solidFill>
              <a:schemeClr val="accent3"/>
            </a:solidFill>
            <a:round/>
            <a:headEnd/>
            <a:tailEnd/>
          </a:ln>
          <a:effectLst/>
          <a:extLst/>
        </p:spPr>
        <p:txBody>
          <a:bodyPr/>
          <a:lstStyle/>
          <a:p>
            <a:pPr algn="ctr">
              <a:spcBef>
                <a:spcPct val="50000"/>
              </a:spcBef>
              <a:defRPr/>
            </a:pPr>
            <a:endParaRPr lang="en-GB" dirty="0"/>
          </a:p>
        </p:txBody>
      </p:sp>
      <p:pic>
        <p:nvPicPr>
          <p:cNvPr id="8" name="Picture 12" descr="FBD_Full_logo_295c"/>
          <p:cNvPicPr>
            <a:picLocks noChangeAspect="1" noChangeArrowheads="1"/>
          </p:cNvPicPr>
          <p:nvPr userDrawn="1"/>
        </p:nvPicPr>
        <p:blipFill>
          <a:blip r:embed="rId4" cstate="email">
            <a:extLst>
              <a:ext uri="{28A0092B-C50C-407E-A947-70E740481C1C}">
                <a14:useLocalDpi xmlns:a14="http://schemas.microsoft.com/office/drawing/2010/main"/>
              </a:ext>
            </a:extLst>
          </a:blip>
          <a:srcRect/>
          <a:stretch>
            <a:fillRect/>
          </a:stretch>
        </p:blipFill>
        <p:spPr bwMode="auto">
          <a:xfrm>
            <a:off x="358775" y="1546225"/>
            <a:ext cx="2519363" cy="255588"/>
          </a:xfrm>
          <a:prstGeom prst="rect">
            <a:avLst/>
          </a:prstGeom>
          <a:noFill/>
          <a:ln w="9525">
            <a:noFill/>
            <a:miter lim="800000"/>
            <a:headEnd/>
            <a:tailEnd/>
          </a:ln>
        </p:spPr>
      </p:pic>
      <p:sp>
        <p:nvSpPr>
          <p:cNvPr id="9" name="Text Box 7"/>
          <p:cNvSpPr txBox="1">
            <a:spLocks noChangeArrowheads="1"/>
          </p:cNvSpPr>
          <p:nvPr userDrawn="1"/>
        </p:nvSpPr>
        <p:spPr bwMode="auto">
          <a:xfrm>
            <a:off x="0" y="-531813"/>
            <a:ext cx="1258888" cy="336550"/>
          </a:xfrm>
          <a:prstGeom prst="rect">
            <a:avLst/>
          </a:prstGeom>
          <a:solidFill>
            <a:schemeClr val="bg2"/>
          </a:solidFill>
          <a:ln>
            <a:noFill/>
          </a:ln>
          <a:effectLst/>
          <a:extLst/>
        </p:spPr>
        <p:txBody>
          <a:bodyPr>
            <a:spAutoFit/>
          </a:bodyPr>
          <a:lstStyle>
            <a:defPPr>
              <a:defRPr lang="en-GB"/>
            </a:defPPr>
            <a:lvl1pPr algn="l">
              <a:defRPr b="1">
                <a:solidFill>
                  <a:srgbClr val="006699"/>
                </a:solidFill>
                <a:latin typeface="Arial" charset="0"/>
              </a:defRPr>
            </a:lvl1pPr>
          </a:lstStyle>
          <a:p>
            <a:pPr>
              <a:spcBef>
                <a:spcPct val="50000"/>
              </a:spcBef>
              <a:defRPr/>
            </a:pPr>
            <a:r>
              <a:rPr lang="en-GB" dirty="0">
                <a:solidFill>
                  <a:srgbClr val="0B1A40"/>
                </a:solidFill>
              </a:rPr>
              <a:t>Print cover</a:t>
            </a:r>
          </a:p>
        </p:txBody>
      </p:sp>
      <p:sp>
        <p:nvSpPr>
          <p:cNvPr id="58372" name="Rectangle 4"/>
          <p:cNvSpPr>
            <a:spLocks noGrp="1" noChangeArrowheads="1"/>
          </p:cNvSpPr>
          <p:nvPr>
            <p:ph type="ctrTitle"/>
          </p:nvPr>
        </p:nvSpPr>
        <p:spPr>
          <a:xfrm>
            <a:off x="665164" y="2286000"/>
            <a:ext cx="5657849" cy="338554"/>
          </a:xfrm>
          <a:extLst/>
        </p:spPr>
        <p:txBody>
          <a:bodyPr>
            <a:spAutoFit/>
          </a:bodyPr>
          <a:lstStyle>
            <a:lvl1pPr defTabSz="457200">
              <a:defRPr lang="en-GB" sz="2200" noProof="0" dirty="0" smtClean="0">
                <a:solidFill>
                  <a:srgbClr val="0B1A40"/>
                </a:solidFill>
                <a:latin typeface="Georgia" pitchFamily="18" charset="0"/>
                <a:ea typeface="+mn-ea"/>
                <a:cs typeface="+mn-cs"/>
              </a:defRPr>
            </a:lvl1pPr>
          </a:lstStyle>
          <a:p>
            <a:pPr lvl="0"/>
            <a:r>
              <a:rPr lang="en-US" noProof="0" smtClean="0"/>
              <a:t>Click to edit Master title style</a:t>
            </a:r>
            <a:endParaRPr lang="en-GB" noProof="0" dirty="0" smtClean="0"/>
          </a:p>
        </p:txBody>
      </p:sp>
      <p:sp>
        <p:nvSpPr>
          <p:cNvPr id="58373" name="Rectangle 5"/>
          <p:cNvSpPr>
            <a:spLocks noGrp="1" noChangeArrowheads="1"/>
          </p:cNvSpPr>
          <p:nvPr>
            <p:ph type="subTitle" idx="1"/>
          </p:nvPr>
        </p:nvSpPr>
        <p:spPr>
          <a:xfrm>
            <a:off x="665164" y="3114000"/>
            <a:ext cx="5657849" cy="307777"/>
          </a:xfrm>
          <a:extLst/>
        </p:spPr>
        <p:txBody>
          <a:bodyPr>
            <a:spAutoFit/>
          </a:bodyPr>
          <a:lstStyle>
            <a:lvl1pPr defTabSz="457200">
              <a:spcBef>
                <a:spcPct val="0"/>
              </a:spcBef>
              <a:defRPr sz="2000" i="1">
                <a:solidFill>
                  <a:schemeClr val="accent3"/>
                </a:solidFill>
                <a:latin typeface="Georgia" pitchFamily="18" charset="0"/>
              </a:defRPr>
            </a:lvl1pPr>
          </a:lstStyle>
          <a:p>
            <a:pPr lvl="0"/>
            <a:r>
              <a:rPr lang="en-US" noProof="0" smtClean="0"/>
              <a:t>Click to edit Master subtitle style</a:t>
            </a:r>
            <a:endParaRPr lang="en-GB" noProof="0" dirty="0" smtClean="0"/>
          </a:p>
        </p:txBody>
      </p:sp>
      <p:sp>
        <p:nvSpPr>
          <p:cNvPr id="3" name="Text Placeholder 2"/>
          <p:cNvSpPr>
            <a:spLocks noGrp="1"/>
          </p:cNvSpPr>
          <p:nvPr>
            <p:ph type="body" sz="quarter" idx="10"/>
          </p:nvPr>
        </p:nvSpPr>
        <p:spPr>
          <a:xfrm>
            <a:off x="665163" y="4292600"/>
            <a:ext cx="5657850" cy="720725"/>
          </a:xfrm>
        </p:spPr>
        <p:txBody>
          <a:bodyPr anchor="b"/>
          <a:lstStyle>
            <a:lvl1pPr>
              <a:defRPr/>
            </a:lvl1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rint 2 column 2 row headings">
    <p:spTree>
      <p:nvGrpSpPr>
        <p:cNvPr id="1" name=""/>
        <p:cNvGrpSpPr/>
        <p:nvPr/>
      </p:nvGrpSpPr>
      <p:grpSpPr>
        <a:xfrm>
          <a:off x="0" y="0"/>
          <a:ext cx="0" cy="0"/>
          <a:chOff x="0" y="0"/>
          <a:chExt cx="0" cy="0"/>
        </a:xfrm>
      </p:grpSpPr>
      <p:sp>
        <p:nvSpPr>
          <p:cNvPr id="11" name="Text Box 7"/>
          <p:cNvSpPr txBox="1">
            <a:spLocks noChangeArrowheads="1"/>
          </p:cNvSpPr>
          <p:nvPr userDrawn="1"/>
        </p:nvSpPr>
        <p:spPr bwMode="auto">
          <a:xfrm>
            <a:off x="0" y="-531813"/>
            <a:ext cx="1177925" cy="338138"/>
          </a:xfrm>
          <a:prstGeom prst="rect">
            <a:avLst/>
          </a:prstGeom>
          <a:solidFill>
            <a:schemeClr val="bg2"/>
          </a:solidFill>
          <a:ln>
            <a:noFill/>
          </a:ln>
          <a:effectLst/>
          <a:extLst/>
        </p:spPr>
        <p:txBody>
          <a:bodyPr wrap="none">
            <a:spAutoFit/>
          </a:bodyPr>
          <a:lstStyle>
            <a:defPPr>
              <a:defRPr lang="en-GB"/>
            </a:defPPr>
            <a:lvl1pPr algn="l">
              <a:defRPr b="1">
                <a:solidFill>
                  <a:srgbClr val="006699"/>
                </a:solidFill>
                <a:latin typeface="Arial" charset="0"/>
              </a:defRPr>
            </a:lvl1pPr>
          </a:lstStyle>
          <a:p>
            <a:pPr>
              <a:spcBef>
                <a:spcPct val="50000"/>
              </a:spcBef>
              <a:defRPr/>
            </a:pPr>
            <a:r>
              <a:rPr lang="en-GB" dirty="0">
                <a:solidFill>
                  <a:srgbClr val="0B1A40"/>
                </a:solidFill>
              </a:rPr>
              <a:t>Print </a:t>
            </a:r>
            <a:r>
              <a:rPr lang="en-GB" dirty="0" smtClean="0">
                <a:solidFill>
                  <a:srgbClr val="0B1A40"/>
                </a:solidFill>
              </a:rPr>
              <a:t>slide</a:t>
            </a:r>
            <a:endParaRPr lang="en-GB" dirty="0">
              <a:solidFill>
                <a:srgbClr val="0B1A40"/>
              </a:solidFill>
            </a:endParaRPr>
          </a:p>
        </p:txBody>
      </p:sp>
      <p:sp>
        <p:nvSpPr>
          <p:cNvPr id="8" name="Content Placeholder 7"/>
          <p:cNvSpPr>
            <a:spLocks noGrp="1"/>
          </p:cNvSpPr>
          <p:nvPr>
            <p:ph sz="quarter" idx="13"/>
          </p:nvPr>
        </p:nvSpPr>
        <p:spPr>
          <a:xfrm>
            <a:off x="360000" y="1331999"/>
            <a:ext cx="4032000" cy="2204025"/>
          </a:xfrm>
        </p:spPr>
        <p:txBody>
          <a:bodyPr>
            <a:noAutofit/>
          </a:bodyPr>
          <a:lstStyle>
            <a:lvl1pPr>
              <a:defRPr lang="en-US" sz="1400" b="0" dirty="0" smtClean="0">
                <a:solidFill>
                  <a:schemeClr val="accent3"/>
                </a:solidFill>
                <a:latin typeface="+mn-lt"/>
                <a:ea typeface="+mn-ea"/>
                <a:cs typeface="+mn-cs"/>
              </a:defRPr>
            </a:lvl1pPr>
            <a:lvl2pPr>
              <a:defRPr lang="en-US" sz="1200" dirty="0" smtClean="0">
                <a:solidFill>
                  <a:schemeClr val="accent1"/>
                </a:solidFill>
                <a:latin typeface="+mn-lt"/>
                <a:cs typeface="+mn-cs"/>
              </a:defRPr>
            </a:lvl2pPr>
            <a:lvl3pPr marL="171450" indent="-171450">
              <a:buFont typeface="Arial" pitchFamily="34" charset="0"/>
              <a:buChar char="•"/>
              <a:defRPr/>
            </a:lvl3pPr>
            <a:lvl4pPr marL="361950" indent="-180975">
              <a:buFont typeface="Arial" pitchFamily="34" charset="0"/>
              <a:buChar char="­"/>
              <a:defRPr/>
            </a:lvl4pPr>
            <a:lvl5pPr marL="542925" indent="-180975">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21" name="Text Placeholder 2"/>
          <p:cNvSpPr>
            <a:spLocks noGrp="1"/>
          </p:cNvSpPr>
          <p:nvPr>
            <p:ph type="body" idx="1"/>
          </p:nvPr>
        </p:nvSpPr>
        <p:spPr>
          <a:xfrm>
            <a:off x="360000" y="972000"/>
            <a:ext cx="4032000" cy="360000"/>
          </a:xfrm>
        </p:spPr>
        <p:txBody>
          <a:bodyPr bIns="72000">
            <a:noAutofit/>
          </a:bodyPr>
          <a:lstStyle>
            <a:lvl1pPr marL="0" indent="0">
              <a:buNone/>
              <a:defRPr sz="1400" b="1">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6" name="Content Placeholder 7"/>
          <p:cNvSpPr>
            <a:spLocks noGrp="1"/>
          </p:cNvSpPr>
          <p:nvPr>
            <p:ph sz="quarter" idx="29"/>
          </p:nvPr>
        </p:nvSpPr>
        <p:spPr>
          <a:xfrm>
            <a:off x="360000" y="4033262"/>
            <a:ext cx="4032000" cy="2204025"/>
          </a:xfrm>
        </p:spPr>
        <p:txBody>
          <a:bodyPr>
            <a:noAutofit/>
          </a:bodyPr>
          <a:lstStyle>
            <a:lvl1pPr>
              <a:defRPr lang="en-US" sz="1400" b="0" dirty="0" smtClean="0">
                <a:solidFill>
                  <a:schemeClr val="accent3"/>
                </a:solidFill>
                <a:latin typeface="+mn-lt"/>
                <a:ea typeface="+mn-ea"/>
                <a:cs typeface="+mn-cs"/>
              </a:defRPr>
            </a:lvl1pPr>
            <a:lvl2pPr>
              <a:defRPr lang="en-US" sz="1200" dirty="0" smtClean="0">
                <a:solidFill>
                  <a:schemeClr val="accent1"/>
                </a:solidFill>
                <a:latin typeface="+mn-lt"/>
                <a:cs typeface="+mn-cs"/>
              </a:defRPr>
            </a:lvl2pPr>
            <a:lvl3pPr marL="171450" indent="-171450">
              <a:buFont typeface="Arial" pitchFamily="34" charset="0"/>
              <a:buChar char="•"/>
              <a:defRPr/>
            </a:lvl3pPr>
            <a:lvl4pPr marL="361950" indent="-180975">
              <a:buFont typeface="Arial" pitchFamily="34" charset="0"/>
              <a:buChar char="­"/>
              <a:defRPr/>
            </a:lvl4pPr>
            <a:lvl5pPr marL="542925" indent="-180975">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8" name="Text Placeholder 2"/>
          <p:cNvSpPr>
            <a:spLocks noGrp="1"/>
          </p:cNvSpPr>
          <p:nvPr>
            <p:ph type="body" idx="31"/>
          </p:nvPr>
        </p:nvSpPr>
        <p:spPr>
          <a:xfrm>
            <a:off x="360000" y="3675063"/>
            <a:ext cx="4032000" cy="360000"/>
          </a:xfrm>
        </p:spPr>
        <p:txBody>
          <a:bodyPr bIns="72000">
            <a:noAutofit/>
          </a:bodyPr>
          <a:lstStyle>
            <a:lvl1pPr marL="0" indent="0">
              <a:buNone/>
              <a:defRPr sz="1400" b="1">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23" name="Content Placeholder 7"/>
          <p:cNvSpPr>
            <a:spLocks noGrp="1"/>
          </p:cNvSpPr>
          <p:nvPr>
            <p:ph sz="quarter" idx="32"/>
          </p:nvPr>
        </p:nvSpPr>
        <p:spPr>
          <a:xfrm>
            <a:off x="4694488" y="1331999"/>
            <a:ext cx="4032000" cy="2204025"/>
          </a:xfrm>
        </p:spPr>
        <p:txBody>
          <a:bodyPr>
            <a:noAutofit/>
          </a:bodyPr>
          <a:lstStyle>
            <a:lvl1pPr>
              <a:defRPr lang="en-US" sz="1400" b="0" dirty="0" smtClean="0">
                <a:solidFill>
                  <a:schemeClr val="accent3"/>
                </a:solidFill>
                <a:latin typeface="+mn-lt"/>
                <a:ea typeface="+mn-ea"/>
                <a:cs typeface="+mn-cs"/>
              </a:defRPr>
            </a:lvl1pPr>
            <a:lvl2pPr>
              <a:defRPr lang="en-US" sz="1200" dirty="0" smtClean="0">
                <a:solidFill>
                  <a:schemeClr val="accent1"/>
                </a:solidFill>
                <a:latin typeface="+mn-lt"/>
                <a:cs typeface="+mn-cs"/>
              </a:defRPr>
            </a:lvl2pPr>
            <a:lvl3pPr marL="171450" indent="-171450">
              <a:buFont typeface="Arial" pitchFamily="34" charset="0"/>
              <a:buChar char="•"/>
              <a:defRPr/>
            </a:lvl3pPr>
            <a:lvl4pPr marL="361950" indent="-180975">
              <a:buFont typeface="Arial" pitchFamily="34" charset="0"/>
              <a:buChar char="­"/>
              <a:defRPr/>
            </a:lvl4pPr>
            <a:lvl5pPr marL="542925" indent="-180975">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24" name="Text Placeholder 2"/>
          <p:cNvSpPr>
            <a:spLocks noGrp="1"/>
          </p:cNvSpPr>
          <p:nvPr>
            <p:ph type="body" idx="33"/>
          </p:nvPr>
        </p:nvSpPr>
        <p:spPr>
          <a:xfrm>
            <a:off x="4694488" y="972000"/>
            <a:ext cx="4032000" cy="360000"/>
          </a:xfrm>
        </p:spPr>
        <p:txBody>
          <a:bodyPr bIns="72000">
            <a:noAutofit/>
          </a:bodyPr>
          <a:lstStyle>
            <a:lvl1pPr marL="0" indent="0">
              <a:buNone/>
              <a:defRPr sz="1400" b="1">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25" name="Content Placeholder 7"/>
          <p:cNvSpPr>
            <a:spLocks noGrp="1"/>
          </p:cNvSpPr>
          <p:nvPr>
            <p:ph sz="quarter" idx="34"/>
          </p:nvPr>
        </p:nvSpPr>
        <p:spPr>
          <a:xfrm>
            <a:off x="4694488" y="4033262"/>
            <a:ext cx="4032000" cy="2204025"/>
          </a:xfrm>
        </p:spPr>
        <p:txBody>
          <a:bodyPr>
            <a:noAutofit/>
          </a:bodyPr>
          <a:lstStyle>
            <a:lvl1pPr>
              <a:defRPr lang="en-US" sz="1400" b="0" dirty="0" smtClean="0">
                <a:solidFill>
                  <a:schemeClr val="accent3"/>
                </a:solidFill>
                <a:latin typeface="+mn-lt"/>
                <a:ea typeface="+mn-ea"/>
                <a:cs typeface="+mn-cs"/>
              </a:defRPr>
            </a:lvl1pPr>
            <a:lvl2pPr>
              <a:defRPr lang="en-US" sz="1200" dirty="0" smtClean="0">
                <a:solidFill>
                  <a:schemeClr val="accent1"/>
                </a:solidFill>
                <a:latin typeface="+mn-lt"/>
                <a:cs typeface="+mn-cs"/>
              </a:defRPr>
            </a:lvl2pPr>
            <a:lvl3pPr marL="171450" indent="-171450">
              <a:buFont typeface="Arial" pitchFamily="34" charset="0"/>
              <a:buChar char="•"/>
              <a:defRPr/>
            </a:lvl3pPr>
            <a:lvl4pPr marL="361950" indent="-180975">
              <a:buFont typeface="Arial" pitchFamily="34" charset="0"/>
              <a:buChar char="­"/>
              <a:defRPr/>
            </a:lvl4pPr>
            <a:lvl5pPr marL="542925" indent="-180975">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26" name="Text Placeholder 2"/>
          <p:cNvSpPr>
            <a:spLocks noGrp="1"/>
          </p:cNvSpPr>
          <p:nvPr>
            <p:ph type="body" idx="35"/>
          </p:nvPr>
        </p:nvSpPr>
        <p:spPr>
          <a:xfrm>
            <a:off x="4694488" y="3675063"/>
            <a:ext cx="4032000" cy="360000"/>
          </a:xfrm>
        </p:spPr>
        <p:txBody>
          <a:bodyPr bIns="72000">
            <a:noAutofit/>
          </a:bodyPr>
          <a:lstStyle>
            <a:lvl1pPr marL="0" indent="0">
              <a:buNone/>
              <a:defRPr sz="1400" b="1">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27" name="Title 1"/>
          <p:cNvSpPr>
            <a:spLocks noGrp="1"/>
          </p:cNvSpPr>
          <p:nvPr>
            <p:ph type="title"/>
          </p:nvPr>
        </p:nvSpPr>
        <p:spPr>
          <a:xfrm>
            <a:off x="358775" y="358775"/>
            <a:ext cx="8367713" cy="576263"/>
          </a:xfrm>
        </p:spPr>
        <p:txBody>
          <a:bodyPr/>
          <a:lstStyle/>
          <a:p>
            <a:r>
              <a:rPr lang="en-US" dirty="0" smtClean="0"/>
              <a:t>Click to edit Master title style</a:t>
            </a:r>
            <a:endParaRPr lang="en-GB" dirty="0"/>
          </a:p>
        </p:txBody>
      </p:sp>
      <p:sp>
        <p:nvSpPr>
          <p:cNvPr id="12" name="Slide Number Placeholder 4"/>
          <p:cNvSpPr>
            <a:spLocks noGrp="1"/>
          </p:cNvSpPr>
          <p:nvPr>
            <p:ph type="sldNum" sz="quarter" idx="36"/>
          </p:nvPr>
        </p:nvSpPr>
        <p:spPr/>
        <p:txBody>
          <a:bodyPr/>
          <a:lstStyle>
            <a:lvl1pPr>
              <a:defRPr/>
            </a:lvl1pPr>
          </a:lstStyle>
          <a:p>
            <a:pPr>
              <a:defRPr/>
            </a:pPr>
            <a:fld id="{AC3C7F95-64B6-476F-843B-D718898B9A77}" type="slidenum">
              <a:rPr lang="en-GB"/>
              <a:pPr>
                <a:defRPr/>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int 1 column 2 row headings">
    <p:spTree>
      <p:nvGrpSpPr>
        <p:cNvPr id="1" name=""/>
        <p:cNvGrpSpPr/>
        <p:nvPr/>
      </p:nvGrpSpPr>
      <p:grpSpPr>
        <a:xfrm>
          <a:off x="0" y="0"/>
          <a:ext cx="0" cy="0"/>
          <a:chOff x="0" y="0"/>
          <a:chExt cx="0" cy="0"/>
        </a:xfrm>
      </p:grpSpPr>
      <p:sp>
        <p:nvSpPr>
          <p:cNvPr id="7" name="Text Box 7"/>
          <p:cNvSpPr txBox="1">
            <a:spLocks noChangeArrowheads="1"/>
          </p:cNvSpPr>
          <p:nvPr userDrawn="1"/>
        </p:nvSpPr>
        <p:spPr bwMode="auto">
          <a:xfrm>
            <a:off x="0" y="-531813"/>
            <a:ext cx="1177925" cy="338138"/>
          </a:xfrm>
          <a:prstGeom prst="rect">
            <a:avLst/>
          </a:prstGeom>
          <a:solidFill>
            <a:schemeClr val="bg2"/>
          </a:solidFill>
          <a:ln>
            <a:noFill/>
          </a:ln>
          <a:effectLst/>
          <a:extLst/>
        </p:spPr>
        <p:txBody>
          <a:bodyPr wrap="none">
            <a:spAutoFit/>
          </a:bodyPr>
          <a:lstStyle>
            <a:defPPr>
              <a:defRPr lang="en-GB"/>
            </a:defPPr>
            <a:lvl1pPr algn="l">
              <a:defRPr b="1">
                <a:solidFill>
                  <a:srgbClr val="006699"/>
                </a:solidFill>
                <a:latin typeface="Arial" charset="0"/>
              </a:defRPr>
            </a:lvl1pPr>
          </a:lstStyle>
          <a:p>
            <a:pPr>
              <a:spcBef>
                <a:spcPct val="50000"/>
              </a:spcBef>
              <a:defRPr/>
            </a:pPr>
            <a:r>
              <a:rPr lang="en-GB" dirty="0">
                <a:solidFill>
                  <a:srgbClr val="0B1A40"/>
                </a:solidFill>
              </a:rPr>
              <a:t>Print </a:t>
            </a:r>
            <a:r>
              <a:rPr lang="en-GB" dirty="0" smtClean="0">
                <a:solidFill>
                  <a:srgbClr val="0B1A40"/>
                </a:solidFill>
              </a:rPr>
              <a:t>slide</a:t>
            </a:r>
            <a:endParaRPr lang="en-GB" dirty="0">
              <a:solidFill>
                <a:srgbClr val="0B1A40"/>
              </a:solidFill>
            </a:endParaRPr>
          </a:p>
        </p:txBody>
      </p:sp>
      <p:sp>
        <p:nvSpPr>
          <p:cNvPr id="8" name="Content Placeholder 7"/>
          <p:cNvSpPr>
            <a:spLocks noGrp="1"/>
          </p:cNvSpPr>
          <p:nvPr>
            <p:ph sz="quarter" idx="13"/>
          </p:nvPr>
        </p:nvSpPr>
        <p:spPr>
          <a:xfrm>
            <a:off x="359999" y="1331999"/>
            <a:ext cx="8366400" cy="2204025"/>
          </a:xfrm>
        </p:spPr>
        <p:txBody>
          <a:bodyPr>
            <a:noAutofit/>
          </a:bodyPr>
          <a:lstStyle>
            <a:lvl1pPr>
              <a:defRPr lang="en-US" sz="1400" b="0" dirty="0" smtClean="0">
                <a:solidFill>
                  <a:schemeClr val="accent3"/>
                </a:solidFill>
                <a:latin typeface="+mn-lt"/>
                <a:ea typeface="+mn-ea"/>
                <a:cs typeface="+mn-cs"/>
              </a:defRPr>
            </a:lvl1pPr>
            <a:lvl2pPr>
              <a:defRPr lang="en-US" sz="1200" dirty="0" smtClean="0">
                <a:solidFill>
                  <a:schemeClr val="accent1"/>
                </a:solidFill>
                <a:latin typeface="+mn-lt"/>
                <a:cs typeface="+mn-cs"/>
              </a:defRPr>
            </a:lvl2pPr>
            <a:lvl3pPr marL="171450" indent="-171450">
              <a:buFont typeface="Arial" pitchFamily="34" charset="0"/>
              <a:buChar char="•"/>
              <a:defRPr/>
            </a:lvl3pPr>
            <a:lvl4pPr marL="361950" indent="-180975">
              <a:buFont typeface="Arial" pitchFamily="34" charset="0"/>
              <a:buChar char="­"/>
              <a:defRPr/>
            </a:lvl4pPr>
            <a:lvl5pPr marL="542925" indent="-180975">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21" name="Text Placeholder 2"/>
          <p:cNvSpPr>
            <a:spLocks noGrp="1"/>
          </p:cNvSpPr>
          <p:nvPr>
            <p:ph type="body" idx="1"/>
          </p:nvPr>
        </p:nvSpPr>
        <p:spPr>
          <a:xfrm>
            <a:off x="359999" y="972000"/>
            <a:ext cx="8366400" cy="360000"/>
          </a:xfrm>
        </p:spPr>
        <p:txBody>
          <a:bodyPr bIns="72000">
            <a:noAutofit/>
          </a:bodyPr>
          <a:lstStyle>
            <a:lvl1pPr marL="0" indent="0">
              <a:buNone/>
              <a:defRPr sz="1400" b="1">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6" name="Content Placeholder 7"/>
          <p:cNvSpPr>
            <a:spLocks noGrp="1"/>
          </p:cNvSpPr>
          <p:nvPr>
            <p:ph sz="quarter" idx="29"/>
          </p:nvPr>
        </p:nvSpPr>
        <p:spPr>
          <a:xfrm>
            <a:off x="359999" y="4033262"/>
            <a:ext cx="8366400" cy="2204025"/>
          </a:xfrm>
        </p:spPr>
        <p:txBody>
          <a:bodyPr>
            <a:noAutofit/>
          </a:bodyPr>
          <a:lstStyle>
            <a:lvl1pPr>
              <a:defRPr lang="en-US" sz="1400" b="0" dirty="0" smtClean="0">
                <a:solidFill>
                  <a:schemeClr val="accent3"/>
                </a:solidFill>
                <a:latin typeface="+mn-lt"/>
                <a:ea typeface="+mn-ea"/>
                <a:cs typeface="+mn-cs"/>
              </a:defRPr>
            </a:lvl1pPr>
            <a:lvl2pPr>
              <a:defRPr lang="en-US" sz="1200" dirty="0" smtClean="0">
                <a:solidFill>
                  <a:schemeClr val="accent1"/>
                </a:solidFill>
                <a:latin typeface="+mn-lt"/>
                <a:cs typeface="+mn-cs"/>
              </a:defRPr>
            </a:lvl2pPr>
            <a:lvl3pPr marL="171450" indent="-171450">
              <a:buFont typeface="Arial" pitchFamily="34" charset="0"/>
              <a:buChar char="•"/>
              <a:defRPr/>
            </a:lvl3pPr>
            <a:lvl4pPr marL="361950" indent="-180975">
              <a:buFont typeface="Arial" pitchFamily="34" charset="0"/>
              <a:buChar char="­"/>
              <a:defRPr/>
            </a:lvl4pPr>
            <a:lvl5pPr marL="542925" indent="-180975">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8" name="Text Placeholder 2"/>
          <p:cNvSpPr>
            <a:spLocks noGrp="1"/>
          </p:cNvSpPr>
          <p:nvPr>
            <p:ph type="body" idx="31"/>
          </p:nvPr>
        </p:nvSpPr>
        <p:spPr>
          <a:xfrm>
            <a:off x="359999" y="3675063"/>
            <a:ext cx="8366400" cy="360000"/>
          </a:xfrm>
        </p:spPr>
        <p:txBody>
          <a:bodyPr bIns="72000">
            <a:noAutofit/>
          </a:bodyPr>
          <a:lstStyle>
            <a:lvl1pPr marL="0" indent="0">
              <a:buNone/>
              <a:defRPr sz="1400" b="1">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27" name="Title 1"/>
          <p:cNvSpPr>
            <a:spLocks noGrp="1"/>
          </p:cNvSpPr>
          <p:nvPr>
            <p:ph type="title"/>
          </p:nvPr>
        </p:nvSpPr>
        <p:spPr>
          <a:xfrm>
            <a:off x="358775" y="358775"/>
            <a:ext cx="8367713" cy="576263"/>
          </a:xfrm>
        </p:spPr>
        <p:txBody>
          <a:bodyPr/>
          <a:lstStyle/>
          <a:p>
            <a:r>
              <a:rPr lang="en-US" dirty="0" smtClean="0"/>
              <a:t>Click to edit Master title style</a:t>
            </a:r>
            <a:endParaRPr lang="en-GB" dirty="0"/>
          </a:p>
        </p:txBody>
      </p:sp>
      <p:sp>
        <p:nvSpPr>
          <p:cNvPr id="9" name="Slide Number Placeholder 4"/>
          <p:cNvSpPr>
            <a:spLocks noGrp="1"/>
          </p:cNvSpPr>
          <p:nvPr>
            <p:ph type="sldNum" sz="quarter" idx="32"/>
          </p:nvPr>
        </p:nvSpPr>
        <p:spPr/>
        <p:txBody>
          <a:bodyPr/>
          <a:lstStyle>
            <a:lvl1pPr>
              <a:defRPr/>
            </a:lvl1pPr>
          </a:lstStyle>
          <a:p>
            <a:pPr>
              <a:defRPr/>
            </a:pPr>
            <a:fld id="{F82C7A08-F132-45AC-8F6D-79A9D4A9A80D}" type="slidenum">
              <a:rPr lang="en-GB"/>
              <a:pPr>
                <a:defRPr/>
              </a:pPr>
              <a:t>‹#›</a:t>
            </a:fld>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rint 1 row+margin ">
    <p:spTree>
      <p:nvGrpSpPr>
        <p:cNvPr id="1" name=""/>
        <p:cNvGrpSpPr/>
        <p:nvPr/>
      </p:nvGrpSpPr>
      <p:grpSpPr>
        <a:xfrm>
          <a:off x="0" y="0"/>
          <a:ext cx="0" cy="0"/>
          <a:chOff x="0" y="0"/>
          <a:chExt cx="0" cy="0"/>
        </a:xfrm>
      </p:grpSpPr>
      <p:sp>
        <p:nvSpPr>
          <p:cNvPr id="5" name="Text Box 7"/>
          <p:cNvSpPr txBox="1">
            <a:spLocks noChangeArrowheads="1"/>
          </p:cNvSpPr>
          <p:nvPr userDrawn="1"/>
        </p:nvSpPr>
        <p:spPr bwMode="auto">
          <a:xfrm>
            <a:off x="0" y="-531813"/>
            <a:ext cx="1177925" cy="338138"/>
          </a:xfrm>
          <a:prstGeom prst="rect">
            <a:avLst/>
          </a:prstGeom>
          <a:solidFill>
            <a:schemeClr val="bg2"/>
          </a:solidFill>
          <a:ln>
            <a:noFill/>
          </a:ln>
          <a:effectLst/>
          <a:extLst/>
        </p:spPr>
        <p:txBody>
          <a:bodyPr wrap="none">
            <a:spAutoFit/>
          </a:bodyPr>
          <a:lstStyle>
            <a:defPPr>
              <a:defRPr lang="en-GB"/>
            </a:defPPr>
            <a:lvl1pPr algn="l">
              <a:defRPr b="1">
                <a:solidFill>
                  <a:srgbClr val="006699"/>
                </a:solidFill>
                <a:latin typeface="Arial" charset="0"/>
              </a:defRPr>
            </a:lvl1pPr>
          </a:lstStyle>
          <a:p>
            <a:pPr>
              <a:spcBef>
                <a:spcPct val="50000"/>
              </a:spcBef>
              <a:defRPr/>
            </a:pPr>
            <a:r>
              <a:rPr lang="en-GB" dirty="0">
                <a:solidFill>
                  <a:srgbClr val="0B1A40"/>
                </a:solidFill>
              </a:rPr>
              <a:t>Print </a:t>
            </a:r>
            <a:r>
              <a:rPr lang="en-GB" dirty="0" smtClean="0">
                <a:solidFill>
                  <a:srgbClr val="0B1A40"/>
                </a:solidFill>
              </a:rPr>
              <a:t>slide</a:t>
            </a:r>
            <a:endParaRPr lang="en-GB" dirty="0">
              <a:solidFill>
                <a:srgbClr val="0B1A40"/>
              </a:solidFill>
            </a:endParaRPr>
          </a:p>
        </p:txBody>
      </p:sp>
      <p:sp>
        <p:nvSpPr>
          <p:cNvPr id="8" name="Content Placeholder 7"/>
          <p:cNvSpPr>
            <a:spLocks noGrp="1"/>
          </p:cNvSpPr>
          <p:nvPr>
            <p:ph sz="quarter" idx="13"/>
          </p:nvPr>
        </p:nvSpPr>
        <p:spPr>
          <a:xfrm>
            <a:off x="359999" y="972000"/>
            <a:ext cx="2052000" cy="5265288"/>
          </a:xfrm>
        </p:spPr>
        <p:txBody>
          <a:bodyPr>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9" name="Content Placeholder 7"/>
          <p:cNvSpPr>
            <a:spLocks noGrp="1"/>
          </p:cNvSpPr>
          <p:nvPr>
            <p:ph sz="quarter" idx="20"/>
          </p:nvPr>
        </p:nvSpPr>
        <p:spPr>
          <a:xfrm>
            <a:off x="2876488" y="972000"/>
            <a:ext cx="5850000" cy="5265288"/>
          </a:xfrm>
        </p:spPr>
        <p:txBody>
          <a:bodyPr>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2" name="Title 1"/>
          <p:cNvSpPr>
            <a:spLocks noGrp="1"/>
          </p:cNvSpPr>
          <p:nvPr>
            <p:ph type="title"/>
          </p:nvPr>
        </p:nvSpPr>
        <p:spPr>
          <a:xfrm>
            <a:off x="358775" y="358775"/>
            <a:ext cx="8367713" cy="576263"/>
          </a:xfrm>
        </p:spPr>
        <p:txBody>
          <a:bodyPr/>
          <a:lstStyle/>
          <a:p>
            <a:r>
              <a:rPr lang="en-US" dirty="0" smtClean="0"/>
              <a:t>Click to edit Master title style</a:t>
            </a:r>
            <a:endParaRPr lang="en-GB" dirty="0"/>
          </a:p>
        </p:txBody>
      </p:sp>
      <p:sp>
        <p:nvSpPr>
          <p:cNvPr id="6" name="Slide Number Placeholder 4"/>
          <p:cNvSpPr>
            <a:spLocks noGrp="1"/>
          </p:cNvSpPr>
          <p:nvPr>
            <p:ph type="sldNum" sz="quarter" idx="21"/>
          </p:nvPr>
        </p:nvSpPr>
        <p:spPr/>
        <p:txBody>
          <a:bodyPr/>
          <a:lstStyle>
            <a:lvl1pPr>
              <a:defRPr/>
            </a:lvl1pPr>
          </a:lstStyle>
          <a:p>
            <a:pPr>
              <a:defRPr/>
            </a:pPr>
            <a:fld id="{083C5FEE-1E4C-4DF4-B8F7-F3D61F4CAF25}" type="slidenum">
              <a:rPr lang="en-GB"/>
              <a:pPr>
                <a:defRPr/>
              </a:pPr>
              <a:t>‹#›</a:t>
            </a:fld>
            <a:endParaRPr lang="en-GB"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rint 1 row+margin headings">
    <p:spTree>
      <p:nvGrpSpPr>
        <p:cNvPr id="1" name=""/>
        <p:cNvGrpSpPr/>
        <p:nvPr/>
      </p:nvGrpSpPr>
      <p:grpSpPr>
        <a:xfrm>
          <a:off x="0" y="0"/>
          <a:ext cx="0" cy="0"/>
          <a:chOff x="0" y="0"/>
          <a:chExt cx="0" cy="0"/>
        </a:xfrm>
      </p:grpSpPr>
      <p:sp>
        <p:nvSpPr>
          <p:cNvPr id="7" name="Text Box 7"/>
          <p:cNvSpPr txBox="1">
            <a:spLocks noChangeArrowheads="1"/>
          </p:cNvSpPr>
          <p:nvPr userDrawn="1"/>
        </p:nvSpPr>
        <p:spPr bwMode="auto">
          <a:xfrm>
            <a:off x="0" y="-531813"/>
            <a:ext cx="1177925" cy="338138"/>
          </a:xfrm>
          <a:prstGeom prst="rect">
            <a:avLst/>
          </a:prstGeom>
          <a:solidFill>
            <a:schemeClr val="bg2"/>
          </a:solidFill>
          <a:ln>
            <a:noFill/>
          </a:ln>
          <a:effectLst/>
          <a:extLst/>
        </p:spPr>
        <p:txBody>
          <a:bodyPr wrap="none">
            <a:spAutoFit/>
          </a:bodyPr>
          <a:lstStyle>
            <a:defPPr>
              <a:defRPr lang="en-GB"/>
            </a:defPPr>
            <a:lvl1pPr algn="l">
              <a:defRPr b="1">
                <a:solidFill>
                  <a:srgbClr val="006699"/>
                </a:solidFill>
                <a:latin typeface="Arial" charset="0"/>
              </a:defRPr>
            </a:lvl1pPr>
          </a:lstStyle>
          <a:p>
            <a:pPr>
              <a:spcBef>
                <a:spcPct val="50000"/>
              </a:spcBef>
              <a:defRPr/>
            </a:pPr>
            <a:r>
              <a:rPr lang="en-GB" dirty="0">
                <a:solidFill>
                  <a:srgbClr val="0B1A40"/>
                </a:solidFill>
              </a:rPr>
              <a:t>Print </a:t>
            </a:r>
            <a:r>
              <a:rPr lang="en-GB" dirty="0" smtClean="0">
                <a:solidFill>
                  <a:srgbClr val="0B1A40"/>
                </a:solidFill>
              </a:rPr>
              <a:t>slide</a:t>
            </a:r>
            <a:endParaRPr lang="en-GB" dirty="0">
              <a:solidFill>
                <a:srgbClr val="0B1A40"/>
              </a:solidFill>
            </a:endParaRPr>
          </a:p>
        </p:txBody>
      </p:sp>
      <p:sp>
        <p:nvSpPr>
          <p:cNvPr id="8" name="Content Placeholder 7"/>
          <p:cNvSpPr>
            <a:spLocks noGrp="1"/>
          </p:cNvSpPr>
          <p:nvPr>
            <p:ph sz="quarter" idx="13"/>
          </p:nvPr>
        </p:nvSpPr>
        <p:spPr>
          <a:xfrm>
            <a:off x="359999" y="1332000"/>
            <a:ext cx="2052000" cy="4905288"/>
          </a:xfrm>
        </p:spPr>
        <p:txBody>
          <a:bodyPr>
            <a:noAutofit/>
          </a:bodyPr>
          <a:lstStyle>
            <a:lvl1pPr>
              <a:defRPr lang="en-US" sz="1400" b="0" dirty="0" smtClean="0">
                <a:solidFill>
                  <a:schemeClr val="accent3"/>
                </a:solidFill>
                <a:latin typeface="+mn-lt"/>
                <a:ea typeface="+mn-ea"/>
                <a:cs typeface="+mn-cs"/>
              </a:defRPr>
            </a:lvl1pPr>
            <a:lvl2pPr>
              <a:defRPr lang="en-US" sz="1200" dirty="0" smtClean="0">
                <a:solidFill>
                  <a:schemeClr val="accent1"/>
                </a:solidFill>
                <a:latin typeface="+mn-lt"/>
                <a:cs typeface="+mn-cs"/>
              </a:defRPr>
            </a:lvl2pPr>
            <a:lvl3pPr marL="171450" indent="-171450">
              <a:buFont typeface="Arial" pitchFamily="34" charset="0"/>
              <a:buChar char="•"/>
              <a:defRPr/>
            </a:lvl3pPr>
            <a:lvl4pPr marL="361950" indent="-180975">
              <a:buFont typeface="Arial" pitchFamily="34" charset="0"/>
              <a:buChar char="­"/>
              <a:defRPr/>
            </a:lvl4pPr>
            <a:lvl5pPr marL="542925" indent="-180975">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9" name="Content Placeholder 7"/>
          <p:cNvSpPr>
            <a:spLocks noGrp="1"/>
          </p:cNvSpPr>
          <p:nvPr>
            <p:ph sz="quarter" idx="20"/>
          </p:nvPr>
        </p:nvSpPr>
        <p:spPr>
          <a:xfrm>
            <a:off x="2876488" y="1332000"/>
            <a:ext cx="5850000" cy="4905288"/>
          </a:xfrm>
        </p:spPr>
        <p:txBody>
          <a:bodyPr>
            <a:noAutofit/>
          </a:bodyPr>
          <a:lstStyle>
            <a:lvl1pPr>
              <a:defRPr lang="en-US" sz="1400" b="0" dirty="0" smtClean="0">
                <a:solidFill>
                  <a:schemeClr val="accent3"/>
                </a:solidFill>
                <a:latin typeface="+mn-lt"/>
                <a:ea typeface="+mn-ea"/>
                <a:cs typeface="+mn-cs"/>
              </a:defRPr>
            </a:lvl1pPr>
            <a:lvl2pPr>
              <a:defRPr lang="en-US" sz="1200" dirty="0" smtClean="0">
                <a:solidFill>
                  <a:schemeClr val="accent1"/>
                </a:solidFill>
                <a:latin typeface="+mn-lt"/>
                <a:cs typeface="+mn-cs"/>
              </a:defRPr>
            </a:lvl2pPr>
            <a:lvl3pPr marL="171450" indent="-171450">
              <a:buFont typeface="Arial" pitchFamily="34" charset="0"/>
              <a:buChar char="•"/>
              <a:defRPr/>
            </a:lvl3pPr>
            <a:lvl4pPr marL="361950" indent="-180975">
              <a:buFont typeface="Arial" pitchFamily="34" charset="0"/>
              <a:buChar char="­"/>
              <a:defRPr/>
            </a:lvl4pPr>
            <a:lvl5pPr marL="542925" indent="-180975">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21" name="Text Placeholder 2"/>
          <p:cNvSpPr>
            <a:spLocks noGrp="1"/>
          </p:cNvSpPr>
          <p:nvPr>
            <p:ph type="body" idx="1"/>
          </p:nvPr>
        </p:nvSpPr>
        <p:spPr>
          <a:xfrm>
            <a:off x="359999" y="972000"/>
            <a:ext cx="2052000" cy="360000"/>
          </a:xfrm>
        </p:spPr>
        <p:txBody>
          <a:bodyPr bIns="72000">
            <a:noAutofit/>
          </a:bodyPr>
          <a:lstStyle>
            <a:lvl1pPr marL="0" indent="0">
              <a:buNone/>
              <a:defRPr sz="1400" b="1">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23" name="Text Placeholder 2"/>
          <p:cNvSpPr>
            <a:spLocks noGrp="1"/>
          </p:cNvSpPr>
          <p:nvPr>
            <p:ph type="body" idx="15"/>
          </p:nvPr>
        </p:nvSpPr>
        <p:spPr>
          <a:xfrm>
            <a:off x="2876488" y="972000"/>
            <a:ext cx="5850000" cy="360000"/>
          </a:xfrm>
        </p:spPr>
        <p:txBody>
          <a:bodyPr bIns="72000">
            <a:noAutofit/>
          </a:bodyPr>
          <a:lstStyle>
            <a:lvl1pPr marL="0" indent="0">
              <a:buNone/>
              <a:defRPr sz="1400" b="1">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Title 1"/>
          <p:cNvSpPr>
            <a:spLocks noGrp="1"/>
          </p:cNvSpPr>
          <p:nvPr>
            <p:ph type="title"/>
          </p:nvPr>
        </p:nvSpPr>
        <p:spPr>
          <a:xfrm>
            <a:off x="358775" y="358775"/>
            <a:ext cx="8367713" cy="576263"/>
          </a:xfrm>
        </p:spPr>
        <p:txBody>
          <a:bodyPr/>
          <a:lstStyle/>
          <a:p>
            <a:r>
              <a:rPr lang="en-US" dirty="0" smtClean="0"/>
              <a:t>Click to edit Master title style</a:t>
            </a:r>
            <a:endParaRPr lang="en-GB" dirty="0"/>
          </a:p>
        </p:txBody>
      </p:sp>
      <p:sp>
        <p:nvSpPr>
          <p:cNvPr id="9" name="Slide Number Placeholder 4"/>
          <p:cNvSpPr>
            <a:spLocks noGrp="1"/>
          </p:cNvSpPr>
          <p:nvPr>
            <p:ph type="sldNum" sz="quarter" idx="21"/>
          </p:nvPr>
        </p:nvSpPr>
        <p:spPr/>
        <p:txBody>
          <a:bodyPr/>
          <a:lstStyle>
            <a:lvl1pPr>
              <a:defRPr/>
            </a:lvl1pPr>
          </a:lstStyle>
          <a:p>
            <a:pPr>
              <a:defRPr/>
            </a:pPr>
            <a:fld id="{69F75470-B3D1-4046-9746-2F00165C9460}" type="slidenum">
              <a:rPr lang="en-GB"/>
              <a:pPr>
                <a:defRPr/>
              </a:pPr>
              <a:t>‹#›</a:t>
            </a:fld>
            <a:endParaRPr lang="en-GB"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rint 2 rows+margin ">
    <p:spTree>
      <p:nvGrpSpPr>
        <p:cNvPr id="1" name=""/>
        <p:cNvGrpSpPr/>
        <p:nvPr/>
      </p:nvGrpSpPr>
      <p:grpSpPr>
        <a:xfrm>
          <a:off x="0" y="0"/>
          <a:ext cx="0" cy="0"/>
          <a:chOff x="0" y="0"/>
          <a:chExt cx="0" cy="0"/>
        </a:xfrm>
      </p:grpSpPr>
      <p:sp>
        <p:nvSpPr>
          <p:cNvPr id="7" name="Text Box 7"/>
          <p:cNvSpPr txBox="1">
            <a:spLocks noChangeArrowheads="1"/>
          </p:cNvSpPr>
          <p:nvPr userDrawn="1"/>
        </p:nvSpPr>
        <p:spPr bwMode="auto">
          <a:xfrm>
            <a:off x="0" y="-531813"/>
            <a:ext cx="1177925" cy="338138"/>
          </a:xfrm>
          <a:prstGeom prst="rect">
            <a:avLst/>
          </a:prstGeom>
          <a:solidFill>
            <a:schemeClr val="bg2"/>
          </a:solidFill>
          <a:ln>
            <a:noFill/>
          </a:ln>
          <a:effectLst/>
          <a:extLst/>
        </p:spPr>
        <p:txBody>
          <a:bodyPr wrap="none">
            <a:spAutoFit/>
          </a:bodyPr>
          <a:lstStyle>
            <a:defPPr>
              <a:defRPr lang="en-GB"/>
            </a:defPPr>
            <a:lvl1pPr algn="l">
              <a:defRPr b="1">
                <a:solidFill>
                  <a:srgbClr val="006699"/>
                </a:solidFill>
                <a:latin typeface="Arial" charset="0"/>
              </a:defRPr>
            </a:lvl1pPr>
          </a:lstStyle>
          <a:p>
            <a:pPr>
              <a:spcBef>
                <a:spcPct val="50000"/>
              </a:spcBef>
              <a:defRPr/>
            </a:pPr>
            <a:r>
              <a:rPr lang="en-GB" dirty="0">
                <a:solidFill>
                  <a:srgbClr val="0B1A40"/>
                </a:solidFill>
              </a:rPr>
              <a:t>Print </a:t>
            </a:r>
            <a:r>
              <a:rPr lang="en-GB" dirty="0" smtClean="0">
                <a:solidFill>
                  <a:srgbClr val="0B1A40"/>
                </a:solidFill>
              </a:rPr>
              <a:t>slide</a:t>
            </a:r>
            <a:endParaRPr lang="en-GB" dirty="0">
              <a:solidFill>
                <a:srgbClr val="0B1A40"/>
              </a:solidFill>
            </a:endParaRPr>
          </a:p>
        </p:txBody>
      </p:sp>
      <p:sp>
        <p:nvSpPr>
          <p:cNvPr id="8" name="Content Placeholder 7"/>
          <p:cNvSpPr>
            <a:spLocks noGrp="1"/>
          </p:cNvSpPr>
          <p:nvPr>
            <p:ph sz="quarter" idx="13"/>
          </p:nvPr>
        </p:nvSpPr>
        <p:spPr>
          <a:xfrm>
            <a:off x="360000" y="971999"/>
            <a:ext cx="2047825" cy="2562225"/>
          </a:xfrm>
        </p:spPr>
        <p:txBody>
          <a:bodyPr>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9" name="Content Placeholder 7"/>
          <p:cNvSpPr>
            <a:spLocks noGrp="1"/>
          </p:cNvSpPr>
          <p:nvPr>
            <p:ph sz="quarter" idx="20"/>
          </p:nvPr>
        </p:nvSpPr>
        <p:spPr>
          <a:xfrm>
            <a:off x="2879725" y="971999"/>
            <a:ext cx="5868988" cy="2562225"/>
          </a:xfrm>
        </p:spPr>
        <p:txBody>
          <a:bodyPr>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6" name="Content Placeholder 7"/>
          <p:cNvSpPr>
            <a:spLocks noGrp="1"/>
          </p:cNvSpPr>
          <p:nvPr>
            <p:ph sz="quarter" idx="29"/>
          </p:nvPr>
        </p:nvSpPr>
        <p:spPr>
          <a:xfrm>
            <a:off x="360000" y="3675062"/>
            <a:ext cx="2047825" cy="2562225"/>
          </a:xfrm>
        </p:spPr>
        <p:txBody>
          <a:bodyPr>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7" name="Content Placeholder 7"/>
          <p:cNvSpPr>
            <a:spLocks noGrp="1"/>
          </p:cNvSpPr>
          <p:nvPr>
            <p:ph sz="quarter" idx="30"/>
          </p:nvPr>
        </p:nvSpPr>
        <p:spPr>
          <a:xfrm>
            <a:off x="2879725" y="3675062"/>
            <a:ext cx="5868988" cy="2562225"/>
          </a:xfrm>
        </p:spPr>
        <p:txBody>
          <a:bodyPr>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22" name="Title 1"/>
          <p:cNvSpPr>
            <a:spLocks noGrp="1"/>
          </p:cNvSpPr>
          <p:nvPr>
            <p:ph type="title"/>
          </p:nvPr>
        </p:nvSpPr>
        <p:spPr>
          <a:xfrm>
            <a:off x="358775" y="358775"/>
            <a:ext cx="8367713" cy="576263"/>
          </a:xfrm>
        </p:spPr>
        <p:txBody>
          <a:bodyPr/>
          <a:lstStyle/>
          <a:p>
            <a:r>
              <a:rPr lang="en-US" dirty="0" smtClean="0"/>
              <a:t>Click to edit Master title style</a:t>
            </a:r>
            <a:endParaRPr lang="en-GB" dirty="0"/>
          </a:p>
        </p:txBody>
      </p:sp>
      <p:sp>
        <p:nvSpPr>
          <p:cNvPr id="9" name="Slide Number Placeholder 4"/>
          <p:cNvSpPr>
            <a:spLocks noGrp="1"/>
          </p:cNvSpPr>
          <p:nvPr>
            <p:ph type="sldNum" sz="quarter" idx="31"/>
          </p:nvPr>
        </p:nvSpPr>
        <p:spPr/>
        <p:txBody>
          <a:bodyPr/>
          <a:lstStyle>
            <a:lvl1pPr>
              <a:defRPr/>
            </a:lvl1pPr>
          </a:lstStyle>
          <a:p>
            <a:pPr>
              <a:defRPr/>
            </a:pPr>
            <a:fld id="{DEF1309F-D494-4836-A483-EB2E361AB6C9}" type="slidenum">
              <a:rPr lang="en-GB"/>
              <a:pPr>
                <a:defRPr/>
              </a:pPr>
              <a:t>‹#›</a:t>
            </a:fld>
            <a:endParaRPr lang="en-GB"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rint 2 rows+margin headings">
    <p:spTree>
      <p:nvGrpSpPr>
        <p:cNvPr id="1" name=""/>
        <p:cNvGrpSpPr/>
        <p:nvPr/>
      </p:nvGrpSpPr>
      <p:grpSpPr>
        <a:xfrm>
          <a:off x="0" y="0"/>
          <a:ext cx="0" cy="0"/>
          <a:chOff x="0" y="0"/>
          <a:chExt cx="0" cy="0"/>
        </a:xfrm>
      </p:grpSpPr>
      <p:sp>
        <p:nvSpPr>
          <p:cNvPr id="11" name="Text Box 7"/>
          <p:cNvSpPr txBox="1">
            <a:spLocks noChangeArrowheads="1"/>
          </p:cNvSpPr>
          <p:nvPr userDrawn="1"/>
        </p:nvSpPr>
        <p:spPr bwMode="auto">
          <a:xfrm>
            <a:off x="0" y="-531813"/>
            <a:ext cx="1177925" cy="338138"/>
          </a:xfrm>
          <a:prstGeom prst="rect">
            <a:avLst/>
          </a:prstGeom>
          <a:solidFill>
            <a:schemeClr val="bg2"/>
          </a:solidFill>
          <a:ln>
            <a:noFill/>
          </a:ln>
          <a:effectLst/>
          <a:extLst/>
        </p:spPr>
        <p:txBody>
          <a:bodyPr wrap="none">
            <a:spAutoFit/>
          </a:bodyPr>
          <a:lstStyle>
            <a:defPPr>
              <a:defRPr lang="en-GB"/>
            </a:defPPr>
            <a:lvl1pPr algn="l">
              <a:defRPr b="1">
                <a:solidFill>
                  <a:srgbClr val="006699"/>
                </a:solidFill>
                <a:latin typeface="Arial" charset="0"/>
              </a:defRPr>
            </a:lvl1pPr>
          </a:lstStyle>
          <a:p>
            <a:pPr>
              <a:spcBef>
                <a:spcPct val="50000"/>
              </a:spcBef>
              <a:defRPr/>
            </a:pPr>
            <a:r>
              <a:rPr lang="en-GB" dirty="0">
                <a:solidFill>
                  <a:srgbClr val="0B1A40"/>
                </a:solidFill>
              </a:rPr>
              <a:t>Print </a:t>
            </a:r>
            <a:r>
              <a:rPr lang="en-GB" dirty="0" smtClean="0">
                <a:solidFill>
                  <a:srgbClr val="0B1A40"/>
                </a:solidFill>
              </a:rPr>
              <a:t>slide</a:t>
            </a:r>
            <a:endParaRPr lang="en-GB" dirty="0">
              <a:solidFill>
                <a:srgbClr val="0B1A40"/>
              </a:solidFill>
            </a:endParaRPr>
          </a:p>
        </p:txBody>
      </p:sp>
      <p:sp>
        <p:nvSpPr>
          <p:cNvPr id="8" name="Content Placeholder 7"/>
          <p:cNvSpPr>
            <a:spLocks noGrp="1"/>
          </p:cNvSpPr>
          <p:nvPr>
            <p:ph sz="quarter" idx="13"/>
          </p:nvPr>
        </p:nvSpPr>
        <p:spPr>
          <a:xfrm>
            <a:off x="360000" y="1332000"/>
            <a:ext cx="2047825" cy="2198562"/>
          </a:xfrm>
        </p:spPr>
        <p:txBody>
          <a:bodyPr>
            <a:noAutofit/>
          </a:bodyPr>
          <a:lstStyle>
            <a:lvl1pPr>
              <a:defRPr lang="en-US" sz="1400" b="0" dirty="0" smtClean="0">
                <a:solidFill>
                  <a:schemeClr val="accent3"/>
                </a:solidFill>
                <a:latin typeface="+mn-lt"/>
                <a:ea typeface="+mn-ea"/>
                <a:cs typeface="+mn-cs"/>
              </a:defRPr>
            </a:lvl1pPr>
            <a:lvl2pPr>
              <a:defRPr lang="en-US" sz="1200" dirty="0" smtClean="0">
                <a:solidFill>
                  <a:schemeClr val="accent1"/>
                </a:solidFill>
                <a:latin typeface="+mn-lt"/>
                <a:cs typeface="+mn-cs"/>
              </a:defRPr>
            </a:lvl2pPr>
            <a:lvl3pPr marL="171450" indent="-171450">
              <a:buFont typeface="Arial" pitchFamily="34" charset="0"/>
              <a:buChar char="•"/>
              <a:defRPr/>
            </a:lvl3pPr>
            <a:lvl4pPr marL="361950" indent="-180975">
              <a:buFont typeface="Arial" pitchFamily="34" charset="0"/>
              <a:buChar char="­"/>
              <a:defRPr/>
            </a:lvl4pPr>
            <a:lvl5pPr marL="542925" indent="-180975">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9" name="Content Placeholder 7"/>
          <p:cNvSpPr>
            <a:spLocks noGrp="1"/>
          </p:cNvSpPr>
          <p:nvPr>
            <p:ph sz="quarter" idx="20"/>
          </p:nvPr>
        </p:nvSpPr>
        <p:spPr>
          <a:xfrm>
            <a:off x="2879725" y="1332000"/>
            <a:ext cx="5868988" cy="2198562"/>
          </a:xfrm>
        </p:spPr>
        <p:txBody>
          <a:bodyPr>
            <a:noAutofit/>
          </a:bodyPr>
          <a:lstStyle>
            <a:lvl1pPr>
              <a:defRPr lang="en-US" sz="1400" b="0" dirty="0" smtClean="0">
                <a:solidFill>
                  <a:schemeClr val="accent3"/>
                </a:solidFill>
                <a:latin typeface="+mn-lt"/>
                <a:ea typeface="+mn-ea"/>
                <a:cs typeface="+mn-cs"/>
              </a:defRPr>
            </a:lvl1pPr>
            <a:lvl2pPr>
              <a:defRPr lang="en-US" sz="1200" dirty="0" smtClean="0">
                <a:solidFill>
                  <a:schemeClr val="accent1"/>
                </a:solidFill>
                <a:latin typeface="+mn-lt"/>
                <a:cs typeface="+mn-cs"/>
              </a:defRPr>
            </a:lvl2pPr>
            <a:lvl3pPr marL="171450" indent="-171450">
              <a:buFont typeface="Arial" pitchFamily="34" charset="0"/>
              <a:buChar char="•"/>
              <a:defRPr/>
            </a:lvl3pPr>
            <a:lvl4pPr marL="361950" indent="-180975">
              <a:buFont typeface="Arial" pitchFamily="34" charset="0"/>
              <a:buChar char="­"/>
              <a:defRPr/>
            </a:lvl4pPr>
            <a:lvl5pPr marL="542925" indent="-180975">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21" name="Text Placeholder 2"/>
          <p:cNvSpPr>
            <a:spLocks noGrp="1"/>
          </p:cNvSpPr>
          <p:nvPr>
            <p:ph type="body" idx="1"/>
          </p:nvPr>
        </p:nvSpPr>
        <p:spPr>
          <a:xfrm>
            <a:off x="360000" y="972000"/>
            <a:ext cx="2047825" cy="360000"/>
          </a:xfrm>
        </p:spPr>
        <p:txBody>
          <a:bodyPr bIns="72000">
            <a:noAutofit/>
          </a:bodyPr>
          <a:lstStyle>
            <a:lvl1pPr marL="0" indent="0">
              <a:buNone/>
              <a:defRPr sz="1400" b="1">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23" name="Text Placeholder 2"/>
          <p:cNvSpPr>
            <a:spLocks noGrp="1"/>
          </p:cNvSpPr>
          <p:nvPr>
            <p:ph type="body" idx="15"/>
          </p:nvPr>
        </p:nvSpPr>
        <p:spPr>
          <a:xfrm>
            <a:off x="2879725" y="972000"/>
            <a:ext cx="5868988" cy="360000"/>
          </a:xfrm>
        </p:spPr>
        <p:txBody>
          <a:bodyPr bIns="72000">
            <a:noAutofit/>
          </a:bodyPr>
          <a:lstStyle>
            <a:lvl1pPr marL="0" indent="0">
              <a:buNone/>
              <a:defRPr sz="1400" b="1">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6" name="Content Placeholder 7"/>
          <p:cNvSpPr>
            <a:spLocks noGrp="1"/>
          </p:cNvSpPr>
          <p:nvPr>
            <p:ph sz="quarter" idx="29"/>
          </p:nvPr>
        </p:nvSpPr>
        <p:spPr>
          <a:xfrm>
            <a:off x="360000" y="4038726"/>
            <a:ext cx="2047825" cy="2198562"/>
          </a:xfrm>
        </p:spPr>
        <p:txBody>
          <a:bodyPr>
            <a:noAutofit/>
          </a:bodyPr>
          <a:lstStyle>
            <a:lvl1pPr>
              <a:defRPr lang="en-US" sz="1400" b="0" dirty="0" smtClean="0">
                <a:solidFill>
                  <a:schemeClr val="accent3"/>
                </a:solidFill>
                <a:latin typeface="+mn-lt"/>
                <a:ea typeface="+mn-ea"/>
                <a:cs typeface="+mn-cs"/>
              </a:defRPr>
            </a:lvl1pPr>
            <a:lvl2pPr>
              <a:defRPr lang="en-US" sz="1200" dirty="0" smtClean="0">
                <a:solidFill>
                  <a:schemeClr val="accent1"/>
                </a:solidFill>
                <a:latin typeface="+mn-lt"/>
                <a:cs typeface="+mn-cs"/>
              </a:defRPr>
            </a:lvl2pPr>
            <a:lvl3pPr marL="171450" indent="-171450">
              <a:buFont typeface="Arial" pitchFamily="34" charset="0"/>
              <a:buChar char="•"/>
              <a:defRPr/>
            </a:lvl3pPr>
            <a:lvl4pPr marL="361950" indent="-180975">
              <a:buFont typeface="Arial" pitchFamily="34" charset="0"/>
              <a:buChar char="­"/>
              <a:defRPr/>
            </a:lvl4pPr>
            <a:lvl5pPr marL="542925" indent="-180975">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7" name="Content Placeholder 7"/>
          <p:cNvSpPr>
            <a:spLocks noGrp="1"/>
          </p:cNvSpPr>
          <p:nvPr>
            <p:ph sz="quarter" idx="30"/>
          </p:nvPr>
        </p:nvSpPr>
        <p:spPr>
          <a:xfrm>
            <a:off x="2879725" y="4038726"/>
            <a:ext cx="5868988" cy="2198562"/>
          </a:xfrm>
        </p:spPr>
        <p:txBody>
          <a:bodyPr>
            <a:noAutofit/>
          </a:bodyPr>
          <a:lstStyle>
            <a:lvl1pPr>
              <a:defRPr lang="en-US" sz="1400" b="0" smtClean="0">
                <a:solidFill>
                  <a:schemeClr val="accent3"/>
                </a:solidFill>
                <a:latin typeface="+mn-lt"/>
                <a:ea typeface="+mn-ea"/>
                <a:cs typeface="+mn-cs"/>
              </a:defRPr>
            </a:lvl1pPr>
            <a:lvl2pPr>
              <a:defRPr lang="en-US" sz="1200" dirty="0" smtClean="0">
                <a:solidFill>
                  <a:schemeClr val="accent1"/>
                </a:solidFill>
                <a:latin typeface="+mn-lt"/>
                <a:cs typeface="+mn-cs"/>
              </a:defRPr>
            </a:lvl2pPr>
            <a:lvl3pPr marL="171450" indent="-171450">
              <a:buFont typeface="Arial" pitchFamily="34" charset="0"/>
              <a:buChar char="•"/>
              <a:defRPr/>
            </a:lvl3pPr>
            <a:lvl4pPr marL="361950" indent="-180975">
              <a:buFont typeface="Arial" pitchFamily="34" charset="0"/>
              <a:buChar char="­"/>
              <a:defRPr/>
            </a:lvl4pPr>
            <a:lvl5pPr marL="542925" indent="-180975">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8" name="Text Placeholder 2"/>
          <p:cNvSpPr>
            <a:spLocks noGrp="1"/>
          </p:cNvSpPr>
          <p:nvPr>
            <p:ph type="body" idx="31"/>
          </p:nvPr>
        </p:nvSpPr>
        <p:spPr>
          <a:xfrm>
            <a:off x="360000" y="3675063"/>
            <a:ext cx="2047825" cy="360000"/>
          </a:xfrm>
        </p:spPr>
        <p:txBody>
          <a:bodyPr bIns="72000">
            <a:noAutofit/>
          </a:bodyPr>
          <a:lstStyle>
            <a:lvl1pPr marL="0" indent="0">
              <a:buNone/>
              <a:defRPr sz="1400" b="1">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20" name="Text Placeholder 2"/>
          <p:cNvSpPr>
            <a:spLocks noGrp="1"/>
          </p:cNvSpPr>
          <p:nvPr>
            <p:ph type="body" idx="32"/>
          </p:nvPr>
        </p:nvSpPr>
        <p:spPr>
          <a:xfrm>
            <a:off x="2879725" y="3675063"/>
            <a:ext cx="5868988" cy="360000"/>
          </a:xfrm>
        </p:spPr>
        <p:txBody>
          <a:bodyPr bIns="72000">
            <a:noAutofit/>
          </a:bodyPr>
          <a:lstStyle>
            <a:lvl1pPr marL="0" indent="0">
              <a:buNone/>
              <a:defRPr sz="1400" b="1">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22" name="Title 1"/>
          <p:cNvSpPr>
            <a:spLocks noGrp="1"/>
          </p:cNvSpPr>
          <p:nvPr>
            <p:ph type="title"/>
          </p:nvPr>
        </p:nvSpPr>
        <p:spPr>
          <a:xfrm>
            <a:off x="358775" y="358775"/>
            <a:ext cx="8367713" cy="576263"/>
          </a:xfrm>
        </p:spPr>
        <p:txBody>
          <a:bodyPr/>
          <a:lstStyle/>
          <a:p>
            <a:r>
              <a:rPr lang="en-US" dirty="0" smtClean="0"/>
              <a:t>Click to edit Master title style</a:t>
            </a:r>
            <a:endParaRPr lang="en-GB" dirty="0"/>
          </a:p>
        </p:txBody>
      </p:sp>
      <p:sp>
        <p:nvSpPr>
          <p:cNvPr id="12" name="Slide Number Placeholder 4"/>
          <p:cNvSpPr>
            <a:spLocks noGrp="1"/>
          </p:cNvSpPr>
          <p:nvPr>
            <p:ph type="sldNum" sz="quarter" idx="33"/>
          </p:nvPr>
        </p:nvSpPr>
        <p:spPr/>
        <p:txBody>
          <a:bodyPr/>
          <a:lstStyle>
            <a:lvl1pPr>
              <a:defRPr/>
            </a:lvl1pPr>
          </a:lstStyle>
          <a:p>
            <a:pPr>
              <a:defRPr/>
            </a:pPr>
            <a:fld id="{DEC8788F-E3CF-4A87-A515-97653626500B}" type="slidenum">
              <a:rPr lang="en-GB"/>
              <a:pPr>
                <a:defRPr/>
              </a:pPr>
              <a:t>‹#›</a:t>
            </a:fld>
            <a:endParaRPr lang="en-GB"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Onscreen title only">
    <p:spTree>
      <p:nvGrpSpPr>
        <p:cNvPr id="1" name=""/>
        <p:cNvGrpSpPr/>
        <p:nvPr/>
      </p:nvGrpSpPr>
      <p:grpSpPr>
        <a:xfrm>
          <a:off x="0" y="0"/>
          <a:ext cx="0" cy="0"/>
          <a:chOff x="0" y="0"/>
          <a:chExt cx="0" cy="0"/>
        </a:xfrm>
      </p:grpSpPr>
      <p:sp>
        <p:nvSpPr>
          <p:cNvPr id="3" name="Text Box 7"/>
          <p:cNvSpPr txBox="1">
            <a:spLocks noChangeArrowheads="1"/>
          </p:cNvSpPr>
          <p:nvPr userDrawn="1"/>
        </p:nvSpPr>
        <p:spPr bwMode="auto">
          <a:xfrm>
            <a:off x="-7938" y="-531813"/>
            <a:ext cx="1655763" cy="338138"/>
          </a:xfrm>
          <a:prstGeom prst="rect">
            <a:avLst/>
          </a:prstGeom>
          <a:solidFill>
            <a:schemeClr val="tx1"/>
          </a:solidFill>
          <a:ln>
            <a:noFill/>
          </a:ln>
          <a:effectLst/>
          <a:extLst/>
        </p:spPr>
        <p:txBody>
          <a:bodyPr wrap="none">
            <a:spAutoFit/>
          </a:bodyPr>
          <a:lstStyle>
            <a:defPPr>
              <a:defRPr lang="en-GB"/>
            </a:defPPr>
            <a:lvl1pPr algn="l">
              <a:defRPr b="1">
                <a:solidFill>
                  <a:srgbClr val="006699"/>
                </a:solidFill>
                <a:latin typeface="Arial" charset="0"/>
              </a:defRPr>
            </a:lvl1pPr>
          </a:lstStyle>
          <a:p>
            <a:pPr>
              <a:spcBef>
                <a:spcPct val="50000"/>
              </a:spcBef>
              <a:defRPr/>
            </a:pPr>
            <a:r>
              <a:rPr lang="en-GB" dirty="0" smtClean="0">
                <a:solidFill>
                  <a:schemeClr val="bg1"/>
                </a:solidFill>
              </a:rPr>
              <a:t>Onscreen slide</a:t>
            </a:r>
            <a:endParaRPr lang="en-GB" dirty="0">
              <a:solidFill>
                <a:schemeClr val="bg1"/>
              </a:solidFill>
            </a:endParaRPr>
          </a:p>
        </p:txBody>
      </p:sp>
      <p:sp>
        <p:nvSpPr>
          <p:cNvPr id="2" name="Title 1"/>
          <p:cNvSpPr>
            <a:spLocks noGrp="1"/>
          </p:cNvSpPr>
          <p:nvPr>
            <p:ph type="title"/>
          </p:nvPr>
        </p:nvSpPr>
        <p:spPr/>
        <p:txBody>
          <a:bodyPr/>
          <a:lstStyle/>
          <a:p>
            <a:r>
              <a:rPr lang="en-US" dirty="0" smtClean="0"/>
              <a:t>Click to edit Master title style</a:t>
            </a:r>
            <a:endParaRPr lang="en-GB" dirty="0"/>
          </a:p>
        </p:txBody>
      </p:sp>
      <p:sp>
        <p:nvSpPr>
          <p:cNvPr id="4" name="Slide Number Placeholder 2"/>
          <p:cNvSpPr>
            <a:spLocks noGrp="1"/>
          </p:cNvSpPr>
          <p:nvPr>
            <p:ph type="sldNum" sz="quarter" idx="10"/>
          </p:nvPr>
        </p:nvSpPr>
        <p:spPr/>
        <p:txBody>
          <a:bodyPr/>
          <a:lstStyle>
            <a:lvl1pPr>
              <a:defRPr/>
            </a:lvl1pPr>
          </a:lstStyle>
          <a:p>
            <a:pPr>
              <a:defRPr/>
            </a:pPr>
            <a:fld id="{2308E79C-631A-4D59-B1EB-6BC3657EE5DD}" type="slidenum">
              <a:rPr lang="en-GB"/>
              <a:pPr>
                <a:defRPr/>
              </a:pPr>
              <a:t>‹#›</a:t>
            </a:fld>
            <a:endParaRPr lang="en-GB"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Onscreen single column">
    <p:spTree>
      <p:nvGrpSpPr>
        <p:cNvPr id="1" name=""/>
        <p:cNvGrpSpPr/>
        <p:nvPr/>
      </p:nvGrpSpPr>
      <p:grpSpPr>
        <a:xfrm>
          <a:off x="0" y="0"/>
          <a:ext cx="0" cy="0"/>
          <a:chOff x="0" y="0"/>
          <a:chExt cx="0" cy="0"/>
        </a:xfrm>
      </p:grpSpPr>
      <p:sp>
        <p:nvSpPr>
          <p:cNvPr id="4" name="Text Box 7"/>
          <p:cNvSpPr txBox="1">
            <a:spLocks noChangeArrowheads="1"/>
          </p:cNvSpPr>
          <p:nvPr userDrawn="1"/>
        </p:nvSpPr>
        <p:spPr bwMode="auto">
          <a:xfrm>
            <a:off x="-7938" y="-531813"/>
            <a:ext cx="1655763" cy="338138"/>
          </a:xfrm>
          <a:prstGeom prst="rect">
            <a:avLst/>
          </a:prstGeom>
          <a:solidFill>
            <a:schemeClr val="tx1"/>
          </a:solidFill>
          <a:ln>
            <a:noFill/>
          </a:ln>
          <a:effectLst/>
          <a:extLst/>
        </p:spPr>
        <p:txBody>
          <a:bodyPr wrap="none">
            <a:spAutoFit/>
          </a:bodyPr>
          <a:lstStyle>
            <a:defPPr>
              <a:defRPr lang="en-GB"/>
            </a:defPPr>
            <a:lvl1pPr algn="l">
              <a:defRPr b="1">
                <a:solidFill>
                  <a:srgbClr val="006699"/>
                </a:solidFill>
                <a:latin typeface="Arial" charset="0"/>
              </a:defRPr>
            </a:lvl1pPr>
          </a:lstStyle>
          <a:p>
            <a:pPr>
              <a:spcBef>
                <a:spcPct val="50000"/>
              </a:spcBef>
              <a:defRPr/>
            </a:pPr>
            <a:r>
              <a:rPr lang="en-GB" dirty="0" smtClean="0">
                <a:solidFill>
                  <a:schemeClr val="bg1"/>
                </a:solidFill>
              </a:rPr>
              <a:t>Onscreen slide</a:t>
            </a:r>
            <a:endParaRPr lang="en-GB" dirty="0">
              <a:solidFill>
                <a:schemeClr val="bg1"/>
              </a:solidFill>
            </a:endParaRPr>
          </a:p>
        </p:txBody>
      </p:sp>
      <p:sp>
        <p:nvSpPr>
          <p:cNvPr id="2" name="Title 1"/>
          <p:cNvSpPr>
            <a:spLocks noGrp="1"/>
          </p:cNvSpPr>
          <p:nvPr>
            <p:ph type="title"/>
          </p:nvPr>
        </p:nvSpPr>
        <p:spPr>
          <a:noFill/>
        </p:spPr>
        <p:txBody>
          <a:bodyPr/>
          <a:lstStyle/>
          <a:p>
            <a:r>
              <a:rPr lang="en-US" dirty="0" smtClean="0"/>
              <a:t>Click to edit Master title style</a:t>
            </a:r>
            <a:endParaRPr lang="en-GB" dirty="0"/>
          </a:p>
        </p:txBody>
      </p:sp>
      <p:sp>
        <p:nvSpPr>
          <p:cNvPr id="3" name="Content Placeholder 2"/>
          <p:cNvSpPr>
            <a:spLocks noGrp="1"/>
          </p:cNvSpPr>
          <p:nvPr>
            <p:ph idx="1"/>
          </p:nvPr>
        </p:nvSpPr>
        <p:spPr>
          <a:xfrm>
            <a:off x="358775" y="1062000"/>
            <a:ext cx="8367713" cy="5175288"/>
          </a:xfrm>
        </p:spPr>
        <p:txBody>
          <a:bodyPr/>
          <a:lstStyle>
            <a:lvl1pPr>
              <a:defRPr b="1"/>
            </a:lvl1pPr>
            <a:lvl2pPr>
              <a:defRPr sz="2200">
                <a:solidFill>
                  <a:schemeClr val="accent3"/>
                </a:solidFill>
              </a:defRPr>
            </a:lvl2pPr>
            <a:lvl3pPr marL="0" indent="0">
              <a:buNone/>
              <a:defRPr/>
            </a:lvl3pPr>
            <a:lvl4pPr marL="179388" indent="-179388">
              <a:buFont typeface="Arial" pitchFamily="34" charset="0"/>
              <a:buChar char="•"/>
              <a:defRPr/>
            </a:lvl4pPr>
            <a:lvl5pPr marL="360363" indent="-180975">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Slide Number Placeholder 3"/>
          <p:cNvSpPr>
            <a:spLocks noGrp="1"/>
          </p:cNvSpPr>
          <p:nvPr>
            <p:ph type="sldNum" sz="quarter" idx="10"/>
          </p:nvPr>
        </p:nvSpPr>
        <p:spPr/>
        <p:txBody>
          <a:bodyPr/>
          <a:lstStyle>
            <a:lvl1pPr>
              <a:defRPr/>
            </a:lvl1pPr>
          </a:lstStyle>
          <a:p>
            <a:pPr>
              <a:defRPr/>
            </a:pPr>
            <a:fld id="{B0BCB704-6800-4F13-99E3-AF7C91210B9D}" type="slidenum">
              <a:rPr lang="en-GB"/>
              <a:pPr>
                <a:defRPr/>
              </a:pPr>
              <a:t>‹#›</a:t>
            </a:fld>
            <a:endParaRPr lang="en-GB"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Onscreen two columns">
    <p:spTree>
      <p:nvGrpSpPr>
        <p:cNvPr id="1" name=""/>
        <p:cNvGrpSpPr/>
        <p:nvPr/>
      </p:nvGrpSpPr>
      <p:grpSpPr>
        <a:xfrm>
          <a:off x="0" y="0"/>
          <a:ext cx="0" cy="0"/>
          <a:chOff x="0" y="0"/>
          <a:chExt cx="0" cy="0"/>
        </a:xfrm>
      </p:grpSpPr>
      <p:sp>
        <p:nvSpPr>
          <p:cNvPr id="5" name="Text Box 7"/>
          <p:cNvSpPr txBox="1">
            <a:spLocks noChangeArrowheads="1"/>
          </p:cNvSpPr>
          <p:nvPr userDrawn="1"/>
        </p:nvSpPr>
        <p:spPr bwMode="auto">
          <a:xfrm>
            <a:off x="-7938" y="-531813"/>
            <a:ext cx="1655763" cy="338138"/>
          </a:xfrm>
          <a:prstGeom prst="rect">
            <a:avLst/>
          </a:prstGeom>
          <a:solidFill>
            <a:schemeClr val="tx1"/>
          </a:solidFill>
          <a:ln>
            <a:noFill/>
          </a:ln>
          <a:effectLst/>
          <a:extLst/>
        </p:spPr>
        <p:txBody>
          <a:bodyPr wrap="none">
            <a:spAutoFit/>
          </a:bodyPr>
          <a:lstStyle>
            <a:defPPr>
              <a:defRPr lang="en-GB"/>
            </a:defPPr>
            <a:lvl1pPr algn="l">
              <a:defRPr b="1">
                <a:solidFill>
                  <a:srgbClr val="006699"/>
                </a:solidFill>
                <a:latin typeface="Arial" charset="0"/>
              </a:defRPr>
            </a:lvl1pPr>
          </a:lstStyle>
          <a:p>
            <a:pPr>
              <a:spcBef>
                <a:spcPct val="50000"/>
              </a:spcBef>
              <a:defRPr/>
            </a:pPr>
            <a:r>
              <a:rPr lang="en-GB" dirty="0" smtClean="0">
                <a:solidFill>
                  <a:schemeClr val="bg1"/>
                </a:solidFill>
              </a:rPr>
              <a:t>Onscreen slide</a:t>
            </a:r>
            <a:endParaRPr lang="en-GB" dirty="0">
              <a:solidFill>
                <a:schemeClr val="bg1"/>
              </a:solidFill>
            </a:endParaRPr>
          </a:p>
        </p:txBody>
      </p:sp>
      <p:sp>
        <p:nvSpPr>
          <p:cNvPr id="2" name="Title 1"/>
          <p:cNvSpPr>
            <a:spLocks noGrp="1"/>
          </p:cNvSpPr>
          <p:nvPr>
            <p:ph type="title"/>
          </p:nvPr>
        </p:nvSpPr>
        <p:spPr>
          <a:xfrm>
            <a:off x="358775" y="358775"/>
            <a:ext cx="8367713" cy="576263"/>
          </a:xfrm>
        </p:spPr>
        <p:txBody>
          <a:bodyPr/>
          <a:lstStyle/>
          <a:p>
            <a:r>
              <a:rPr lang="en-US" dirty="0" smtClean="0"/>
              <a:t>Click to edit Master title style</a:t>
            </a:r>
            <a:endParaRPr lang="en-GB" dirty="0"/>
          </a:p>
        </p:txBody>
      </p:sp>
      <p:sp>
        <p:nvSpPr>
          <p:cNvPr id="3" name="Content Placeholder 2"/>
          <p:cNvSpPr>
            <a:spLocks noGrp="1"/>
          </p:cNvSpPr>
          <p:nvPr>
            <p:ph sz="half" idx="1"/>
          </p:nvPr>
        </p:nvSpPr>
        <p:spPr>
          <a:xfrm>
            <a:off x="358775" y="1062000"/>
            <a:ext cx="4032000" cy="5175288"/>
          </a:xfrm>
        </p:spPr>
        <p:txBody>
          <a:bodyPr/>
          <a:lstStyle>
            <a:lvl1pPr>
              <a:defRPr sz="2200" b="1"/>
            </a:lvl1pPr>
            <a:lvl2pPr>
              <a:defRPr sz="2200">
                <a:solidFill>
                  <a:schemeClr val="accent3"/>
                </a:solidFill>
              </a:defRPr>
            </a:lvl2pPr>
            <a:lvl3pPr marL="0" indent="0">
              <a:buNone/>
              <a:defRPr sz="2000"/>
            </a:lvl3pPr>
            <a:lvl4pPr marL="179388" indent="-179388">
              <a:buFont typeface="Arial" pitchFamily="34" charset="0"/>
              <a:buChar char="•"/>
              <a:defRPr sz="2000"/>
            </a:lvl4pPr>
            <a:lvl5pPr marL="360363" indent="-180975">
              <a:defRPr sz="20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94827" y="1062000"/>
            <a:ext cx="4032000" cy="5175288"/>
          </a:xfrm>
        </p:spPr>
        <p:txBody>
          <a:bodyPr/>
          <a:lstStyle>
            <a:lvl1pPr>
              <a:defRPr sz="2200" b="1"/>
            </a:lvl1pPr>
            <a:lvl2pPr>
              <a:defRPr sz="2200">
                <a:solidFill>
                  <a:schemeClr val="accent3"/>
                </a:solidFill>
              </a:defRPr>
            </a:lvl2pPr>
            <a:lvl3pPr marL="0" indent="0">
              <a:buNone/>
              <a:defRPr sz="2000"/>
            </a:lvl3pPr>
            <a:lvl4pPr marL="179388" indent="-179388">
              <a:buFont typeface="Arial" pitchFamily="34" charset="0"/>
              <a:buChar char="•"/>
              <a:defRPr sz="2000"/>
            </a:lvl4pPr>
            <a:lvl5pPr marL="360363" indent="-180975">
              <a:defRPr sz="20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4"/>
          <p:cNvSpPr>
            <a:spLocks noGrp="1"/>
          </p:cNvSpPr>
          <p:nvPr>
            <p:ph type="sldNum" sz="quarter" idx="10"/>
          </p:nvPr>
        </p:nvSpPr>
        <p:spPr/>
        <p:txBody>
          <a:bodyPr/>
          <a:lstStyle>
            <a:lvl1pPr>
              <a:defRPr/>
            </a:lvl1pPr>
          </a:lstStyle>
          <a:p>
            <a:pPr>
              <a:defRPr/>
            </a:pPr>
            <a:fld id="{EA30C7FE-4363-4CC8-9655-021D5702B81E}" type="slidenum">
              <a:rPr lang="en-GB"/>
              <a:pPr>
                <a:defRPr/>
              </a:pPr>
              <a:t>‹#›</a:t>
            </a:fld>
            <a:endParaRPr lang="en-GB"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Onscreen two columns two rows">
    <p:spTree>
      <p:nvGrpSpPr>
        <p:cNvPr id="1" name=""/>
        <p:cNvGrpSpPr/>
        <p:nvPr/>
      </p:nvGrpSpPr>
      <p:grpSpPr>
        <a:xfrm>
          <a:off x="0" y="0"/>
          <a:ext cx="0" cy="0"/>
          <a:chOff x="0" y="0"/>
          <a:chExt cx="0" cy="0"/>
        </a:xfrm>
      </p:grpSpPr>
      <p:sp>
        <p:nvSpPr>
          <p:cNvPr id="7" name="Text Box 7"/>
          <p:cNvSpPr txBox="1">
            <a:spLocks noChangeArrowheads="1"/>
          </p:cNvSpPr>
          <p:nvPr userDrawn="1"/>
        </p:nvSpPr>
        <p:spPr bwMode="auto">
          <a:xfrm>
            <a:off x="-7938" y="-531813"/>
            <a:ext cx="1655763" cy="338138"/>
          </a:xfrm>
          <a:prstGeom prst="rect">
            <a:avLst/>
          </a:prstGeom>
          <a:solidFill>
            <a:schemeClr val="tx1"/>
          </a:solidFill>
          <a:ln>
            <a:noFill/>
          </a:ln>
          <a:effectLst/>
          <a:extLst/>
        </p:spPr>
        <p:txBody>
          <a:bodyPr wrap="none">
            <a:spAutoFit/>
          </a:bodyPr>
          <a:lstStyle>
            <a:defPPr>
              <a:defRPr lang="en-GB"/>
            </a:defPPr>
            <a:lvl1pPr algn="l">
              <a:defRPr b="1">
                <a:solidFill>
                  <a:srgbClr val="006699"/>
                </a:solidFill>
                <a:latin typeface="Arial" charset="0"/>
              </a:defRPr>
            </a:lvl1pPr>
          </a:lstStyle>
          <a:p>
            <a:pPr>
              <a:spcBef>
                <a:spcPct val="50000"/>
              </a:spcBef>
              <a:defRPr/>
            </a:pPr>
            <a:r>
              <a:rPr lang="en-GB" dirty="0" smtClean="0">
                <a:solidFill>
                  <a:schemeClr val="bg1"/>
                </a:solidFill>
              </a:rPr>
              <a:t>Onscreen slide</a:t>
            </a:r>
            <a:endParaRPr lang="en-GB" dirty="0">
              <a:solidFill>
                <a:schemeClr val="bg1"/>
              </a:solidFill>
            </a:endParaRPr>
          </a:p>
        </p:txBody>
      </p:sp>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sz="half" idx="1"/>
          </p:nvPr>
        </p:nvSpPr>
        <p:spPr>
          <a:xfrm>
            <a:off x="358775" y="1062000"/>
            <a:ext cx="4032000" cy="2597688"/>
          </a:xfrm>
        </p:spPr>
        <p:txBody>
          <a:bodyPr/>
          <a:lstStyle>
            <a:lvl1pPr>
              <a:defRPr sz="2200" b="1"/>
            </a:lvl1pPr>
            <a:lvl2pPr>
              <a:defRPr sz="2200">
                <a:solidFill>
                  <a:schemeClr val="accent3"/>
                </a:solidFill>
              </a:defRPr>
            </a:lvl2pPr>
            <a:lvl3pPr marL="0" indent="0">
              <a:buNone/>
              <a:defRPr sz="2000"/>
            </a:lvl3pPr>
            <a:lvl4pPr marL="182563" indent="-182563">
              <a:buFont typeface="Arial" pitchFamily="34" charset="0"/>
              <a:buChar char="•"/>
              <a:defRPr sz="2000"/>
            </a:lvl4pPr>
            <a:lvl5pPr marL="352425" indent="-169863">
              <a:defRPr sz="20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98000" y="1062000"/>
            <a:ext cx="4032000" cy="2597688"/>
          </a:xfrm>
        </p:spPr>
        <p:txBody>
          <a:bodyPr/>
          <a:lstStyle>
            <a:lvl1pPr>
              <a:defRPr sz="2200" b="1"/>
            </a:lvl1pPr>
            <a:lvl2pPr>
              <a:defRPr sz="2200">
                <a:solidFill>
                  <a:schemeClr val="accent3"/>
                </a:solidFill>
              </a:defRPr>
            </a:lvl2pPr>
            <a:lvl3pPr marL="0" indent="0">
              <a:buNone/>
              <a:defRPr sz="2000"/>
            </a:lvl3pPr>
            <a:lvl4pPr marL="182563" indent="-182563">
              <a:buFont typeface="Arial" pitchFamily="34" charset="0"/>
              <a:buChar char="•"/>
              <a:defRPr sz="2000"/>
            </a:lvl4pPr>
            <a:lvl5pPr marL="352425" indent="-169863">
              <a:defRPr sz="20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8" name="Content Placeholder 2"/>
          <p:cNvSpPr>
            <a:spLocks noGrp="1"/>
          </p:cNvSpPr>
          <p:nvPr>
            <p:ph sz="half" idx="11"/>
          </p:nvPr>
        </p:nvSpPr>
        <p:spPr>
          <a:xfrm>
            <a:off x="358775" y="3639600"/>
            <a:ext cx="4032000" cy="2597688"/>
          </a:xfrm>
        </p:spPr>
        <p:txBody>
          <a:bodyPr/>
          <a:lstStyle>
            <a:lvl1pPr>
              <a:defRPr sz="2200" b="1"/>
            </a:lvl1pPr>
            <a:lvl2pPr>
              <a:defRPr sz="2200">
                <a:solidFill>
                  <a:schemeClr val="accent3"/>
                </a:solidFill>
              </a:defRPr>
            </a:lvl2pPr>
            <a:lvl3pPr marL="0" indent="0">
              <a:buNone/>
              <a:defRPr sz="2000"/>
            </a:lvl3pPr>
            <a:lvl4pPr marL="182563" indent="-182563">
              <a:buFont typeface="Arial" pitchFamily="34" charset="0"/>
              <a:buChar char="•"/>
              <a:defRPr sz="2000"/>
            </a:lvl4pPr>
            <a:lvl5pPr marL="352425" indent="-169863">
              <a:defRPr sz="20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9" name="Content Placeholder 3"/>
          <p:cNvSpPr>
            <a:spLocks noGrp="1"/>
          </p:cNvSpPr>
          <p:nvPr>
            <p:ph sz="half" idx="12"/>
          </p:nvPr>
        </p:nvSpPr>
        <p:spPr>
          <a:xfrm>
            <a:off x="4698000" y="3639600"/>
            <a:ext cx="4032000" cy="2597688"/>
          </a:xfrm>
        </p:spPr>
        <p:txBody>
          <a:bodyPr/>
          <a:lstStyle>
            <a:lvl1pPr>
              <a:defRPr sz="2200" b="1"/>
            </a:lvl1pPr>
            <a:lvl2pPr>
              <a:defRPr sz="2200">
                <a:solidFill>
                  <a:schemeClr val="accent3"/>
                </a:solidFill>
              </a:defRPr>
            </a:lvl2pPr>
            <a:lvl3pPr marL="0" indent="0">
              <a:buNone/>
              <a:defRPr sz="2000"/>
            </a:lvl3pPr>
            <a:lvl4pPr marL="182563" indent="-182563">
              <a:buFont typeface="Arial" pitchFamily="34" charset="0"/>
              <a:buChar char="•"/>
              <a:defRPr sz="2000"/>
            </a:lvl4pPr>
            <a:lvl5pPr marL="352425" indent="-169863">
              <a:defRPr sz="20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0" name="Slide Number Placeholder 4"/>
          <p:cNvSpPr>
            <a:spLocks noGrp="1"/>
          </p:cNvSpPr>
          <p:nvPr>
            <p:ph type="sldNum" sz="quarter" idx="13"/>
          </p:nvPr>
        </p:nvSpPr>
        <p:spPr/>
        <p:txBody>
          <a:bodyPr/>
          <a:lstStyle>
            <a:lvl1pPr>
              <a:defRPr/>
            </a:lvl1pPr>
          </a:lstStyle>
          <a:p>
            <a:pPr>
              <a:defRPr/>
            </a:pPr>
            <a:fld id="{51101C2F-C017-4D7F-8CA0-86AF6393F67B}" type="slidenum">
              <a:rPr lang="en-GB"/>
              <a:pPr>
                <a:defRPr/>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rint Section Divider">
    <p:spTree>
      <p:nvGrpSpPr>
        <p:cNvPr id="1" name=""/>
        <p:cNvGrpSpPr/>
        <p:nvPr/>
      </p:nvGrpSpPr>
      <p:grpSpPr>
        <a:xfrm>
          <a:off x="0" y="0"/>
          <a:ext cx="0" cy="0"/>
          <a:chOff x="0" y="0"/>
          <a:chExt cx="0" cy="0"/>
        </a:xfrm>
      </p:grpSpPr>
      <p:sp>
        <p:nvSpPr>
          <p:cNvPr id="5" name="Rectangle 5"/>
          <p:cNvSpPr/>
          <p:nvPr userDrawn="1"/>
        </p:nvSpPr>
        <p:spPr bwMode="auto">
          <a:xfrm>
            <a:off x="0" y="0"/>
            <a:ext cx="9144000" cy="6858000"/>
          </a:xfrm>
          <a:prstGeom prst="rect">
            <a:avLst/>
          </a:prstGeom>
          <a:solidFill>
            <a:srgbClr val="EBF5FF"/>
          </a:solidFill>
          <a:ln>
            <a:noFill/>
          </a:ln>
          <a:effectLst/>
          <a:extLst/>
        </p:spPr>
        <p:txBody>
          <a:bodyPr>
            <a:spAutoFit/>
          </a:bodyPr>
          <a:lstStyle/>
          <a:p>
            <a:pPr algn="ctr">
              <a:spcBef>
                <a:spcPct val="50000"/>
              </a:spcBef>
              <a:defRPr/>
            </a:pPr>
            <a:endParaRPr lang="en-GB" dirty="0"/>
          </a:p>
        </p:txBody>
      </p:sp>
      <p:pic>
        <p:nvPicPr>
          <p:cNvPr id="6" name="Picture 18" descr="FBD_Full_logo_295c"/>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358775" y="935038"/>
            <a:ext cx="2519363" cy="255587"/>
          </a:xfrm>
          <a:prstGeom prst="rect">
            <a:avLst/>
          </a:prstGeom>
          <a:noFill/>
          <a:ln w="9525">
            <a:noFill/>
            <a:miter lim="800000"/>
            <a:headEnd/>
            <a:tailEnd/>
          </a:ln>
        </p:spPr>
      </p:pic>
      <p:sp>
        <p:nvSpPr>
          <p:cNvPr id="7" name="Text Box 7"/>
          <p:cNvSpPr txBox="1">
            <a:spLocks noChangeArrowheads="1"/>
          </p:cNvSpPr>
          <p:nvPr userDrawn="1"/>
        </p:nvSpPr>
        <p:spPr bwMode="auto">
          <a:xfrm>
            <a:off x="0" y="-531813"/>
            <a:ext cx="1476375" cy="338138"/>
          </a:xfrm>
          <a:prstGeom prst="rect">
            <a:avLst/>
          </a:prstGeom>
          <a:solidFill>
            <a:schemeClr val="bg2"/>
          </a:solidFill>
          <a:ln>
            <a:noFill/>
          </a:ln>
          <a:effectLst/>
          <a:extLst/>
        </p:spPr>
        <p:txBody>
          <a:bodyPr>
            <a:spAutoFit/>
          </a:bodyPr>
          <a:lstStyle>
            <a:defPPr>
              <a:defRPr lang="en-GB"/>
            </a:defPPr>
            <a:lvl1pPr algn="l">
              <a:defRPr b="1">
                <a:solidFill>
                  <a:srgbClr val="006699"/>
                </a:solidFill>
                <a:latin typeface="Arial" charset="0"/>
              </a:defRPr>
            </a:lvl1pPr>
          </a:lstStyle>
          <a:p>
            <a:pPr>
              <a:spcBef>
                <a:spcPct val="50000"/>
              </a:spcBef>
              <a:defRPr/>
            </a:pPr>
            <a:r>
              <a:rPr lang="en-GB" dirty="0">
                <a:solidFill>
                  <a:srgbClr val="0B1A40"/>
                </a:solidFill>
              </a:rPr>
              <a:t>Print </a:t>
            </a:r>
            <a:r>
              <a:rPr lang="en-GB" dirty="0" smtClean="0">
                <a:solidFill>
                  <a:srgbClr val="0B1A40"/>
                </a:solidFill>
              </a:rPr>
              <a:t>divider</a:t>
            </a:r>
            <a:endParaRPr lang="en-GB" dirty="0">
              <a:solidFill>
                <a:srgbClr val="0B1A40"/>
              </a:solidFill>
            </a:endParaRPr>
          </a:p>
        </p:txBody>
      </p:sp>
      <p:pic>
        <p:nvPicPr>
          <p:cNvPr id="9" name="Picture 2" descr="C:\Documents and Settings\william.howard\My Documents\FreshfieldsTemplateProject\DesignProcess\CoverImages\FBDCovers-new\FBDCovers-new\FBDCovers-Umbrellas.jpg"/>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0" y="0"/>
            <a:ext cx="9144000" cy="765175"/>
          </a:xfrm>
          <a:prstGeom prst="rect">
            <a:avLst/>
          </a:prstGeom>
          <a:noFill/>
          <a:ln w="9525">
            <a:noFill/>
            <a:miter lim="800000"/>
            <a:headEnd/>
            <a:tailEnd/>
          </a:ln>
        </p:spPr>
      </p:pic>
      <p:sp>
        <p:nvSpPr>
          <p:cNvPr id="10" name="Line 11"/>
          <p:cNvSpPr>
            <a:spLocks noChangeShapeType="1"/>
          </p:cNvSpPr>
          <p:nvPr userDrawn="1"/>
        </p:nvSpPr>
        <p:spPr bwMode="auto">
          <a:xfrm>
            <a:off x="665163" y="2176463"/>
            <a:ext cx="2214562" cy="0"/>
          </a:xfrm>
          <a:prstGeom prst="line">
            <a:avLst/>
          </a:prstGeom>
          <a:noFill/>
          <a:ln w="12700">
            <a:solidFill>
              <a:schemeClr val="accent3"/>
            </a:solidFill>
            <a:round/>
            <a:headEnd/>
            <a:tailEnd/>
          </a:ln>
          <a:effectLst/>
          <a:extLst/>
        </p:spPr>
        <p:txBody>
          <a:bodyPr/>
          <a:lstStyle/>
          <a:p>
            <a:pPr algn="ctr">
              <a:spcBef>
                <a:spcPct val="50000"/>
              </a:spcBef>
              <a:defRPr/>
            </a:pPr>
            <a:endParaRPr lang="en-GB" dirty="0"/>
          </a:p>
        </p:txBody>
      </p:sp>
      <p:sp>
        <p:nvSpPr>
          <p:cNvPr id="11" name="TextBox 15"/>
          <p:cNvSpPr txBox="1"/>
          <p:nvPr userDrawn="1"/>
        </p:nvSpPr>
        <p:spPr>
          <a:xfrm>
            <a:off x="5584825" y="5972175"/>
            <a:ext cx="1751013" cy="323850"/>
          </a:xfrm>
          <a:prstGeom prst="rect">
            <a:avLst/>
          </a:prstGeom>
          <a:noFill/>
        </p:spPr>
        <p:txBody>
          <a:bodyPr lIns="0" tIns="0" rIns="0" bIns="0">
            <a:spAutoFit/>
          </a:bodyPr>
          <a:lstStyle/>
          <a:p>
            <a:pPr algn="r">
              <a:spcBef>
                <a:spcPct val="50000"/>
              </a:spcBef>
              <a:defRPr/>
            </a:pPr>
            <a:r>
              <a:rPr lang="en-GB" sz="2100" b="1" dirty="0">
                <a:solidFill>
                  <a:schemeClr val="accent3"/>
                </a:solidFill>
                <a:latin typeface="+mj-lt"/>
              </a:rPr>
              <a:t>Section</a:t>
            </a:r>
          </a:p>
        </p:txBody>
      </p:sp>
      <p:sp>
        <p:nvSpPr>
          <p:cNvPr id="2" name="Title 1"/>
          <p:cNvSpPr>
            <a:spLocks noGrp="1"/>
          </p:cNvSpPr>
          <p:nvPr>
            <p:ph type="title"/>
          </p:nvPr>
        </p:nvSpPr>
        <p:spPr>
          <a:xfrm>
            <a:off x="665163" y="2286000"/>
            <a:ext cx="5635029" cy="576263"/>
          </a:xfrm>
        </p:spPr>
        <p:txBody>
          <a:bodyPr/>
          <a:lstStyle>
            <a:lvl1pPr>
              <a:defRPr baseline="0"/>
            </a:lvl1pPr>
          </a:lstStyle>
          <a:p>
            <a:r>
              <a:rPr lang="en-US" smtClean="0"/>
              <a:t>Click to edit Master title style</a:t>
            </a:r>
            <a:endParaRPr lang="en-GB" dirty="0"/>
          </a:p>
        </p:txBody>
      </p:sp>
      <p:sp>
        <p:nvSpPr>
          <p:cNvPr id="8" name="Rectangle 5"/>
          <p:cNvSpPr>
            <a:spLocks noGrp="1" noChangeArrowheads="1"/>
          </p:cNvSpPr>
          <p:nvPr>
            <p:ph type="subTitle" idx="1"/>
          </p:nvPr>
        </p:nvSpPr>
        <p:spPr>
          <a:xfrm>
            <a:off x="665164" y="3112591"/>
            <a:ext cx="5635028" cy="307777"/>
          </a:xfrm>
          <a:extLst/>
        </p:spPr>
        <p:txBody>
          <a:bodyPr>
            <a:spAutoFit/>
          </a:bodyPr>
          <a:lstStyle>
            <a:lvl1pPr defTabSz="457200">
              <a:spcBef>
                <a:spcPct val="0"/>
              </a:spcBef>
              <a:defRPr sz="2000" i="1">
                <a:solidFill>
                  <a:schemeClr val="accent3"/>
                </a:solidFill>
                <a:latin typeface="Georgia" pitchFamily="18" charset="0"/>
              </a:defRPr>
            </a:lvl1pPr>
          </a:lstStyle>
          <a:p>
            <a:pPr lvl="0"/>
            <a:r>
              <a:rPr lang="en-US" noProof="0" smtClean="0"/>
              <a:t>Click to edit Master subtitle style</a:t>
            </a:r>
            <a:endParaRPr lang="en-GB" noProof="0" dirty="0" smtClean="0"/>
          </a:p>
        </p:txBody>
      </p:sp>
      <p:sp>
        <p:nvSpPr>
          <p:cNvPr id="4" name="Text Placeholder 3"/>
          <p:cNvSpPr>
            <a:spLocks noGrp="1"/>
          </p:cNvSpPr>
          <p:nvPr>
            <p:ph type="body" sz="quarter" idx="10" hasCustomPrompt="1"/>
          </p:nvPr>
        </p:nvSpPr>
        <p:spPr>
          <a:xfrm>
            <a:off x="7380312" y="5041775"/>
            <a:ext cx="1366342" cy="1440136"/>
          </a:xfrm>
        </p:spPr>
        <p:txBody>
          <a:bodyPr anchor="b"/>
          <a:lstStyle>
            <a:lvl1pPr>
              <a:defRPr sz="9000">
                <a:solidFill>
                  <a:schemeClr val="accent3"/>
                </a:solidFill>
                <a:latin typeface="+mn-lt"/>
              </a:defRPr>
            </a:lvl1pPr>
          </a:lstStyle>
          <a:p>
            <a:pPr lvl="0"/>
            <a:r>
              <a:rPr lang="en-US" dirty="0" smtClean="0"/>
              <a:t>x</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Onscreen 1 column headings">
    <p:spTree>
      <p:nvGrpSpPr>
        <p:cNvPr id="1" name=""/>
        <p:cNvGrpSpPr/>
        <p:nvPr/>
      </p:nvGrpSpPr>
      <p:grpSpPr>
        <a:xfrm>
          <a:off x="0" y="0"/>
          <a:ext cx="0" cy="0"/>
          <a:chOff x="0" y="0"/>
          <a:chExt cx="0" cy="0"/>
        </a:xfrm>
      </p:grpSpPr>
      <p:sp>
        <p:nvSpPr>
          <p:cNvPr id="5" name="Text Box 7"/>
          <p:cNvSpPr txBox="1">
            <a:spLocks noChangeArrowheads="1"/>
          </p:cNvSpPr>
          <p:nvPr userDrawn="1"/>
        </p:nvSpPr>
        <p:spPr bwMode="auto">
          <a:xfrm>
            <a:off x="-7938" y="-531813"/>
            <a:ext cx="1655763" cy="338138"/>
          </a:xfrm>
          <a:prstGeom prst="rect">
            <a:avLst/>
          </a:prstGeom>
          <a:solidFill>
            <a:schemeClr val="tx1"/>
          </a:solidFill>
          <a:ln>
            <a:noFill/>
          </a:ln>
          <a:effectLst/>
          <a:extLst/>
        </p:spPr>
        <p:txBody>
          <a:bodyPr wrap="none">
            <a:spAutoFit/>
          </a:bodyPr>
          <a:lstStyle>
            <a:defPPr>
              <a:defRPr lang="en-GB"/>
            </a:defPPr>
            <a:lvl1pPr algn="l">
              <a:defRPr b="1">
                <a:solidFill>
                  <a:srgbClr val="006699"/>
                </a:solidFill>
                <a:latin typeface="Arial" charset="0"/>
              </a:defRPr>
            </a:lvl1pPr>
          </a:lstStyle>
          <a:p>
            <a:pPr>
              <a:spcBef>
                <a:spcPct val="50000"/>
              </a:spcBef>
              <a:defRPr/>
            </a:pPr>
            <a:r>
              <a:rPr lang="en-GB" dirty="0" smtClean="0">
                <a:solidFill>
                  <a:schemeClr val="bg1"/>
                </a:solidFill>
              </a:rPr>
              <a:t>Onscreen slide</a:t>
            </a:r>
            <a:endParaRPr lang="en-GB" dirty="0">
              <a:solidFill>
                <a:schemeClr val="bg1"/>
              </a:solidFill>
            </a:endParaRPr>
          </a:p>
        </p:txBody>
      </p:sp>
      <p:sp>
        <p:nvSpPr>
          <p:cNvPr id="2" name="Title 1"/>
          <p:cNvSpPr>
            <a:spLocks noGrp="1"/>
          </p:cNvSpPr>
          <p:nvPr>
            <p:ph type="title"/>
          </p:nvPr>
        </p:nvSpPr>
        <p:spPr>
          <a:xfrm>
            <a:off x="360000" y="360000"/>
            <a:ext cx="8366400" cy="576000"/>
          </a:xfrm>
        </p:spPr>
        <p:txBody>
          <a:bodyPr>
            <a:noAutofit/>
          </a:bodyPr>
          <a:lstStyle/>
          <a:p>
            <a:r>
              <a:rPr lang="en-US" dirty="0" smtClean="0"/>
              <a:t>Click to edit Master title style</a:t>
            </a:r>
            <a:endParaRPr lang="en-GB" dirty="0"/>
          </a:p>
        </p:txBody>
      </p:sp>
      <p:sp>
        <p:nvSpPr>
          <p:cNvPr id="8" name="Content Placeholder 7"/>
          <p:cNvSpPr>
            <a:spLocks noGrp="1"/>
          </p:cNvSpPr>
          <p:nvPr>
            <p:ph sz="quarter" idx="13"/>
          </p:nvPr>
        </p:nvSpPr>
        <p:spPr>
          <a:xfrm>
            <a:off x="360000" y="1461542"/>
            <a:ext cx="8366400" cy="4775746"/>
          </a:xfrm>
        </p:spPr>
        <p:txBody>
          <a:bodyPr>
            <a:noAutofit/>
          </a:bodyPr>
          <a:lstStyle>
            <a:lvl1pPr>
              <a:defRPr baseline="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21" name="Text Placeholder 2"/>
          <p:cNvSpPr>
            <a:spLocks noGrp="1"/>
          </p:cNvSpPr>
          <p:nvPr>
            <p:ph type="body" idx="1"/>
          </p:nvPr>
        </p:nvSpPr>
        <p:spPr>
          <a:xfrm>
            <a:off x="360000" y="1062001"/>
            <a:ext cx="8366400" cy="399600"/>
          </a:xfrm>
        </p:spPr>
        <p:txBody>
          <a:bodyPr bIns="72000">
            <a:noAutofit/>
          </a:bodyPr>
          <a:lstStyle>
            <a:lvl1pPr marL="0" indent="0">
              <a:buNone/>
              <a:defRPr sz="2200" b="1">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Slide Number Placeholder 4"/>
          <p:cNvSpPr>
            <a:spLocks noGrp="1"/>
          </p:cNvSpPr>
          <p:nvPr>
            <p:ph type="sldNum" sz="quarter" idx="14"/>
          </p:nvPr>
        </p:nvSpPr>
        <p:spPr/>
        <p:txBody>
          <a:bodyPr/>
          <a:lstStyle>
            <a:lvl1pPr>
              <a:defRPr/>
            </a:lvl1pPr>
          </a:lstStyle>
          <a:p>
            <a:pPr>
              <a:defRPr/>
            </a:pPr>
            <a:fld id="{3037F99A-8C73-4E7B-B52B-35ED6A502A9F}" type="slidenum">
              <a:rPr lang="en-GB"/>
              <a:pPr>
                <a:defRPr/>
              </a:pPr>
              <a:t>‹#›</a:t>
            </a:fld>
            <a:endParaRPr lang="en-GB"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Onscreen 2 column headings">
    <p:spTree>
      <p:nvGrpSpPr>
        <p:cNvPr id="1" name=""/>
        <p:cNvGrpSpPr/>
        <p:nvPr/>
      </p:nvGrpSpPr>
      <p:grpSpPr>
        <a:xfrm>
          <a:off x="0" y="0"/>
          <a:ext cx="0" cy="0"/>
          <a:chOff x="0" y="0"/>
          <a:chExt cx="0" cy="0"/>
        </a:xfrm>
      </p:grpSpPr>
      <p:sp>
        <p:nvSpPr>
          <p:cNvPr id="7" name="Text Box 7"/>
          <p:cNvSpPr txBox="1">
            <a:spLocks noChangeArrowheads="1"/>
          </p:cNvSpPr>
          <p:nvPr userDrawn="1"/>
        </p:nvSpPr>
        <p:spPr bwMode="auto">
          <a:xfrm>
            <a:off x="-7938" y="-531813"/>
            <a:ext cx="1655763" cy="338138"/>
          </a:xfrm>
          <a:prstGeom prst="rect">
            <a:avLst/>
          </a:prstGeom>
          <a:solidFill>
            <a:schemeClr val="tx1"/>
          </a:solidFill>
          <a:ln>
            <a:noFill/>
          </a:ln>
          <a:effectLst/>
          <a:extLst/>
        </p:spPr>
        <p:txBody>
          <a:bodyPr wrap="none">
            <a:spAutoFit/>
          </a:bodyPr>
          <a:lstStyle>
            <a:defPPr>
              <a:defRPr lang="en-GB"/>
            </a:defPPr>
            <a:lvl1pPr algn="l">
              <a:defRPr b="1">
                <a:solidFill>
                  <a:srgbClr val="006699"/>
                </a:solidFill>
                <a:latin typeface="Arial" charset="0"/>
              </a:defRPr>
            </a:lvl1pPr>
          </a:lstStyle>
          <a:p>
            <a:pPr>
              <a:spcBef>
                <a:spcPct val="50000"/>
              </a:spcBef>
              <a:defRPr/>
            </a:pPr>
            <a:r>
              <a:rPr lang="en-GB" dirty="0" smtClean="0">
                <a:solidFill>
                  <a:schemeClr val="bg1"/>
                </a:solidFill>
              </a:rPr>
              <a:t>Onscreen slide</a:t>
            </a:r>
            <a:endParaRPr lang="en-GB" dirty="0">
              <a:solidFill>
                <a:schemeClr val="bg1"/>
              </a:solidFill>
            </a:endParaRPr>
          </a:p>
        </p:txBody>
      </p:sp>
      <p:sp>
        <p:nvSpPr>
          <p:cNvPr id="2" name="Title 1"/>
          <p:cNvSpPr>
            <a:spLocks noGrp="1"/>
          </p:cNvSpPr>
          <p:nvPr>
            <p:ph type="title"/>
          </p:nvPr>
        </p:nvSpPr>
        <p:spPr>
          <a:xfrm>
            <a:off x="360000" y="360000"/>
            <a:ext cx="8366400" cy="576000"/>
          </a:xfrm>
        </p:spPr>
        <p:txBody>
          <a:bodyPr>
            <a:noAutofit/>
          </a:bodyPr>
          <a:lstStyle/>
          <a:p>
            <a:r>
              <a:rPr lang="en-US" dirty="0" smtClean="0"/>
              <a:t>Click to edit Master title style</a:t>
            </a:r>
            <a:endParaRPr lang="en-GB" dirty="0"/>
          </a:p>
        </p:txBody>
      </p:sp>
      <p:sp>
        <p:nvSpPr>
          <p:cNvPr id="8" name="Content Placeholder 7"/>
          <p:cNvSpPr>
            <a:spLocks noGrp="1"/>
          </p:cNvSpPr>
          <p:nvPr>
            <p:ph sz="quarter" idx="13"/>
          </p:nvPr>
        </p:nvSpPr>
        <p:spPr>
          <a:xfrm>
            <a:off x="360000" y="1461600"/>
            <a:ext cx="4032000" cy="4775688"/>
          </a:xfrm>
        </p:spPr>
        <p:txBody>
          <a:bodyPr>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21" name="Text Placeholder 2"/>
          <p:cNvSpPr>
            <a:spLocks noGrp="1"/>
          </p:cNvSpPr>
          <p:nvPr>
            <p:ph type="body" idx="1"/>
          </p:nvPr>
        </p:nvSpPr>
        <p:spPr>
          <a:xfrm>
            <a:off x="360000" y="1062000"/>
            <a:ext cx="4032000" cy="399600"/>
          </a:xfrm>
        </p:spPr>
        <p:txBody>
          <a:bodyPr bIns="72000">
            <a:noAutofit/>
          </a:bodyPr>
          <a:lstStyle>
            <a:lvl1pPr marL="0" indent="0">
              <a:buNone/>
              <a:defRPr sz="2200" b="1">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9" name="Content Placeholder 7"/>
          <p:cNvSpPr>
            <a:spLocks noGrp="1"/>
          </p:cNvSpPr>
          <p:nvPr>
            <p:ph sz="quarter" idx="32"/>
          </p:nvPr>
        </p:nvSpPr>
        <p:spPr>
          <a:xfrm>
            <a:off x="4698554" y="1461600"/>
            <a:ext cx="4032000" cy="4775688"/>
          </a:xfrm>
        </p:spPr>
        <p:txBody>
          <a:bodyPr>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20" name="Text Placeholder 2"/>
          <p:cNvSpPr>
            <a:spLocks noGrp="1"/>
          </p:cNvSpPr>
          <p:nvPr>
            <p:ph type="body" idx="33"/>
          </p:nvPr>
        </p:nvSpPr>
        <p:spPr>
          <a:xfrm>
            <a:off x="4698554" y="1062000"/>
            <a:ext cx="4032000" cy="399600"/>
          </a:xfrm>
        </p:spPr>
        <p:txBody>
          <a:bodyPr bIns="72000">
            <a:noAutofit/>
          </a:bodyPr>
          <a:lstStyle>
            <a:lvl1pPr marL="0" indent="0">
              <a:buNone/>
              <a:defRPr sz="2200" b="1">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9" name="Slide Number Placeholder 4"/>
          <p:cNvSpPr>
            <a:spLocks noGrp="1"/>
          </p:cNvSpPr>
          <p:nvPr>
            <p:ph type="sldNum" sz="quarter" idx="34"/>
          </p:nvPr>
        </p:nvSpPr>
        <p:spPr/>
        <p:txBody>
          <a:bodyPr/>
          <a:lstStyle>
            <a:lvl1pPr>
              <a:defRPr/>
            </a:lvl1pPr>
          </a:lstStyle>
          <a:p>
            <a:pPr>
              <a:defRPr/>
            </a:pPr>
            <a:fld id="{978AE619-17C5-48C7-9058-DC9522E21D8E}" type="slidenum">
              <a:rPr lang="en-GB"/>
              <a:pPr>
                <a:defRPr/>
              </a:pPr>
              <a:t>‹#›</a:t>
            </a:fld>
            <a:endParaRPr lang="en-GB"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Onscreen 2 column 2 row headings">
    <p:spTree>
      <p:nvGrpSpPr>
        <p:cNvPr id="1" name=""/>
        <p:cNvGrpSpPr/>
        <p:nvPr/>
      </p:nvGrpSpPr>
      <p:grpSpPr>
        <a:xfrm>
          <a:off x="0" y="0"/>
          <a:ext cx="0" cy="0"/>
          <a:chOff x="0" y="0"/>
          <a:chExt cx="0" cy="0"/>
        </a:xfrm>
      </p:grpSpPr>
      <p:sp>
        <p:nvSpPr>
          <p:cNvPr id="11" name="Text Box 7"/>
          <p:cNvSpPr txBox="1">
            <a:spLocks noChangeArrowheads="1"/>
          </p:cNvSpPr>
          <p:nvPr userDrawn="1"/>
        </p:nvSpPr>
        <p:spPr bwMode="auto">
          <a:xfrm>
            <a:off x="-7938" y="-531813"/>
            <a:ext cx="1655763" cy="338138"/>
          </a:xfrm>
          <a:prstGeom prst="rect">
            <a:avLst/>
          </a:prstGeom>
          <a:solidFill>
            <a:schemeClr val="tx1"/>
          </a:solidFill>
          <a:ln>
            <a:noFill/>
          </a:ln>
          <a:effectLst/>
          <a:extLst/>
        </p:spPr>
        <p:txBody>
          <a:bodyPr wrap="none">
            <a:spAutoFit/>
          </a:bodyPr>
          <a:lstStyle>
            <a:defPPr>
              <a:defRPr lang="en-GB"/>
            </a:defPPr>
            <a:lvl1pPr algn="l">
              <a:defRPr b="1">
                <a:solidFill>
                  <a:srgbClr val="006699"/>
                </a:solidFill>
                <a:latin typeface="Arial" charset="0"/>
              </a:defRPr>
            </a:lvl1pPr>
          </a:lstStyle>
          <a:p>
            <a:pPr>
              <a:spcBef>
                <a:spcPct val="50000"/>
              </a:spcBef>
              <a:defRPr/>
            </a:pPr>
            <a:r>
              <a:rPr lang="en-GB" dirty="0" smtClean="0">
                <a:solidFill>
                  <a:schemeClr val="bg1"/>
                </a:solidFill>
              </a:rPr>
              <a:t>Onscreen slide</a:t>
            </a:r>
            <a:endParaRPr lang="en-GB" dirty="0">
              <a:solidFill>
                <a:schemeClr val="bg1"/>
              </a:solidFill>
            </a:endParaRPr>
          </a:p>
        </p:txBody>
      </p:sp>
      <p:sp>
        <p:nvSpPr>
          <p:cNvPr id="2" name="Title 1"/>
          <p:cNvSpPr>
            <a:spLocks noGrp="1"/>
          </p:cNvSpPr>
          <p:nvPr>
            <p:ph type="title"/>
          </p:nvPr>
        </p:nvSpPr>
        <p:spPr>
          <a:xfrm>
            <a:off x="360000" y="360000"/>
            <a:ext cx="8366400" cy="576000"/>
          </a:xfrm>
        </p:spPr>
        <p:txBody>
          <a:bodyPr>
            <a:noAutofit/>
          </a:bodyPr>
          <a:lstStyle/>
          <a:p>
            <a:r>
              <a:rPr lang="en-US" dirty="0" smtClean="0"/>
              <a:t>Click to edit Master title style</a:t>
            </a:r>
            <a:endParaRPr lang="en-GB" dirty="0"/>
          </a:p>
        </p:txBody>
      </p:sp>
      <p:sp>
        <p:nvSpPr>
          <p:cNvPr id="8" name="Content Placeholder 7"/>
          <p:cNvSpPr>
            <a:spLocks noGrp="1"/>
          </p:cNvSpPr>
          <p:nvPr>
            <p:ph sz="quarter" idx="13"/>
          </p:nvPr>
        </p:nvSpPr>
        <p:spPr>
          <a:xfrm>
            <a:off x="360000" y="1461600"/>
            <a:ext cx="4032000" cy="2183300"/>
          </a:xfrm>
        </p:spPr>
        <p:txBody>
          <a:bodyPr>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21" name="Text Placeholder 2"/>
          <p:cNvSpPr>
            <a:spLocks noGrp="1"/>
          </p:cNvSpPr>
          <p:nvPr>
            <p:ph type="body" idx="1"/>
          </p:nvPr>
        </p:nvSpPr>
        <p:spPr>
          <a:xfrm>
            <a:off x="360000" y="1062000"/>
            <a:ext cx="4032000" cy="399600"/>
          </a:xfrm>
        </p:spPr>
        <p:txBody>
          <a:bodyPr bIns="72000">
            <a:noAutofit/>
          </a:bodyPr>
          <a:lstStyle>
            <a:lvl1pPr marL="0" indent="0">
              <a:buNone/>
              <a:defRPr sz="2200" b="1">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6" name="Content Placeholder 7"/>
          <p:cNvSpPr>
            <a:spLocks noGrp="1"/>
          </p:cNvSpPr>
          <p:nvPr>
            <p:ph sz="quarter" idx="29"/>
          </p:nvPr>
        </p:nvSpPr>
        <p:spPr>
          <a:xfrm>
            <a:off x="360000" y="4039200"/>
            <a:ext cx="4032000" cy="2183300"/>
          </a:xfrm>
        </p:spPr>
        <p:txBody>
          <a:bodyPr>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8" name="Text Placeholder 2"/>
          <p:cNvSpPr>
            <a:spLocks noGrp="1"/>
          </p:cNvSpPr>
          <p:nvPr>
            <p:ph type="body" idx="31"/>
          </p:nvPr>
        </p:nvSpPr>
        <p:spPr>
          <a:xfrm>
            <a:off x="360000" y="3639600"/>
            <a:ext cx="4032000" cy="399600"/>
          </a:xfrm>
        </p:spPr>
        <p:txBody>
          <a:bodyPr bIns="72000">
            <a:noAutofit/>
          </a:bodyPr>
          <a:lstStyle>
            <a:lvl1pPr marL="0" indent="0">
              <a:buNone/>
              <a:defRPr sz="2200" b="1">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9" name="Content Placeholder 7"/>
          <p:cNvSpPr>
            <a:spLocks noGrp="1"/>
          </p:cNvSpPr>
          <p:nvPr>
            <p:ph sz="quarter" idx="32"/>
          </p:nvPr>
        </p:nvSpPr>
        <p:spPr>
          <a:xfrm>
            <a:off x="4698554" y="1461600"/>
            <a:ext cx="4032000" cy="2183300"/>
          </a:xfrm>
        </p:spPr>
        <p:txBody>
          <a:bodyPr>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20" name="Text Placeholder 2"/>
          <p:cNvSpPr>
            <a:spLocks noGrp="1"/>
          </p:cNvSpPr>
          <p:nvPr>
            <p:ph type="body" idx="33"/>
          </p:nvPr>
        </p:nvSpPr>
        <p:spPr>
          <a:xfrm>
            <a:off x="4698554" y="1062000"/>
            <a:ext cx="4032000" cy="399600"/>
          </a:xfrm>
        </p:spPr>
        <p:txBody>
          <a:bodyPr bIns="72000">
            <a:noAutofit/>
          </a:bodyPr>
          <a:lstStyle>
            <a:lvl1pPr marL="0" indent="0">
              <a:buNone/>
              <a:defRPr sz="2200" b="1">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22" name="Content Placeholder 7"/>
          <p:cNvSpPr>
            <a:spLocks noGrp="1"/>
          </p:cNvSpPr>
          <p:nvPr>
            <p:ph sz="quarter" idx="34"/>
          </p:nvPr>
        </p:nvSpPr>
        <p:spPr>
          <a:xfrm>
            <a:off x="4698554" y="4039200"/>
            <a:ext cx="4032000" cy="2183300"/>
          </a:xfrm>
        </p:spPr>
        <p:txBody>
          <a:bodyPr>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23" name="Text Placeholder 2"/>
          <p:cNvSpPr>
            <a:spLocks noGrp="1"/>
          </p:cNvSpPr>
          <p:nvPr>
            <p:ph type="body" idx="35"/>
          </p:nvPr>
        </p:nvSpPr>
        <p:spPr>
          <a:xfrm>
            <a:off x="4698554" y="3639600"/>
            <a:ext cx="4032000" cy="399600"/>
          </a:xfrm>
        </p:spPr>
        <p:txBody>
          <a:bodyPr bIns="72000">
            <a:noAutofit/>
          </a:bodyPr>
          <a:lstStyle>
            <a:lvl1pPr marL="0" indent="0">
              <a:buNone/>
              <a:defRPr sz="2200" b="1">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Slide Number Placeholder 4"/>
          <p:cNvSpPr>
            <a:spLocks noGrp="1"/>
          </p:cNvSpPr>
          <p:nvPr>
            <p:ph type="sldNum" sz="quarter" idx="36"/>
          </p:nvPr>
        </p:nvSpPr>
        <p:spPr/>
        <p:txBody>
          <a:bodyPr/>
          <a:lstStyle>
            <a:lvl1pPr>
              <a:defRPr/>
            </a:lvl1pPr>
          </a:lstStyle>
          <a:p>
            <a:pPr>
              <a:defRPr/>
            </a:pPr>
            <a:fld id="{5FD65160-0608-4701-B441-3FEB544D0F3C}" type="slidenum">
              <a:rPr lang="en-GB"/>
              <a:pPr>
                <a:defRPr/>
              </a:pPr>
              <a:t>‹#›</a:t>
            </a:fld>
            <a:endParaRPr lang="en-GB"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Onscreen 1 column 2 row headings">
    <p:spTree>
      <p:nvGrpSpPr>
        <p:cNvPr id="1" name=""/>
        <p:cNvGrpSpPr/>
        <p:nvPr/>
      </p:nvGrpSpPr>
      <p:grpSpPr>
        <a:xfrm>
          <a:off x="0" y="0"/>
          <a:ext cx="0" cy="0"/>
          <a:chOff x="0" y="0"/>
          <a:chExt cx="0" cy="0"/>
        </a:xfrm>
      </p:grpSpPr>
      <p:sp>
        <p:nvSpPr>
          <p:cNvPr id="7" name="Text Box 7"/>
          <p:cNvSpPr txBox="1">
            <a:spLocks noChangeArrowheads="1"/>
          </p:cNvSpPr>
          <p:nvPr userDrawn="1"/>
        </p:nvSpPr>
        <p:spPr bwMode="auto">
          <a:xfrm>
            <a:off x="-7938" y="-531813"/>
            <a:ext cx="1655763" cy="338138"/>
          </a:xfrm>
          <a:prstGeom prst="rect">
            <a:avLst/>
          </a:prstGeom>
          <a:solidFill>
            <a:schemeClr val="tx1"/>
          </a:solidFill>
          <a:ln>
            <a:noFill/>
          </a:ln>
          <a:effectLst/>
          <a:extLst/>
        </p:spPr>
        <p:txBody>
          <a:bodyPr wrap="none">
            <a:spAutoFit/>
          </a:bodyPr>
          <a:lstStyle>
            <a:defPPr>
              <a:defRPr lang="en-GB"/>
            </a:defPPr>
            <a:lvl1pPr algn="l">
              <a:defRPr b="1">
                <a:solidFill>
                  <a:srgbClr val="006699"/>
                </a:solidFill>
                <a:latin typeface="Arial" charset="0"/>
              </a:defRPr>
            </a:lvl1pPr>
          </a:lstStyle>
          <a:p>
            <a:pPr>
              <a:spcBef>
                <a:spcPct val="50000"/>
              </a:spcBef>
              <a:defRPr/>
            </a:pPr>
            <a:r>
              <a:rPr lang="en-GB" dirty="0" smtClean="0">
                <a:solidFill>
                  <a:schemeClr val="bg1"/>
                </a:solidFill>
              </a:rPr>
              <a:t>Onscreen slide</a:t>
            </a:r>
            <a:endParaRPr lang="en-GB" dirty="0">
              <a:solidFill>
                <a:schemeClr val="bg1"/>
              </a:solidFill>
            </a:endParaRPr>
          </a:p>
        </p:txBody>
      </p:sp>
      <p:sp>
        <p:nvSpPr>
          <p:cNvPr id="2" name="Title 1"/>
          <p:cNvSpPr>
            <a:spLocks noGrp="1"/>
          </p:cNvSpPr>
          <p:nvPr>
            <p:ph type="title"/>
          </p:nvPr>
        </p:nvSpPr>
        <p:spPr>
          <a:xfrm>
            <a:off x="360000" y="360000"/>
            <a:ext cx="8366400" cy="576000"/>
          </a:xfrm>
        </p:spPr>
        <p:txBody>
          <a:bodyPr>
            <a:noAutofit/>
          </a:bodyPr>
          <a:lstStyle/>
          <a:p>
            <a:r>
              <a:rPr lang="en-US" dirty="0" smtClean="0"/>
              <a:t>Click to edit Master title style</a:t>
            </a:r>
            <a:endParaRPr lang="en-GB" dirty="0"/>
          </a:p>
        </p:txBody>
      </p:sp>
      <p:sp>
        <p:nvSpPr>
          <p:cNvPr id="8" name="Content Placeholder 7"/>
          <p:cNvSpPr>
            <a:spLocks noGrp="1"/>
          </p:cNvSpPr>
          <p:nvPr>
            <p:ph sz="quarter" idx="13"/>
          </p:nvPr>
        </p:nvSpPr>
        <p:spPr>
          <a:xfrm>
            <a:off x="360000" y="1461600"/>
            <a:ext cx="8366400" cy="2183300"/>
          </a:xfrm>
        </p:spPr>
        <p:txBody>
          <a:bodyPr>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21" name="Text Placeholder 2"/>
          <p:cNvSpPr>
            <a:spLocks noGrp="1"/>
          </p:cNvSpPr>
          <p:nvPr>
            <p:ph type="body" idx="1"/>
          </p:nvPr>
        </p:nvSpPr>
        <p:spPr>
          <a:xfrm>
            <a:off x="360000" y="1062000"/>
            <a:ext cx="8366400" cy="399600"/>
          </a:xfrm>
        </p:spPr>
        <p:txBody>
          <a:bodyPr bIns="72000">
            <a:noAutofit/>
          </a:bodyPr>
          <a:lstStyle>
            <a:lvl1pPr marL="0" indent="0">
              <a:buNone/>
              <a:defRPr sz="2200" b="1">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6" name="Content Placeholder 7"/>
          <p:cNvSpPr>
            <a:spLocks noGrp="1"/>
          </p:cNvSpPr>
          <p:nvPr>
            <p:ph sz="quarter" idx="29"/>
          </p:nvPr>
        </p:nvSpPr>
        <p:spPr>
          <a:xfrm>
            <a:off x="360000" y="4040351"/>
            <a:ext cx="8366400" cy="2183300"/>
          </a:xfrm>
        </p:spPr>
        <p:txBody>
          <a:bodyPr>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8" name="Text Placeholder 2"/>
          <p:cNvSpPr>
            <a:spLocks noGrp="1"/>
          </p:cNvSpPr>
          <p:nvPr>
            <p:ph type="body" idx="31"/>
          </p:nvPr>
        </p:nvSpPr>
        <p:spPr>
          <a:xfrm>
            <a:off x="360000" y="3640264"/>
            <a:ext cx="8366400" cy="399600"/>
          </a:xfrm>
        </p:spPr>
        <p:txBody>
          <a:bodyPr bIns="72000">
            <a:noAutofit/>
          </a:bodyPr>
          <a:lstStyle>
            <a:lvl1pPr marL="0" indent="0">
              <a:buNone/>
              <a:defRPr sz="2200" b="1">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9" name="Slide Number Placeholder 4"/>
          <p:cNvSpPr>
            <a:spLocks noGrp="1"/>
          </p:cNvSpPr>
          <p:nvPr>
            <p:ph type="sldNum" sz="quarter" idx="32"/>
          </p:nvPr>
        </p:nvSpPr>
        <p:spPr/>
        <p:txBody>
          <a:bodyPr/>
          <a:lstStyle>
            <a:lvl1pPr>
              <a:defRPr/>
            </a:lvl1pPr>
          </a:lstStyle>
          <a:p>
            <a:pPr>
              <a:defRPr/>
            </a:pPr>
            <a:fld id="{0556423C-2940-49CC-A6FA-DFAECEE02ED9}" type="slidenum">
              <a:rPr lang="en-GB"/>
              <a:pPr>
                <a:defRPr/>
              </a:pPr>
              <a:t>‹#›</a:t>
            </a:fld>
            <a:endParaRPr lang="en-GB"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Onscreen 1 row+margin">
    <p:spTree>
      <p:nvGrpSpPr>
        <p:cNvPr id="1" name=""/>
        <p:cNvGrpSpPr/>
        <p:nvPr/>
      </p:nvGrpSpPr>
      <p:grpSpPr>
        <a:xfrm>
          <a:off x="0" y="0"/>
          <a:ext cx="0" cy="0"/>
          <a:chOff x="0" y="0"/>
          <a:chExt cx="0" cy="0"/>
        </a:xfrm>
      </p:grpSpPr>
      <p:sp>
        <p:nvSpPr>
          <p:cNvPr id="5" name="Text Box 7"/>
          <p:cNvSpPr txBox="1">
            <a:spLocks noChangeArrowheads="1"/>
          </p:cNvSpPr>
          <p:nvPr userDrawn="1"/>
        </p:nvSpPr>
        <p:spPr bwMode="auto">
          <a:xfrm>
            <a:off x="-7938" y="-531813"/>
            <a:ext cx="1655763" cy="338138"/>
          </a:xfrm>
          <a:prstGeom prst="rect">
            <a:avLst/>
          </a:prstGeom>
          <a:solidFill>
            <a:schemeClr val="tx1"/>
          </a:solidFill>
          <a:ln>
            <a:noFill/>
          </a:ln>
          <a:effectLst/>
          <a:extLst/>
        </p:spPr>
        <p:txBody>
          <a:bodyPr wrap="none">
            <a:spAutoFit/>
          </a:bodyPr>
          <a:lstStyle>
            <a:defPPr>
              <a:defRPr lang="en-GB"/>
            </a:defPPr>
            <a:lvl1pPr algn="l">
              <a:defRPr b="1">
                <a:solidFill>
                  <a:srgbClr val="006699"/>
                </a:solidFill>
                <a:latin typeface="Arial" charset="0"/>
              </a:defRPr>
            </a:lvl1pPr>
          </a:lstStyle>
          <a:p>
            <a:pPr>
              <a:spcBef>
                <a:spcPct val="50000"/>
              </a:spcBef>
              <a:defRPr/>
            </a:pPr>
            <a:r>
              <a:rPr lang="en-GB" dirty="0" smtClean="0">
                <a:solidFill>
                  <a:schemeClr val="bg1"/>
                </a:solidFill>
              </a:rPr>
              <a:t>Onscreen slide</a:t>
            </a:r>
            <a:endParaRPr lang="en-GB" dirty="0">
              <a:solidFill>
                <a:schemeClr val="bg1"/>
              </a:solidFill>
            </a:endParaRPr>
          </a:p>
        </p:txBody>
      </p:sp>
      <p:sp>
        <p:nvSpPr>
          <p:cNvPr id="2" name="Title 1"/>
          <p:cNvSpPr>
            <a:spLocks noGrp="1"/>
          </p:cNvSpPr>
          <p:nvPr>
            <p:ph type="title"/>
          </p:nvPr>
        </p:nvSpPr>
        <p:spPr>
          <a:xfrm>
            <a:off x="360000" y="360000"/>
            <a:ext cx="8366400" cy="576000"/>
          </a:xfrm>
        </p:spPr>
        <p:txBody>
          <a:bodyPr>
            <a:noAutofit/>
          </a:bodyPr>
          <a:lstStyle/>
          <a:p>
            <a:r>
              <a:rPr lang="en-US" dirty="0" smtClean="0"/>
              <a:t>Click to edit Master title style</a:t>
            </a:r>
            <a:endParaRPr lang="en-GB" dirty="0"/>
          </a:p>
        </p:txBody>
      </p:sp>
      <p:sp>
        <p:nvSpPr>
          <p:cNvPr id="8" name="Content Placeholder 7"/>
          <p:cNvSpPr>
            <a:spLocks noGrp="1"/>
          </p:cNvSpPr>
          <p:nvPr>
            <p:ph sz="quarter" idx="13"/>
          </p:nvPr>
        </p:nvSpPr>
        <p:spPr>
          <a:xfrm>
            <a:off x="360000" y="1062000"/>
            <a:ext cx="2052000" cy="5175288"/>
          </a:xfrm>
        </p:spPr>
        <p:txBody>
          <a:bodyPr>
            <a:noAutofit/>
          </a:bodyPr>
          <a:lstStyle>
            <a:lvl1pPr>
              <a:defRPr b="1"/>
            </a:lvl1pPr>
            <a:lvl2pPr>
              <a:defRPr sz="2200">
                <a:solidFill>
                  <a:schemeClr val="accent3"/>
                </a:solidFill>
              </a:defRPr>
            </a:lvl2pPr>
            <a:lvl3pPr marL="0" indent="0">
              <a:buNone/>
              <a:defRPr/>
            </a:lvl3pPr>
            <a:lvl4pPr marL="177800" indent="-177800">
              <a:buFont typeface="Arial" pitchFamily="34" charset="0"/>
              <a:buChar char="•"/>
              <a:defRPr/>
            </a:lvl4pPr>
            <a:lvl5pPr marL="355600" indent="-17780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9" name="Content Placeholder 7"/>
          <p:cNvSpPr>
            <a:spLocks noGrp="1"/>
          </p:cNvSpPr>
          <p:nvPr>
            <p:ph sz="quarter" idx="20"/>
          </p:nvPr>
        </p:nvSpPr>
        <p:spPr>
          <a:xfrm>
            <a:off x="2879725" y="1062000"/>
            <a:ext cx="5849938" cy="5175288"/>
          </a:xfrm>
        </p:spPr>
        <p:txBody>
          <a:bodyPr>
            <a:noAutofit/>
          </a:bodyPr>
          <a:lstStyle>
            <a:lvl1pPr>
              <a:defRPr b="1"/>
            </a:lvl1pPr>
            <a:lvl2pPr>
              <a:defRPr sz="2200">
                <a:solidFill>
                  <a:schemeClr val="accent3"/>
                </a:solidFill>
              </a:defRPr>
            </a:lvl2pPr>
            <a:lvl3pPr marL="0" indent="0">
              <a:buNone/>
              <a:defRPr/>
            </a:lvl3pPr>
            <a:lvl4pPr marL="177800" indent="-177800">
              <a:buFont typeface="Arial" pitchFamily="34" charset="0"/>
              <a:buChar char="•"/>
              <a:defRPr/>
            </a:lvl4pPr>
            <a:lvl5pPr marL="355600" indent="-17780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4"/>
          <p:cNvSpPr>
            <a:spLocks noGrp="1"/>
          </p:cNvSpPr>
          <p:nvPr>
            <p:ph type="sldNum" sz="quarter" idx="21"/>
          </p:nvPr>
        </p:nvSpPr>
        <p:spPr/>
        <p:txBody>
          <a:bodyPr/>
          <a:lstStyle>
            <a:lvl1pPr>
              <a:defRPr/>
            </a:lvl1pPr>
          </a:lstStyle>
          <a:p>
            <a:pPr>
              <a:defRPr/>
            </a:pPr>
            <a:fld id="{3954B1EE-F5EA-49AA-B1E1-6283C1B7B7AD}" type="slidenum">
              <a:rPr lang="en-GB"/>
              <a:pPr>
                <a:defRPr/>
              </a:pPr>
              <a:t>‹#›</a:t>
            </a:fld>
            <a:endParaRPr lang="en-GB"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Onscreen 1 row+margin headings">
    <p:spTree>
      <p:nvGrpSpPr>
        <p:cNvPr id="1" name=""/>
        <p:cNvGrpSpPr/>
        <p:nvPr/>
      </p:nvGrpSpPr>
      <p:grpSpPr>
        <a:xfrm>
          <a:off x="0" y="0"/>
          <a:ext cx="0" cy="0"/>
          <a:chOff x="0" y="0"/>
          <a:chExt cx="0" cy="0"/>
        </a:xfrm>
      </p:grpSpPr>
      <p:sp>
        <p:nvSpPr>
          <p:cNvPr id="6" name="Text Box 7"/>
          <p:cNvSpPr txBox="1">
            <a:spLocks noChangeArrowheads="1"/>
          </p:cNvSpPr>
          <p:nvPr userDrawn="1"/>
        </p:nvSpPr>
        <p:spPr bwMode="auto">
          <a:xfrm>
            <a:off x="-7938" y="-531813"/>
            <a:ext cx="1655763" cy="338138"/>
          </a:xfrm>
          <a:prstGeom prst="rect">
            <a:avLst/>
          </a:prstGeom>
          <a:solidFill>
            <a:schemeClr val="tx1"/>
          </a:solidFill>
          <a:ln>
            <a:noFill/>
          </a:ln>
          <a:effectLst/>
          <a:extLst/>
        </p:spPr>
        <p:txBody>
          <a:bodyPr wrap="none">
            <a:spAutoFit/>
          </a:bodyPr>
          <a:lstStyle>
            <a:defPPr>
              <a:defRPr lang="en-GB"/>
            </a:defPPr>
            <a:lvl1pPr algn="l">
              <a:defRPr b="1">
                <a:solidFill>
                  <a:srgbClr val="006699"/>
                </a:solidFill>
                <a:latin typeface="Arial" charset="0"/>
              </a:defRPr>
            </a:lvl1pPr>
          </a:lstStyle>
          <a:p>
            <a:pPr>
              <a:spcBef>
                <a:spcPct val="50000"/>
              </a:spcBef>
              <a:defRPr/>
            </a:pPr>
            <a:r>
              <a:rPr lang="en-GB" dirty="0" smtClean="0">
                <a:solidFill>
                  <a:schemeClr val="bg1"/>
                </a:solidFill>
              </a:rPr>
              <a:t>Onscreen slide</a:t>
            </a:r>
            <a:endParaRPr lang="en-GB" dirty="0">
              <a:solidFill>
                <a:schemeClr val="bg1"/>
              </a:solidFill>
            </a:endParaRPr>
          </a:p>
        </p:txBody>
      </p:sp>
      <p:sp>
        <p:nvSpPr>
          <p:cNvPr id="2" name="Title 1"/>
          <p:cNvSpPr>
            <a:spLocks noGrp="1"/>
          </p:cNvSpPr>
          <p:nvPr>
            <p:ph type="title"/>
          </p:nvPr>
        </p:nvSpPr>
        <p:spPr>
          <a:xfrm>
            <a:off x="360000" y="360000"/>
            <a:ext cx="8366400" cy="576000"/>
          </a:xfrm>
        </p:spPr>
        <p:txBody>
          <a:bodyPr>
            <a:noAutofit/>
          </a:bodyPr>
          <a:lstStyle/>
          <a:p>
            <a:r>
              <a:rPr lang="en-US" dirty="0" smtClean="0"/>
              <a:t>Click to edit Master title style</a:t>
            </a:r>
            <a:endParaRPr lang="en-GB" dirty="0"/>
          </a:p>
        </p:txBody>
      </p:sp>
      <p:sp>
        <p:nvSpPr>
          <p:cNvPr id="8" name="Content Placeholder 7"/>
          <p:cNvSpPr>
            <a:spLocks noGrp="1"/>
          </p:cNvSpPr>
          <p:nvPr>
            <p:ph sz="quarter" idx="13"/>
          </p:nvPr>
        </p:nvSpPr>
        <p:spPr>
          <a:xfrm>
            <a:off x="360000" y="1062000"/>
            <a:ext cx="2052000" cy="5175288"/>
          </a:xfrm>
        </p:spPr>
        <p:txBody>
          <a:bodyPr>
            <a:noAutofit/>
          </a:bodyPr>
          <a:lstStyle>
            <a:lvl1pPr>
              <a:defRPr b="1"/>
            </a:lvl1pPr>
            <a:lvl2pPr>
              <a:defRPr sz="2200">
                <a:solidFill>
                  <a:schemeClr val="accent3"/>
                </a:solidFill>
              </a:defRPr>
            </a:lvl2pPr>
            <a:lvl3pPr marL="0" indent="0">
              <a:buNone/>
              <a:defRPr/>
            </a:lvl3pPr>
            <a:lvl4pPr marL="177800" indent="-177800">
              <a:buFont typeface="Arial" pitchFamily="34" charset="0"/>
              <a:buChar char="•"/>
              <a:defRPr/>
            </a:lvl4pPr>
            <a:lvl5pPr marL="355600" indent="-17780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9" name="Content Placeholder 7"/>
          <p:cNvSpPr>
            <a:spLocks noGrp="1"/>
          </p:cNvSpPr>
          <p:nvPr>
            <p:ph sz="quarter" idx="20"/>
          </p:nvPr>
        </p:nvSpPr>
        <p:spPr>
          <a:xfrm>
            <a:off x="2879725" y="1461600"/>
            <a:ext cx="5849938" cy="4775688"/>
          </a:xfrm>
        </p:spPr>
        <p:txBody>
          <a:bodyPr>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23" name="Text Placeholder 2"/>
          <p:cNvSpPr>
            <a:spLocks noGrp="1"/>
          </p:cNvSpPr>
          <p:nvPr>
            <p:ph type="body" idx="15"/>
          </p:nvPr>
        </p:nvSpPr>
        <p:spPr>
          <a:xfrm>
            <a:off x="2879725" y="1062000"/>
            <a:ext cx="5849938" cy="399600"/>
          </a:xfrm>
        </p:spPr>
        <p:txBody>
          <a:bodyPr bIns="72000">
            <a:noAutofit/>
          </a:bodyPr>
          <a:lstStyle>
            <a:lvl1pPr marL="0" indent="0">
              <a:buNone/>
              <a:defRPr sz="2200" b="1">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7" name="Slide Number Placeholder 4"/>
          <p:cNvSpPr>
            <a:spLocks noGrp="1"/>
          </p:cNvSpPr>
          <p:nvPr>
            <p:ph type="sldNum" sz="quarter" idx="21"/>
          </p:nvPr>
        </p:nvSpPr>
        <p:spPr/>
        <p:txBody>
          <a:bodyPr/>
          <a:lstStyle>
            <a:lvl1pPr>
              <a:defRPr/>
            </a:lvl1pPr>
          </a:lstStyle>
          <a:p>
            <a:pPr>
              <a:defRPr/>
            </a:pPr>
            <a:fld id="{1D8AB643-9F1B-4A5F-AFAC-5DE80BAAB75E}" type="slidenum">
              <a:rPr lang="en-GB"/>
              <a:pPr>
                <a:defRPr/>
              </a:pPr>
              <a:t>‹#›</a:t>
            </a:fld>
            <a:endParaRPr lang="en-GB"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 rows+margin">
    <p:spTree>
      <p:nvGrpSpPr>
        <p:cNvPr id="1" name=""/>
        <p:cNvGrpSpPr/>
        <p:nvPr/>
      </p:nvGrpSpPr>
      <p:grpSpPr>
        <a:xfrm>
          <a:off x="0" y="0"/>
          <a:ext cx="0" cy="0"/>
          <a:chOff x="0" y="0"/>
          <a:chExt cx="0" cy="0"/>
        </a:xfrm>
      </p:grpSpPr>
      <p:sp>
        <p:nvSpPr>
          <p:cNvPr id="7" name="Text Box 7"/>
          <p:cNvSpPr txBox="1">
            <a:spLocks noChangeArrowheads="1"/>
          </p:cNvSpPr>
          <p:nvPr userDrawn="1"/>
        </p:nvSpPr>
        <p:spPr bwMode="auto">
          <a:xfrm>
            <a:off x="-7938" y="-531813"/>
            <a:ext cx="1655763" cy="338138"/>
          </a:xfrm>
          <a:prstGeom prst="rect">
            <a:avLst/>
          </a:prstGeom>
          <a:solidFill>
            <a:schemeClr val="tx1"/>
          </a:solidFill>
          <a:ln>
            <a:noFill/>
          </a:ln>
          <a:effectLst/>
          <a:extLst/>
        </p:spPr>
        <p:txBody>
          <a:bodyPr wrap="none">
            <a:spAutoFit/>
          </a:bodyPr>
          <a:lstStyle>
            <a:defPPr>
              <a:defRPr lang="en-GB"/>
            </a:defPPr>
            <a:lvl1pPr algn="l">
              <a:defRPr b="1">
                <a:solidFill>
                  <a:srgbClr val="006699"/>
                </a:solidFill>
                <a:latin typeface="Arial" charset="0"/>
              </a:defRPr>
            </a:lvl1pPr>
          </a:lstStyle>
          <a:p>
            <a:pPr>
              <a:spcBef>
                <a:spcPct val="50000"/>
              </a:spcBef>
              <a:defRPr/>
            </a:pPr>
            <a:r>
              <a:rPr lang="en-GB" dirty="0" smtClean="0">
                <a:solidFill>
                  <a:schemeClr val="bg1"/>
                </a:solidFill>
              </a:rPr>
              <a:t>Onscreen slide</a:t>
            </a:r>
            <a:endParaRPr lang="en-GB" dirty="0">
              <a:solidFill>
                <a:schemeClr val="bg1"/>
              </a:solidFill>
            </a:endParaRPr>
          </a:p>
        </p:txBody>
      </p:sp>
      <p:sp>
        <p:nvSpPr>
          <p:cNvPr id="2" name="Title 1"/>
          <p:cNvSpPr>
            <a:spLocks noGrp="1"/>
          </p:cNvSpPr>
          <p:nvPr>
            <p:ph type="title"/>
          </p:nvPr>
        </p:nvSpPr>
        <p:spPr>
          <a:xfrm>
            <a:off x="360000" y="360000"/>
            <a:ext cx="8366400" cy="576000"/>
          </a:xfrm>
        </p:spPr>
        <p:txBody>
          <a:bodyPr>
            <a:noAutofit/>
          </a:bodyPr>
          <a:lstStyle/>
          <a:p>
            <a:r>
              <a:rPr lang="en-US" dirty="0" smtClean="0"/>
              <a:t>Click to edit Master title style</a:t>
            </a:r>
            <a:endParaRPr lang="en-GB" dirty="0"/>
          </a:p>
        </p:txBody>
      </p:sp>
      <p:sp>
        <p:nvSpPr>
          <p:cNvPr id="8" name="Content Placeholder 7"/>
          <p:cNvSpPr>
            <a:spLocks noGrp="1"/>
          </p:cNvSpPr>
          <p:nvPr>
            <p:ph sz="quarter" idx="13"/>
          </p:nvPr>
        </p:nvSpPr>
        <p:spPr>
          <a:xfrm>
            <a:off x="360000" y="1062000"/>
            <a:ext cx="2047825" cy="2592388"/>
          </a:xfrm>
        </p:spPr>
        <p:txBody>
          <a:bodyPr>
            <a:noAutofit/>
          </a:bodyPr>
          <a:lstStyle>
            <a:lvl1pPr>
              <a:defRPr b="1"/>
            </a:lvl1pPr>
            <a:lvl2pPr>
              <a:defRPr sz="2200">
                <a:solidFill>
                  <a:schemeClr val="accent3"/>
                </a:solidFill>
              </a:defRPr>
            </a:lvl2pPr>
            <a:lvl3pPr marL="0" indent="0">
              <a:buNone/>
              <a:defRPr/>
            </a:lvl3pPr>
            <a:lvl4pPr marL="177800" indent="-177800">
              <a:buFont typeface="Arial" pitchFamily="34" charset="0"/>
              <a:buChar char="•"/>
              <a:defRPr/>
            </a:lvl4pPr>
            <a:lvl5pPr marL="355600" indent="-17780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9" name="Content Placeholder 7"/>
          <p:cNvSpPr>
            <a:spLocks noGrp="1"/>
          </p:cNvSpPr>
          <p:nvPr>
            <p:ph sz="quarter" idx="20"/>
          </p:nvPr>
        </p:nvSpPr>
        <p:spPr>
          <a:xfrm>
            <a:off x="2879725" y="1062000"/>
            <a:ext cx="5850000" cy="2592388"/>
          </a:xfrm>
        </p:spPr>
        <p:txBody>
          <a:bodyPr>
            <a:noAutofit/>
          </a:bodyPr>
          <a:lstStyle>
            <a:lvl1pPr>
              <a:defRPr b="1"/>
            </a:lvl1pPr>
            <a:lvl2pPr>
              <a:defRPr sz="2200">
                <a:solidFill>
                  <a:schemeClr val="accent3"/>
                </a:solidFill>
              </a:defRPr>
            </a:lvl2pPr>
            <a:lvl3pPr marL="0" indent="0">
              <a:buNone/>
              <a:defRPr/>
            </a:lvl3pPr>
            <a:lvl4pPr marL="177800" indent="-177800">
              <a:buFont typeface="Arial" pitchFamily="34" charset="0"/>
              <a:buChar char="•"/>
              <a:defRPr/>
            </a:lvl4pPr>
            <a:lvl5pPr marL="355600" indent="-17780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6" name="Content Placeholder 7"/>
          <p:cNvSpPr>
            <a:spLocks noGrp="1"/>
          </p:cNvSpPr>
          <p:nvPr>
            <p:ph sz="quarter" idx="29"/>
          </p:nvPr>
        </p:nvSpPr>
        <p:spPr>
          <a:xfrm>
            <a:off x="360000" y="3644900"/>
            <a:ext cx="2047825" cy="2592388"/>
          </a:xfrm>
        </p:spPr>
        <p:txBody>
          <a:bodyPr>
            <a:noAutofit/>
          </a:bodyPr>
          <a:lstStyle>
            <a:lvl1pPr>
              <a:defRPr b="1"/>
            </a:lvl1pPr>
            <a:lvl2pPr>
              <a:defRPr sz="2200">
                <a:solidFill>
                  <a:schemeClr val="accent3"/>
                </a:solidFill>
              </a:defRPr>
            </a:lvl2pPr>
            <a:lvl3pPr marL="0" indent="0">
              <a:buNone/>
              <a:defRPr/>
            </a:lvl3pPr>
            <a:lvl4pPr marL="177800" indent="-177800">
              <a:buFont typeface="Arial" pitchFamily="34" charset="0"/>
              <a:buChar char="•"/>
              <a:defRPr/>
            </a:lvl4pPr>
            <a:lvl5pPr marL="355600" indent="-17780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7" name="Content Placeholder 7"/>
          <p:cNvSpPr>
            <a:spLocks noGrp="1"/>
          </p:cNvSpPr>
          <p:nvPr>
            <p:ph sz="quarter" idx="30"/>
          </p:nvPr>
        </p:nvSpPr>
        <p:spPr>
          <a:xfrm>
            <a:off x="2879725" y="3644900"/>
            <a:ext cx="5850000" cy="2592388"/>
          </a:xfrm>
        </p:spPr>
        <p:txBody>
          <a:bodyPr>
            <a:noAutofit/>
          </a:bodyPr>
          <a:lstStyle>
            <a:lvl1pPr>
              <a:defRPr b="1"/>
            </a:lvl1pPr>
            <a:lvl2pPr>
              <a:defRPr sz="2200">
                <a:solidFill>
                  <a:schemeClr val="accent3"/>
                </a:solidFill>
              </a:defRPr>
            </a:lvl2pPr>
            <a:lvl3pPr marL="0" indent="0">
              <a:buNone/>
              <a:defRPr/>
            </a:lvl3pPr>
            <a:lvl4pPr marL="177800" indent="-177800">
              <a:buFont typeface="Arial" pitchFamily="34" charset="0"/>
              <a:buChar char="•"/>
              <a:defRPr/>
            </a:lvl4pPr>
            <a:lvl5pPr marL="355600" indent="-17780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9" name="Slide Number Placeholder 4"/>
          <p:cNvSpPr>
            <a:spLocks noGrp="1"/>
          </p:cNvSpPr>
          <p:nvPr>
            <p:ph type="sldNum" sz="quarter" idx="31"/>
          </p:nvPr>
        </p:nvSpPr>
        <p:spPr/>
        <p:txBody>
          <a:bodyPr/>
          <a:lstStyle>
            <a:lvl1pPr>
              <a:defRPr/>
            </a:lvl1pPr>
          </a:lstStyle>
          <a:p>
            <a:pPr>
              <a:defRPr/>
            </a:pPr>
            <a:fld id="{6F79D82B-6220-41AC-AB5C-F706FF0B4F54}" type="slidenum">
              <a:rPr lang="en-GB"/>
              <a:pPr>
                <a:defRPr/>
              </a:pPr>
              <a:t>‹#›</a:t>
            </a:fld>
            <a:endParaRPr lang="en-GB"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 rows+margin headings">
    <p:spTree>
      <p:nvGrpSpPr>
        <p:cNvPr id="1" name=""/>
        <p:cNvGrpSpPr/>
        <p:nvPr/>
      </p:nvGrpSpPr>
      <p:grpSpPr>
        <a:xfrm>
          <a:off x="0" y="0"/>
          <a:ext cx="0" cy="0"/>
          <a:chOff x="0" y="0"/>
          <a:chExt cx="0" cy="0"/>
        </a:xfrm>
      </p:grpSpPr>
      <p:sp>
        <p:nvSpPr>
          <p:cNvPr id="9" name="Text Box 7"/>
          <p:cNvSpPr txBox="1">
            <a:spLocks noChangeArrowheads="1"/>
          </p:cNvSpPr>
          <p:nvPr userDrawn="1"/>
        </p:nvSpPr>
        <p:spPr bwMode="auto">
          <a:xfrm>
            <a:off x="-7938" y="-531813"/>
            <a:ext cx="1655763" cy="338138"/>
          </a:xfrm>
          <a:prstGeom prst="rect">
            <a:avLst/>
          </a:prstGeom>
          <a:solidFill>
            <a:schemeClr val="tx1"/>
          </a:solidFill>
          <a:ln>
            <a:noFill/>
          </a:ln>
          <a:effectLst/>
          <a:extLst/>
        </p:spPr>
        <p:txBody>
          <a:bodyPr wrap="none">
            <a:spAutoFit/>
          </a:bodyPr>
          <a:lstStyle>
            <a:defPPr>
              <a:defRPr lang="en-GB"/>
            </a:defPPr>
            <a:lvl1pPr algn="l">
              <a:defRPr b="1">
                <a:solidFill>
                  <a:srgbClr val="006699"/>
                </a:solidFill>
                <a:latin typeface="Arial" charset="0"/>
              </a:defRPr>
            </a:lvl1pPr>
          </a:lstStyle>
          <a:p>
            <a:pPr>
              <a:spcBef>
                <a:spcPct val="50000"/>
              </a:spcBef>
              <a:defRPr/>
            </a:pPr>
            <a:r>
              <a:rPr lang="en-GB" dirty="0" smtClean="0">
                <a:solidFill>
                  <a:schemeClr val="bg1"/>
                </a:solidFill>
              </a:rPr>
              <a:t>Onscreen slide</a:t>
            </a:r>
            <a:endParaRPr lang="en-GB" dirty="0">
              <a:solidFill>
                <a:schemeClr val="bg1"/>
              </a:solidFill>
            </a:endParaRPr>
          </a:p>
        </p:txBody>
      </p:sp>
      <p:sp>
        <p:nvSpPr>
          <p:cNvPr id="2" name="Title 1"/>
          <p:cNvSpPr>
            <a:spLocks noGrp="1"/>
          </p:cNvSpPr>
          <p:nvPr>
            <p:ph type="title"/>
          </p:nvPr>
        </p:nvSpPr>
        <p:spPr>
          <a:xfrm>
            <a:off x="360000" y="360000"/>
            <a:ext cx="8366400" cy="576000"/>
          </a:xfrm>
        </p:spPr>
        <p:txBody>
          <a:bodyPr>
            <a:noAutofit/>
          </a:bodyPr>
          <a:lstStyle/>
          <a:p>
            <a:r>
              <a:rPr lang="en-US" dirty="0" smtClean="0"/>
              <a:t>Click to edit Master title style</a:t>
            </a:r>
            <a:endParaRPr lang="en-GB" dirty="0"/>
          </a:p>
        </p:txBody>
      </p:sp>
      <p:sp>
        <p:nvSpPr>
          <p:cNvPr id="8" name="Content Placeholder 7"/>
          <p:cNvSpPr>
            <a:spLocks noGrp="1"/>
          </p:cNvSpPr>
          <p:nvPr>
            <p:ph sz="quarter" idx="13"/>
          </p:nvPr>
        </p:nvSpPr>
        <p:spPr>
          <a:xfrm>
            <a:off x="360000" y="1062000"/>
            <a:ext cx="2047825" cy="2592388"/>
          </a:xfrm>
        </p:spPr>
        <p:txBody>
          <a:bodyPr>
            <a:noAutofit/>
          </a:bodyPr>
          <a:lstStyle>
            <a:lvl1pPr>
              <a:defRPr b="1"/>
            </a:lvl1pPr>
            <a:lvl2pPr>
              <a:defRPr sz="2200">
                <a:solidFill>
                  <a:schemeClr val="accent3"/>
                </a:solidFill>
              </a:defRPr>
            </a:lvl2pPr>
            <a:lvl3pPr marL="0" indent="0">
              <a:buNone/>
              <a:defRPr/>
            </a:lvl3pPr>
            <a:lvl4pPr marL="177800" indent="-177800">
              <a:buFont typeface="Arial" pitchFamily="34" charset="0"/>
              <a:buChar char="•"/>
              <a:defRPr/>
            </a:lvl4pPr>
            <a:lvl5pPr marL="355600" indent="-17780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9" name="Content Placeholder 7"/>
          <p:cNvSpPr>
            <a:spLocks noGrp="1"/>
          </p:cNvSpPr>
          <p:nvPr>
            <p:ph sz="quarter" idx="20"/>
          </p:nvPr>
        </p:nvSpPr>
        <p:spPr>
          <a:xfrm>
            <a:off x="2879725" y="1461600"/>
            <a:ext cx="5850000" cy="2201054"/>
          </a:xfrm>
        </p:spPr>
        <p:txBody>
          <a:bodyPr>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23" name="Text Placeholder 2"/>
          <p:cNvSpPr>
            <a:spLocks noGrp="1"/>
          </p:cNvSpPr>
          <p:nvPr>
            <p:ph type="body" idx="15"/>
          </p:nvPr>
        </p:nvSpPr>
        <p:spPr>
          <a:xfrm>
            <a:off x="2879725" y="1062000"/>
            <a:ext cx="5850000" cy="399600"/>
          </a:xfrm>
        </p:spPr>
        <p:txBody>
          <a:bodyPr bIns="72000">
            <a:noAutofit/>
          </a:bodyPr>
          <a:lstStyle>
            <a:lvl1pPr marL="0" indent="0">
              <a:buNone/>
              <a:defRPr sz="2200" b="1">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6" name="Content Placeholder 7"/>
          <p:cNvSpPr>
            <a:spLocks noGrp="1"/>
          </p:cNvSpPr>
          <p:nvPr>
            <p:ph sz="quarter" idx="29"/>
          </p:nvPr>
        </p:nvSpPr>
        <p:spPr>
          <a:xfrm>
            <a:off x="360000" y="3644900"/>
            <a:ext cx="2047825" cy="2592388"/>
          </a:xfrm>
        </p:spPr>
        <p:txBody>
          <a:bodyPr>
            <a:noAutofit/>
          </a:bodyPr>
          <a:lstStyle>
            <a:lvl1pPr>
              <a:defRPr b="1"/>
            </a:lvl1pPr>
            <a:lvl2pPr>
              <a:defRPr sz="2200">
                <a:solidFill>
                  <a:schemeClr val="accent3"/>
                </a:solidFill>
              </a:defRPr>
            </a:lvl2pPr>
            <a:lvl3pPr marL="0" indent="0">
              <a:buNone/>
              <a:defRPr/>
            </a:lvl3pPr>
            <a:lvl4pPr marL="177800" indent="-177800">
              <a:buFont typeface="Arial" pitchFamily="34" charset="0"/>
              <a:buChar char="•"/>
              <a:defRPr/>
            </a:lvl4pPr>
            <a:lvl5pPr marL="355600" indent="-17780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7" name="Content Placeholder 7"/>
          <p:cNvSpPr>
            <a:spLocks noGrp="1"/>
          </p:cNvSpPr>
          <p:nvPr>
            <p:ph sz="quarter" idx="30"/>
          </p:nvPr>
        </p:nvSpPr>
        <p:spPr>
          <a:xfrm>
            <a:off x="2879725" y="4036234"/>
            <a:ext cx="5850000" cy="2201054"/>
          </a:xfrm>
        </p:spPr>
        <p:txBody>
          <a:bodyPr>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20" name="Text Placeholder 2"/>
          <p:cNvSpPr>
            <a:spLocks noGrp="1"/>
          </p:cNvSpPr>
          <p:nvPr>
            <p:ph type="body" idx="32"/>
          </p:nvPr>
        </p:nvSpPr>
        <p:spPr>
          <a:xfrm>
            <a:off x="2879725" y="3644900"/>
            <a:ext cx="5850000" cy="399600"/>
          </a:xfrm>
        </p:spPr>
        <p:txBody>
          <a:bodyPr bIns="72000">
            <a:noAutofit/>
          </a:bodyPr>
          <a:lstStyle>
            <a:lvl1pPr marL="0" indent="0">
              <a:buNone/>
              <a:defRPr sz="2200" b="1">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0" name="Slide Number Placeholder 4"/>
          <p:cNvSpPr>
            <a:spLocks noGrp="1"/>
          </p:cNvSpPr>
          <p:nvPr>
            <p:ph type="sldNum" sz="quarter" idx="33"/>
          </p:nvPr>
        </p:nvSpPr>
        <p:spPr/>
        <p:txBody>
          <a:bodyPr/>
          <a:lstStyle>
            <a:lvl1pPr>
              <a:defRPr/>
            </a:lvl1pPr>
          </a:lstStyle>
          <a:p>
            <a:pPr>
              <a:defRPr/>
            </a:pPr>
            <a:fld id="{2A9D4000-75F7-4A90-904E-A7D26C9CD181}" type="slidenum">
              <a:rPr lang="en-GB"/>
              <a:pPr>
                <a:defRPr/>
              </a:pPr>
              <a:t>‹#›</a:t>
            </a:fld>
            <a:endParaRPr lang="en-GB"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Onscreen thank you">
    <p:spTree>
      <p:nvGrpSpPr>
        <p:cNvPr id="1" name=""/>
        <p:cNvGrpSpPr/>
        <p:nvPr/>
      </p:nvGrpSpPr>
      <p:grpSpPr>
        <a:xfrm>
          <a:off x="0" y="0"/>
          <a:ext cx="0" cy="0"/>
          <a:chOff x="0" y="0"/>
          <a:chExt cx="0" cy="0"/>
        </a:xfrm>
      </p:grpSpPr>
      <p:sp>
        <p:nvSpPr>
          <p:cNvPr id="3" name="Text Box 7"/>
          <p:cNvSpPr txBox="1">
            <a:spLocks noChangeArrowheads="1"/>
          </p:cNvSpPr>
          <p:nvPr userDrawn="1"/>
        </p:nvSpPr>
        <p:spPr bwMode="auto">
          <a:xfrm>
            <a:off x="-7938" y="-531813"/>
            <a:ext cx="1655763" cy="338138"/>
          </a:xfrm>
          <a:prstGeom prst="rect">
            <a:avLst/>
          </a:prstGeom>
          <a:solidFill>
            <a:schemeClr val="tx1"/>
          </a:solidFill>
          <a:ln>
            <a:noFill/>
          </a:ln>
          <a:effectLst/>
          <a:extLst/>
        </p:spPr>
        <p:txBody>
          <a:bodyPr wrap="none">
            <a:spAutoFit/>
          </a:bodyPr>
          <a:lstStyle>
            <a:defPPr>
              <a:defRPr lang="en-GB"/>
            </a:defPPr>
            <a:lvl1pPr algn="l">
              <a:defRPr b="1">
                <a:solidFill>
                  <a:srgbClr val="006699"/>
                </a:solidFill>
                <a:latin typeface="Arial" charset="0"/>
              </a:defRPr>
            </a:lvl1pPr>
          </a:lstStyle>
          <a:p>
            <a:pPr>
              <a:spcBef>
                <a:spcPct val="50000"/>
              </a:spcBef>
              <a:defRPr/>
            </a:pPr>
            <a:r>
              <a:rPr lang="en-GB" dirty="0" smtClean="0">
                <a:solidFill>
                  <a:schemeClr val="bg1"/>
                </a:solidFill>
              </a:rPr>
              <a:t>Onscreen slide</a:t>
            </a:r>
            <a:endParaRPr lang="en-GB" dirty="0">
              <a:solidFill>
                <a:schemeClr val="bg1"/>
              </a:solidFill>
            </a:endParaRPr>
          </a:p>
        </p:txBody>
      </p:sp>
      <p:sp>
        <p:nvSpPr>
          <p:cNvPr id="4" name="Rectangle 4"/>
          <p:cNvSpPr/>
          <p:nvPr userDrawn="1"/>
        </p:nvSpPr>
        <p:spPr>
          <a:xfrm>
            <a:off x="377825" y="3654654"/>
            <a:ext cx="8370888" cy="2569934"/>
          </a:xfrm>
          <a:prstGeom prst="rect">
            <a:avLst/>
          </a:prstGeom>
        </p:spPr>
        <p:txBody>
          <a:bodyPr lIns="0" rIns="0" anchor="b">
            <a:spAutoFit/>
          </a:bodyPr>
          <a:lstStyle/>
          <a:p>
            <a:pPr>
              <a:spcBef>
                <a:spcPct val="50000"/>
              </a:spcBef>
              <a:defRPr/>
            </a:pPr>
            <a:r>
              <a:rPr lang="en-GB" sz="1400" noProof="0" dirty="0" smtClean="0">
                <a:latin typeface="+mn-lt"/>
              </a:rPr>
              <a:t>This material is provided by the international law firm Freshfields Bruckhaus Deringer LLP (a limited liability partnership organised under the law of England and Wales) (the UK LLP) and the offices and associated entities of the UK LLP practising under the Freshfields Bruckhaus Deringer name in a number of jurisdictions, and Freshfields Bruckhaus Deringer US LLP, together referred to in the material as ‘Freshfields’. For regulatory information please refer to www.freshfields.com/support/legalnotice.</a:t>
            </a:r>
          </a:p>
          <a:p>
            <a:pPr>
              <a:spcBef>
                <a:spcPct val="50000"/>
              </a:spcBef>
              <a:defRPr/>
            </a:pPr>
            <a:r>
              <a:rPr lang="en-GB" sz="1400" noProof="0" dirty="0" smtClean="0">
                <a:latin typeface="+mn-lt"/>
              </a:rPr>
              <a:t>The UK LLP has offices or associated entities in Austria, Bahrain, Belgium, China, England, France, Germany, Hong Kong, Italy, Japan, the Netherlands, Russia, Singapore, Spain, the United Arab Emirates and Vietnam. Freshfields Bruckhaus Deringer US LLP has offices in New York City and Washington DC.</a:t>
            </a:r>
          </a:p>
          <a:p>
            <a:pPr>
              <a:spcBef>
                <a:spcPct val="50000"/>
              </a:spcBef>
              <a:defRPr/>
            </a:pPr>
            <a:r>
              <a:rPr lang="en-GB" sz="1400" noProof="0" dirty="0" smtClean="0">
                <a:latin typeface="+mn-lt"/>
              </a:rPr>
              <a:t>This material is for general information only and is not intended to provide legal advice.</a:t>
            </a:r>
          </a:p>
          <a:p>
            <a:pPr>
              <a:spcBef>
                <a:spcPct val="50000"/>
              </a:spcBef>
              <a:defRPr/>
            </a:pPr>
            <a:r>
              <a:rPr lang="en-GB" sz="1400" noProof="0" dirty="0" smtClean="0">
                <a:latin typeface="+mn-lt"/>
              </a:rPr>
              <a:t>© Freshfields Bruckhaus Deringer LLP 2015 </a:t>
            </a:r>
          </a:p>
        </p:txBody>
      </p:sp>
      <p:sp>
        <p:nvSpPr>
          <p:cNvPr id="7" name="Rectangle 2"/>
          <p:cNvSpPr>
            <a:spLocks noGrp="1" noChangeArrowheads="1"/>
          </p:cNvSpPr>
          <p:nvPr>
            <p:ph type="title"/>
          </p:nvPr>
        </p:nvSpPr>
        <p:spPr bwMode="auto">
          <a:xfrm>
            <a:off x="358775" y="358775"/>
            <a:ext cx="8367713" cy="576263"/>
          </a:xfrm>
          <a:prstGeom prst="rect">
            <a:avLst/>
          </a:prstGeom>
          <a:noFill/>
          <a:ln>
            <a:noFill/>
          </a:ln>
          <a:effectLst/>
          <a:extLst/>
        </p:spPr>
        <p:txBody>
          <a:bodyPr/>
          <a:lstStyle/>
          <a:p>
            <a:pPr lvl="0"/>
            <a:r>
              <a:rPr lang="en-GB" dirty="0" smtClean="0"/>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ppendix Divider">
    <p:spTree>
      <p:nvGrpSpPr>
        <p:cNvPr id="1" name=""/>
        <p:cNvGrpSpPr/>
        <p:nvPr/>
      </p:nvGrpSpPr>
      <p:grpSpPr>
        <a:xfrm>
          <a:off x="0" y="0"/>
          <a:ext cx="0" cy="0"/>
          <a:chOff x="0" y="0"/>
          <a:chExt cx="0" cy="0"/>
        </a:xfrm>
      </p:grpSpPr>
      <p:sp>
        <p:nvSpPr>
          <p:cNvPr id="5" name="Rectangle 5"/>
          <p:cNvSpPr/>
          <p:nvPr userDrawn="1"/>
        </p:nvSpPr>
        <p:spPr bwMode="auto">
          <a:xfrm>
            <a:off x="0" y="0"/>
            <a:ext cx="9144000" cy="6858000"/>
          </a:xfrm>
          <a:prstGeom prst="rect">
            <a:avLst/>
          </a:prstGeom>
          <a:solidFill>
            <a:srgbClr val="EBF5FF"/>
          </a:solidFill>
          <a:ln>
            <a:noFill/>
          </a:ln>
          <a:effectLst/>
          <a:extLst/>
        </p:spPr>
        <p:txBody>
          <a:bodyPr>
            <a:spAutoFit/>
          </a:bodyPr>
          <a:lstStyle/>
          <a:p>
            <a:pPr algn="ctr">
              <a:spcBef>
                <a:spcPct val="50000"/>
              </a:spcBef>
              <a:defRPr/>
            </a:pPr>
            <a:endParaRPr lang="en-GB" dirty="0"/>
          </a:p>
        </p:txBody>
      </p:sp>
      <p:pic>
        <p:nvPicPr>
          <p:cNvPr id="6" name="Picture 18" descr="FBD_Full_logo_295c"/>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358775" y="935038"/>
            <a:ext cx="2519363" cy="255587"/>
          </a:xfrm>
          <a:prstGeom prst="rect">
            <a:avLst/>
          </a:prstGeom>
          <a:noFill/>
          <a:ln w="9525">
            <a:noFill/>
            <a:miter lim="800000"/>
            <a:headEnd/>
            <a:tailEnd/>
          </a:ln>
        </p:spPr>
      </p:pic>
      <p:sp>
        <p:nvSpPr>
          <p:cNvPr id="7" name="Text Box 7"/>
          <p:cNvSpPr txBox="1">
            <a:spLocks noChangeArrowheads="1"/>
          </p:cNvSpPr>
          <p:nvPr userDrawn="1"/>
        </p:nvSpPr>
        <p:spPr bwMode="auto">
          <a:xfrm>
            <a:off x="0" y="-531813"/>
            <a:ext cx="1439863" cy="338138"/>
          </a:xfrm>
          <a:prstGeom prst="rect">
            <a:avLst/>
          </a:prstGeom>
          <a:solidFill>
            <a:schemeClr val="bg2"/>
          </a:solidFill>
          <a:ln>
            <a:noFill/>
          </a:ln>
          <a:effectLst/>
          <a:extLst/>
        </p:spPr>
        <p:txBody>
          <a:bodyPr>
            <a:spAutoFit/>
          </a:bodyPr>
          <a:lstStyle>
            <a:defPPr>
              <a:defRPr lang="en-GB"/>
            </a:defPPr>
            <a:lvl1pPr algn="l">
              <a:defRPr b="1">
                <a:solidFill>
                  <a:srgbClr val="006699"/>
                </a:solidFill>
                <a:latin typeface="Arial" charset="0"/>
              </a:defRPr>
            </a:lvl1pPr>
          </a:lstStyle>
          <a:p>
            <a:pPr>
              <a:spcBef>
                <a:spcPct val="50000"/>
              </a:spcBef>
              <a:defRPr/>
            </a:pPr>
            <a:r>
              <a:rPr lang="en-GB" dirty="0">
                <a:solidFill>
                  <a:srgbClr val="0B1A40"/>
                </a:solidFill>
              </a:rPr>
              <a:t>Print </a:t>
            </a:r>
            <a:r>
              <a:rPr lang="en-GB" dirty="0" smtClean="0">
                <a:solidFill>
                  <a:srgbClr val="0B1A40"/>
                </a:solidFill>
              </a:rPr>
              <a:t>divider</a:t>
            </a:r>
            <a:endParaRPr lang="en-GB" dirty="0">
              <a:solidFill>
                <a:srgbClr val="0B1A40"/>
              </a:solidFill>
            </a:endParaRPr>
          </a:p>
        </p:txBody>
      </p:sp>
      <p:pic>
        <p:nvPicPr>
          <p:cNvPr id="9" name="Picture 2" descr="C:\Documents and Settings\william.howard\My Documents\FreshfieldsTemplateProject\DesignProcess\CoverImages\FBDCovers-new\FBDCovers-new\FBDCovers-Umbrellas.jpg"/>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0" y="0"/>
            <a:ext cx="9144000" cy="765175"/>
          </a:xfrm>
          <a:prstGeom prst="rect">
            <a:avLst/>
          </a:prstGeom>
          <a:noFill/>
          <a:ln w="9525">
            <a:noFill/>
            <a:miter lim="800000"/>
            <a:headEnd/>
            <a:tailEnd/>
          </a:ln>
        </p:spPr>
      </p:pic>
      <p:sp>
        <p:nvSpPr>
          <p:cNvPr id="10" name="Line 11"/>
          <p:cNvSpPr>
            <a:spLocks noChangeShapeType="1"/>
          </p:cNvSpPr>
          <p:nvPr userDrawn="1"/>
        </p:nvSpPr>
        <p:spPr bwMode="auto">
          <a:xfrm>
            <a:off x="665163" y="2176463"/>
            <a:ext cx="2214562" cy="0"/>
          </a:xfrm>
          <a:prstGeom prst="line">
            <a:avLst/>
          </a:prstGeom>
          <a:noFill/>
          <a:ln w="12700">
            <a:solidFill>
              <a:schemeClr val="accent3"/>
            </a:solidFill>
            <a:round/>
            <a:headEnd/>
            <a:tailEnd/>
          </a:ln>
          <a:effectLst/>
          <a:extLst/>
        </p:spPr>
        <p:txBody>
          <a:bodyPr/>
          <a:lstStyle/>
          <a:p>
            <a:pPr algn="ctr">
              <a:spcBef>
                <a:spcPct val="50000"/>
              </a:spcBef>
              <a:defRPr/>
            </a:pPr>
            <a:endParaRPr lang="en-GB" dirty="0"/>
          </a:p>
        </p:txBody>
      </p:sp>
      <p:sp>
        <p:nvSpPr>
          <p:cNvPr id="11" name="TextBox 15"/>
          <p:cNvSpPr txBox="1"/>
          <p:nvPr userDrawn="1"/>
        </p:nvSpPr>
        <p:spPr>
          <a:xfrm>
            <a:off x="5584825" y="5972175"/>
            <a:ext cx="1751013" cy="323850"/>
          </a:xfrm>
          <a:prstGeom prst="rect">
            <a:avLst/>
          </a:prstGeom>
          <a:noFill/>
        </p:spPr>
        <p:txBody>
          <a:bodyPr lIns="0" tIns="0" rIns="0" bIns="0">
            <a:spAutoFit/>
          </a:bodyPr>
          <a:lstStyle/>
          <a:p>
            <a:pPr algn="r">
              <a:spcBef>
                <a:spcPct val="50000"/>
              </a:spcBef>
              <a:defRPr/>
            </a:pPr>
            <a:r>
              <a:rPr lang="en-GB" sz="2100" b="1" dirty="0">
                <a:solidFill>
                  <a:schemeClr val="accent3"/>
                </a:solidFill>
                <a:latin typeface="+mj-lt"/>
              </a:rPr>
              <a:t>Appendix</a:t>
            </a:r>
          </a:p>
        </p:txBody>
      </p:sp>
      <p:sp>
        <p:nvSpPr>
          <p:cNvPr id="2" name="Title 1"/>
          <p:cNvSpPr>
            <a:spLocks noGrp="1"/>
          </p:cNvSpPr>
          <p:nvPr>
            <p:ph type="title"/>
          </p:nvPr>
        </p:nvSpPr>
        <p:spPr>
          <a:xfrm>
            <a:off x="665163" y="2286000"/>
            <a:ext cx="5635029" cy="576263"/>
          </a:xfrm>
        </p:spPr>
        <p:txBody>
          <a:bodyPr/>
          <a:lstStyle>
            <a:lvl1pPr>
              <a:defRPr baseline="0"/>
            </a:lvl1pPr>
          </a:lstStyle>
          <a:p>
            <a:r>
              <a:rPr lang="en-US" smtClean="0"/>
              <a:t>Click to edit Master title style</a:t>
            </a:r>
            <a:endParaRPr lang="en-GB" dirty="0"/>
          </a:p>
        </p:txBody>
      </p:sp>
      <p:sp>
        <p:nvSpPr>
          <p:cNvPr id="8" name="Rectangle 5"/>
          <p:cNvSpPr>
            <a:spLocks noGrp="1" noChangeArrowheads="1"/>
          </p:cNvSpPr>
          <p:nvPr>
            <p:ph type="subTitle" idx="1"/>
          </p:nvPr>
        </p:nvSpPr>
        <p:spPr>
          <a:xfrm>
            <a:off x="665164" y="3112591"/>
            <a:ext cx="5635028" cy="307777"/>
          </a:xfrm>
          <a:extLst/>
        </p:spPr>
        <p:txBody>
          <a:bodyPr>
            <a:spAutoFit/>
          </a:bodyPr>
          <a:lstStyle>
            <a:lvl1pPr defTabSz="457200">
              <a:spcBef>
                <a:spcPct val="0"/>
              </a:spcBef>
              <a:defRPr sz="2000" i="1">
                <a:solidFill>
                  <a:schemeClr val="accent3"/>
                </a:solidFill>
                <a:latin typeface="Georgia" pitchFamily="18" charset="0"/>
              </a:defRPr>
            </a:lvl1pPr>
          </a:lstStyle>
          <a:p>
            <a:pPr lvl="0"/>
            <a:r>
              <a:rPr lang="en-US" noProof="0" smtClean="0"/>
              <a:t>Click to edit Master subtitle style</a:t>
            </a:r>
            <a:endParaRPr lang="en-GB" noProof="0" dirty="0" smtClean="0"/>
          </a:p>
        </p:txBody>
      </p:sp>
      <p:sp>
        <p:nvSpPr>
          <p:cNvPr id="4" name="Text Placeholder 3"/>
          <p:cNvSpPr>
            <a:spLocks noGrp="1"/>
          </p:cNvSpPr>
          <p:nvPr>
            <p:ph type="body" sz="quarter" idx="10" hasCustomPrompt="1"/>
          </p:nvPr>
        </p:nvSpPr>
        <p:spPr>
          <a:xfrm>
            <a:off x="7380312" y="5041775"/>
            <a:ext cx="1366342" cy="1440136"/>
          </a:xfrm>
        </p:spPr>
        <p:txBody>
          <a:bodyPr anchor="b"/>
          <a:lstStyle>
            <a:lvl1pPr>
              <a:defRPr sz="9000">
                <a:solidFill>
                  <a:schemeClr val="accent3"/>
                </a:solidFill>
                <a:latin typeface="+mn-lt"/>
              </a:defRPr>
            </a:lvl1pPr>
          </a:lstStyle>
          <a:p>
            <a:pPr lvl="0"/>
            <a:r>
              <a:rPr lang="en-US" dirty="0" smtClean="0"/>
              <a:t>x</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userDrawn="1">
  <p:cSld name="FBD Onscreen Cover Alt5">
    <p:spTree>
      <p:nvGrpSpPr>
        <p:cNvPr id="1" name=""/>
        <p:cNvGrpSpPr/>
        <p:nvPr/>
      </p:nvGrpSpPr>
      <p:grpSpPr>
        <a:xfrm>
          <a:off x="0" y="0"/>
          <a:ext cx="0" cy="0"/>
          <a:chOff x="0" y="0"/>
          <a:chExt cx="0" cy="0"/>
        </a:xfrm>
      </p:grpSpPr>
      <p:pic>
        <p:nvPicPr>
          <p:cNvPr id="8" name="Picture 2" descr="C:\Documents and Settings\william.howard\My Documents\FreshfieldsTemplateProject\DesignProcess\CoverImages\FBDCovers-new\FBDCovers-new\FBDCovers-BlueFacade.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C:\Documents and Settings\william.howard\My Documents\FreshfieldsTemplateProject\DesignProcess\CoverImages\FBDCovers-overlays-new\FBDCovers-OnscreenOverlay90.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77" y="283"/>
            <a:ext cx="9143245" cy="6857434"/>
          </a:xfrm>
          <a:prstGeom prst="rect">
            <a:avLst/>
          </a:prstGeom>
          <a:noFill/>
          <a:extLst>
            <a:ext uri="{909E8E84-426E-40DD-AFC4-6F175D3DCCD1}">
              <a14:hiddenFill xmlns:a14="http://schemas.microsoft.com/office/drawing/2010/main">
                <a:solidFill>
                  <a:srgbClr val="FFFFFF"/>
                </a:solidFill>
              </a14:hiddenFill>
            </a:ext>
          </a:extLst>
        </p:spPr>
      </p:pic>
      <p:sp>
        <p:nvSpPr>
          <p:cNvPr id="122883" name="Rectangle 3"/>
          <p:cNvSpPr>
            <a:spLocks noGrp="1" noChangeArrowheads="1"/>
          </p:cNvSpPr>
          <p:nvPr>
            <p:ph type="ctrTitle"/>
          </p:nvPr>
        </p:nvSpPr>
        <p:spPr>
          <a:xfrm>
            <a:off x="665163" y="2286000"/>
            <a:ext cx="5661025" cy="492443"/>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t">
            <a:spAutoFit/>
          </a:bodyPr>
          <a:lstStyle>
            <a:lvl1pPr defTabSz="457200">
              <a:defRPr sz="3200">
                <a:solidFill>
                  <a:schemeClr val="bg1"/>
                </a:solidFill>
              </a:defRPr>
            </a:lvl1pPr>
          </a:lstStyle>
          <a:p>
            <a:pPr lvl="0"/>
            <a:r>
              <a:rPr lang="en-GB" noProof="0" dirty="0" smtClean="0"/>
              <a:t>Click to edit Master title style</a:t>
            </a:r>
          </a:p>
        </p:txBody>
      </p:sp>
      <p:sp>
        <p:nvSpPr>
          <p:cNvPr id="122884" name="Rectangle 4"/>
          <p:cNvSpPr>
            <a:spLocks noGrp="1" noChangeArrowheads="1"/>
          </p:cNvSpPr>
          <p:nvPr>
            <p:ph type="subTitle" idx="1"/>
          </p:nvPr>
        </p:nvSpPr>
        <p:spPr>
          <a:xfrm>
            <a:off x="665163" y="3429000"/>
            <a:ext cx="5661025" cy="36933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defTabSz="457200">
              <a:spcBef>
                <a:spcPct val="0"/>
              </a:spcBef>
              <a:defRPr lang="en-GB" sz="2400" i="1" noProof="0" dirty="0" smtClean="0">
                <a:solidFill>
                  <a:schemeClr val="accent3"/>
                </a:solidFill>
                <a:latin typeface="Georgia" pitchFamily="18" charset="0"/>
                <a:ea typeface="+mn-ea"/>
                <a:cs typeface="+mn-cs"/>
              </a:defRPr>
            </a:lvl1pPr>
          </a:lstStyle>
          <a:p>
            <a:pPr lvl="0"/>
            <a:r>
              <a:rPr lang="en-GB" noProof="0" dirty="0" smtClean="0"/>
              <a:t>Click to edit Master subtitle style</a:t>
            </a:r>
          </a:p>
        </p:txBody>
      </p:sp>
      <p:pic>
        <p:nvPicPr>
          <p:cNvPr id="122886" name="Picture 6" descr="Freshfields logo blue"/>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358775" y="1546225"/>
            <a:ext cx="2517775" cy="249238"/>
          </a:xfrm>
          <a:prstGeom prst="rect">
            <a:avLst/>
          </a:prstGeom>
          <a:noFill/>
          <a:extLst>
            <a:ext uri="{909E8E84-426E-40DD-AFC4-6F175D3DCCD1}">
              <a14:hiddenFill xmlns:a14="http://schemas.microsoft.com/office/drawing/2010/main">
                <a:solidFill>
                  <a:srgbClr val="FFFFFF"/>
                </a:solidFill>
              </a14:hiddenFill>
            </a:ext>
          </a:extLst>
        </p:spPr>
      </p:pic>
      <p:sp>
        <p:nvSpPr>
          <p:cNvPr id="122887" name="Line 7"/>
          <p:cNvSpPr>
            <a:spLocks noChangeShapeType="1"/>
          </p:cNvSpPr>
          <p:nvPr userDrawn="1"/>
        </p:nvSpPr>
        <p:spPr bwMode="auto">
          <a:xfrm>
            <a:off x="665161" y="2176463"/>
            <a:ext cx="2214000" cy="0"/>
          </a:xfrm>
          <a:prstGeom prst="line">
            <a:avLst/>
          </a:prstGeom>
          <a:noFill/>
          <a:ln w="12700">
            <a:solidFill>
              <a:schemeClr val="accent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sp>
        <p:nvSpPr>
          <p:cNvPr id="9" name="Text Box 7"/>
          <p:cNvSpPr txBox="1">
            <a:spLocks noChangeArrowheads="1"/>
          </p:cNvSpPr>
          <p:nvPr userDrawn="1"/>
        </p:nvSpPr>
        <p:spPr bwMode="auto">
          <a:xfrm>
            <a:off x="-1" y="-531813"/>
            <a:ext cx="3275857" cy="338554"/>
          </a:xfrm>
          <a:prstGeom prst="rect">
            <a:avLst/>
          </a:prstGeom>
          <a:solidFill>
            <a:schemeClr val="tx1"/>
          </a:solidFill>
          <a:ln>
            <a:noFill/>
          </a:ln>
          <a:effectLst/>
          <a:extLst/>
        </p:spPr>
        <p:txBody>
          <a:bodyPr wrap="square">
            <a:spAutoFit/>
          </a:bodyPr>
          <a:lstStyle>
            <a:defPPr>
              <a:defRPr lang="en-GB"/>
            </a:defPPr>
            <a:lvl1pPr algn="l">
              <a:defRPr b="1">
                <a:solidFill>
                  <a:srgbClr val="006699"/>
                </a:solidFill>
                <a:latin typeface="Arial" charset="0"/>
              </a:defRPr>
            </a:lvl1pPr>
          </a:lstStyle>
          <a:p>
            <a:r>
              <a:rPr lang="en-GB" dirty="0" smtClean="0">
                <a:solidFill>
                  <a:schemeClr val="bg1"/>
                </a:solidFill>
              </a:rPr>
              <a:t>Onscreen cover – Alternative 5</a:t>
            </a:r>
            <a:endParaRPr lang="en-GB" dirty="0">
              <a:solidFill>
                <a:schemeClr val="bg1"/>
              </a:solidFill>
            </a:endParaRPr>
          </a:p>
        </p:txBody>
      </p:sp>
      <p:sp>
        <p:nvSpPr>
          <p:cNvPr id="11" name="Text Placeholder 2"/>
          <p:cNvSpPr>
            <a:spLocks noGrp="1"/>
          </p:cNvSpPr>
          <p:nvPr>
            <p:ph type="body" sz="quarter" idx="10" hasCustomPrompt="1"/>
          </p:nvPr>
        </p:nvSpPr>
        <p:spPr>
          <a:xfrm>
            <a:off x="665163" y="4653136"/>
            <a:ext cx="5657850" cy="360189"/>
          </a:xfrm>
        </p:spPr>
        <p:txBody>
          <a:bodyPr anchor="b"/>
          <a:lstStyle>
            <a:lvl1pPr>
              <a:defRPr sz="1400">
                <a:solidFill>
                  <a:schemeClr val="bg1"/>
                </a:solidFill>
              </a:defRPr>
            </a:lvl1pPr>
          </a:lstStyle>
          <a:p>
            <a:pPr lvl="0"/>
            <a:r>
              <a:rPr lang="en-US" dirty="0" smtClean="0"/>
              <a:t>Author name and date</a:t>
            </a:r>
            <a:endParaRPr lang="en-GB" dirty="0"/>
          </a:p>
        </p:txBody>
      </p:sp>
    </p:spTree>
    <p:extLst>
      <p:ext uri="{BB962C8B-B14F-4D97-AF65-F5344CB8AC3E}">
        <p14:creationId xmlns:p14="http://schemas.microsoft.com/office/powerpoint/2010/main" val="298491371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Print single column">
    <p:spTree>
      <p:nvGrpSpPr>
        <p:cNvPr id="1" name=""/>
        <p:cNvGrpSpPr/>
        <p:nvPr/>
      </p:nvGrpSpPr>
      <p:grpSpPr>
        <a:xfrm>
          <a:off x="0" y="0"/>
          <a:ext cx="0" cy="0"/>
          <a:chOff x="0" y="0"/>
          <a:chExt cx="0" cy="0"/>
        </a:xfrm>
      </p:grpSpPr>
      <p:sp>
        <p:nvSpPr>
          <p:cNvPr id="4" name="Text Box 7"/>
          <p:cNvSpPr txBox="1">
            <a:spLocks noChangeArrowheads="1"/>
          </p:cNvSpPr>
          <p:nvPr userDrawn="1"/>
        </p:nvSpPr>
        <p:spPr bwMode="auto">
          <a:xfrm>
            <a:off x="0" y="-531813"/>
            <a:ext cx="1177925" cy="338138"/>
          </a:xfrm>
          <a:prstGeom prst="rect">
            <a:avLst/>
          </a:prstGeom>
          <a:solidFill>
            <a:schemeClr val="bg2"/>
          </a:solidFill>
          <a:ln>
            <a:noFill/>
          </a:ln>
          <a:effectLst/>
          <a:extLst/>
        </p:spPr>
        <p:txBody>
          <a:bodyPr wrap="none">
            <a:spAutoFit/>
          </a:bodyPr>
          <a:lstStyle>
            <a:defPPr>
              <a:defRPr lang="en-GB"/>
            </a:defPPr>
            <a:lvl1pPr algn="l">
              <a:defRPr b="1">
                <a:solidFill>
                  <a:srgbClr val="006699"/>
                </a:solidFill>
                <a:latin typeface="Arial" charset="0"/>
              </a:defRPr>
            </a:lvl1pPr>
          </a:lstStyle>
          <a:p>
            <a:pPr>
              <a:spcBef>
                <a:spcPct val="50000"/>
              </a:spcBef>
              <a:defRPr/>
            </a:pPr>
            <a:r>
              <a:rPr lang="en-GB" dirty="0">
                <a:solidFill>
                  <a:srgbClr val="0B1A40"/>
                </a:solidFill>
              </a:rPr>
              <a:t>Print </a:t>
            </a:r>
            <a:r>
              <a:rPr lang="en-GB" dirty="0" smtClean="0">
                <a:solidFill>
                  <a:srgbClr val="0B1A40"/>
                </a:solidFill>
              </a:rPr>
              <a:t>slide</a:t>
            </a:r>
            <a:endParaRPr lang="en-GB" dirty="0">
              <a:solidFill>
                <a:srgbClr val="0B1A40"/>
              </a:solidFill>
            </a:endParaRPr>
          </a:p>
        </p:txBody>
      </p:sp>
      <p:sp>
        <p:nvSpPr>
          <p:cNvPr id="2" name="Title 1"/>
          <p:cNvSpPr>
            <a:spLocks noGrp="1"/>
          </p:cNvSpPr>
          <p:nvPr>
            <p:ph type="title"/>
          </p:nvPr>
        </p:nvSpPr>
        <p:spPr>
          <a:xfrm>
            <a:off x="358775" y="358775"/>
            <a:ext cx="8367713" cy="576263"/>
          </a:xfrm>
        </p:spPr>
        <p:txBody>
          <a:bodyPr/>
          <a:lstStyle/>
          <a:p>
            <a:r>
              <a:rPr lang="en-US" smtClean="0"/>
              <a:t>Click to edit Master title style</a:t>
            </a:r>
            <a:endParaRPr lang="en-GB"/>
          </a:p>
        </p:txBody>
      </p:sp>
      <p:sp>
        <p:nvSpPr>
          <p:cNvPr id="3" name="Content Placeholder 2"/>
          <p:cNvSpPr>
            <a:spLocks noGrp="1"/>
          </p:cNvSpPr>
          <p:nvPr>
            <p:ph idx="1"/>
          </p:nvPr>
        </p:nvSpPr>
        <p:spPr>
          <a:xfrm>
            <a:off x="358775" y="972000"/>
            <a:ext cx="8367713" cy="5265288"/>
          </a:xfrm>
        </p:spPr>
        <p:txBody>
          <a:bodyPr/>
          <a:lstStyle>
            <a:lvl1pPr>
              <a:defRPr b="1"/>
            </a:lvl1pPr>
            <a:lvl2pPr>
              <a:defRPr sz="1400">
                <a:solidFill>
                  <a:schemeClr val="accent3"/>
                </a:solidFill>
              </a:defRPr>
            </a:lvl2pPr>
            <a:lvl3pPr marL="0" indent="0">
              <a:buNone/>
              <a:defRPr sz="1200"/>
            </a:lvl3pPr>
            <a:lvl4pPr marL="180975" indent="-180975">
              <a:buFont typeface="Arial" pitchFamily="34" charset="0"/>
              <a:buChar char="•"/>
              <a:defRPr sz="1200"/>
            </a:lvl4pPr>
            <a:lvl5pPr marL="358775" indent="-184150">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Slide Number Placeholder 3"/>
          <p:cNvSpPr>
            <a:spLocks noGrp="1"/>
          </p:cNvSpPr>
          <p:nvPr>
            <p:ph type="sldNum" sz="quarter" idx="10"/>
          </p:nvPr>
        </p:nvSpPr>
        <p:spPr/>
        <p:txBody>
          <a:bodyPr/>
          <a:lstStyle>
            <a:lvl1pPr>
              <a:defRPr/>
            </a:lvl1pPr>
          </a:lstStyle>
          <a:p>
            <a:pPr>
              <a:defRPr/>
            </a:pPr>
            <a:fld id="{14635EFE-AF31-4A2A-ACBB-4F365E8D8EF6}" type="slidenum">
              <a:rPr lang="en-GB"/>
              <a:pPr>
                <a:defRPr/>
              </a:pPr>
              <a:t>‹#›</a:t>
            </a:fld>
            <a:endParaRPr lang="en-GB"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Print two columns">
    <p:spTree>
      <p:nvGrpSpPr>
        <p:cNvPr id="1" name=""/>
        <p:cNvGrpSpPr/>
        <p:nvPr/>
      </p:nvGrpSpPr>
      <p:grpSpPr>
        <a:xfrm>
          <a:off x="0" y="0"/>
          <a:ext cx="0" cy="0"/>
          <a:chOff x="0" y="0"/>
          <a:chExt cx="0" cy="0"/>
        </a:xfrm>
      </p:grpSpPr>
      <p:sp>
        <p:nvSpPr>
          <p:cNvPr id="5" name="Text Box 7"/>
          <p:cNvSpPr txBox="1">
            <a:spLocks noChangeArrowheads="1"/>
          </p:cNvSpPr>
          <p:nvPr userDrawn="1"/>
        </p:nvSpPr>
        <p:spPr bwMode="auto">
          <a:xfrm>
            <a:off x="0" y="-531813"/>
            <a:ext cx="1177925" cy="338138"/>
          </a:xfrm>
          <a:prstGeom prst="rect">
            <a:avLst/>
          </a:prstGeom>
          <a:solidFill>
            <a:schemeClr val="bg2"/>
          </a:solidFill>
          <a:ln>
            <a:noFill/>
          </a:ln>
          <a:effectLst/>
          <a:extLst/>
        </p:spPr>
        <p:txBody>
          <a:bodyPr wrap="none">
            <a:spAutoFit/>
          </a:bodyPr>
          <a:lstStyle>
            <a:defPPr>
              <a:defRPr lang="en-GB"/>
            </a:defPPr>
            <a:lvl1pPr algn="l">
              <a:defRPr b="1">
                <a:solidFill>
                  <a:srgbClr val="006699"/>
                </a:solidFill>
                <a:latin typeface="Arial" charset="0"/>
              </a:defRPr>
            </a:lvl1pPr>
          </a:lstStyle>
          <a:p>
            <a:pPr>
              <a:spcBef>
                <a:spcPct val="50000"/>
              </a:spcBef>
              <a:defRPr/>
            </a:pPr>
            <a:r>
              <a:rPr lang="en-GB" dirty="0">
                <a:solidFill>
                  <a:srgbClr val="0B1A40"/>
                </a:solidFill>
              </a:rPr>
              <a:t>Print </a:t>
            </a:r>
            <a:r>
              <a:rPr lang="en-GB" dirty="0" smtClean="0">
                <a:solidFill>
                  <a:srgbClr val="0B1A40"/>
                </a:solidFill>
              </a:rPr>
              <a:t>slide</a:t>
            </a:r>
            <a:endParaRPr lang="en-GB" dirty="0">
              <a:solidFill>
                <a:srgbClr val="0B1A40"/>
              </a:solidFill>
            </a:endParaRPr>
          </a:p>
        </p:txBody>
      </p:sp>
      <p:sp>
        <p:nvSpPr>
          <p:cNvPr id="2" name="Title 1"/>
          <p:cNvSpPr>
            <a:spLocks noGrp="1"/>
          </p:cNvSpPr>
          <p:nvPr>
            <p:ph type="title"/>
          </p:nvPr>
        </p:nvSpPr>
        <p:spPr>
          <a:xfrm>
            <a:off x="358775" y="358775"/>
            <a:ext cx="8367713" cy="576263"/>
          </a:xfrm>
        </p:spPr>
        <p:txBody>
          <a:bodyPr/>
          <a:lstStyle/>
          <a:p>
            <a:r>
              <a:rPr lang="en-US" dirty="0" smtClean="0"/>
              <a:t>Click to edit Master title style</a:t>
            </a:r>
            <a:endParaRPr lang="en-GB" dirty="0"/>
          </a:p>
        </p:txBody>
      </p:sp>
      <p:sp>
        <p:nvSpPr>
          <p:cNvPr id="3" name="Content Placeholder 2"/>
          <p:cNvSpPr>
            <a:spLocks noGrp="1"/>
          </p:cNvSpPr>
          <p:nvPr>
            <p:ph sz="half" idx="1"/>
          </p:nvPr>
        </p:nvSpPr>
        <p:spPr>
          <a:xfrm>
            <a:off x="358775" y="972000"/>
            <a:ext cx="4032000" cy="5265288"/>
          </a:xfrm>
        </p:spPr>
        <p:txBody>
          <a:bodyPr/>
          <a:lstStyle>
            <a:lvl1pPr>
              <a:defRPr sz="1400" b="1"/>
            </a:lvl1pPr>
            <a:lvl2pPr>
              <a:defRPr sz="1400">
                <a:solidFill>
                  <a:schemeClr val="accent3"/>
                </a:solidFill>
              </a:defRPr>
            </a:lvl2pPr>
            <a:lvl3pPr marL="0" indent="0">
              <a:buNone/>
              <a:defRPr sz="1200"/>
            </a:lvl3pPr>
            <a:lvl4pPr marL="179388" indent="-179388">
              <a:buFont typeface="Arial" pitchFamily="34" charset="0"/>
              <a:buChar char="•"/>
              <a:defRPr sz="1200"/>
            </a:lvl4pPr>
            <a:lvl5pPr marL="360363" indent="-180975">
              <a:defRPr sz="1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94488" y="972000"/>
            <a:ext cx="4032000" cy="5265288"/>
          </a:xfrm>
        </p:spPr>
        <p:txBody>
          <a:bodyPr/>
          <a:lstStyle>
            <a:lvl1pPr>
              <a:defRPr sz="1400" b="1"/>
            </a:lvl1pPr>
            <a:lvl2pPr>
              <a:defRPr sz="1400">
                <a:solidFill>
                  <a:schemeClr val="accent3"/>
                </a:solidFill>
              </a:defRPr>
            </a:lvl2pPr>
            <a:lvl3pPr marL="0" indent="0">
              <a:buNone/>
              <a:defRPr sz="1200"/>
            </a:lvl3pPr>
            <a:lvl4pPr marL="179388" indent="-179388">
              <a:buFont typeface="Arial" pitchFamily="34" charset="0"/>
              <a:buChar char="•"/>
              <a:defRPr sz="1200"/>
            </a:lvl4pPr>
            <a:lvl5pPr marL="360363" indent="-180975">
              <a:defRPr sz="1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4"/>
          <p:cNvSpPr>
            <a:spLocks noGrp="1"/>
          </p:cNvSpPr>
          <p:nvPr>
            <p:ph type="sldNum" sz="quarter" idx="10"/>
          </p:nvPr>
        </p:nvSpPr>
        <p:spPr/>
        <p:txBody>
          <a:bodyPr/>
          <a:lstStyle>
            <a:lvl1pPr>
              <a:defRPr/>
            </a:lvl1pPr>
          </a:lstStyle>
          <a:p>
            <a:pPr>
              <a:defRPr/>
            </a:pPr>
            <a:fld id="{B0826C26-E799-47AC-BD61-58700AE04F7F}" type="slidenum">
              <a:rPr lang="en-GB"/>
              <a:pPr>
                <a:defRPr/>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Print two columns two rows">
    <p:spTree>
      <p:nvGrpSpPr>
        <p:cNvPr id="1" name=""/>
        <p:cNvGrpSpPr/>
        <p:nvPr/>
      </p:nvGrpSpPr>
      <p:grpSpPr>
        <a:xfrm>
          <a:off x="0" y="0"/>
          <a:ext cx="0" cy="0"/>
          <a:chOff x="0" y="0"/>
          <a:chExt cx="0" cy="0"/>
        </a:xfrm>
      </p:grpSpPr>
      <p:sp>
        <p:nvSpPr>
          <p:cNvPr id="7" name="Text Box 7"/>
          <p:cNvSpPr txBox="1">
            <a:spLocks noChangeArrowheads="1"/>
          </p:cNvSpPr>
          <p:nvPr userDrawn="1"/>
        </p:nvSpPr>
        <p:spPr bwMode="auto">
          <a:xfrm>
            <a:off x="0" y="-531813"/>
            <a:ext cx="1177925" cy="338138"/>
          </a:xfrm>
          <a:prstGeom prst="rect">
            <a:avLst/>
          </a:prstGeom>
          <a:solidFill>
            <a:schemeClr val="bg2"/>
          </a:solidFill>
          <a:ln>
            <a:noFill/>
          </a:ln>
          <a:effectLst/>
          <a:extLst/>
        </p:spPr>
        <p:txBody>
          <a:bodyPr wrap="none">
            <a:spAutoFit/>
          </a:bodyPr>
          <a:lstStyle>
            <a:defPPr>
              <a:defRPr lang="en-GB"/>
            </a:defPPr>
            <a:lvl1pPr algn="l">
              <a:defRPr b="1">
                <a:solidFill>
                  <a:srgbClr val="006699"/>
                </a:solidFill>
                <a:latin typeface="Arial" charset="0"/>
              </a:defRPr>
            </a:lvl1pPr>
          </a:lstStyle>
          <a:p>
            <a:pPr>
              <a:spcBef>
                <a:spcPct val="50000"/>
              </a:spcBef>
              <a:defRPr/>
            </a:pPr>
            <a:r>
              <a:rPr lang="en-GB" dirty="0">
                <a:solidFill>
                  <a:srgbClr val="0B1A40"/>
                </a:solidFill>
              </a:rPr>
              <a:t>Print </a:t>
            </a:r>
            <a:r>
              <a:rPr lang="en-GB" dirty="0" smtClean="0">
                <a:solidFill>
                  <a:srgbClr val="0B1A40"/>
                </a:solidFill>
              </a:rPr>
              <a:t>slide</a:t>
            </a:r>
            <a:endParaRPr lang="en-GB" dirty="0">
              <a:solidFill>
                <a:srgbClr val="0B1A40"/>
              </a:solidFill>
            </a:endParaRPr>
          </a:p>
        </p:txBody>
      </p:sp>
      <p:sp>
        <p:nvSpPr>
          <p:cNvPr id="2" name="Title 1"/>
          <p:cNvSpPr>
            <a:spLocks noGrp="1"/>
          </p:cNvSpPr>
          <p:nvPr>
            <p:ph type="title"/>
          </p:nvPr>
        </p:nvSpPr>
        <p:spPr>
          <a:xfrm>
            <a:off x="358775" y="358775"/>
            <a:ext cx="8367713" cy="576263"/>
          </a:xfrm>
        </p:spPr>
        <p:txBody>
          <a:bodyPr/>
          <a:lstStyle/>
          <a:p>
            <a:r>
              <a:rPr lang="en-US" dirty="0" smtClean="0"/>
              <a:t>Click to edit Master title style</a:t>
            </a:r>
            <a:endParaRPr lang="en-GB" dirty="0"/>
          </a:p>
        </p:txBody>
      </p:sp>
      <p:sp>
        <p:nvSpPr>
          <p:cNvPr id="3" name="Content Placeholder 2"/>
          <p:cNvSpPr>
            <a:spLocks noGrp="1"/>
          </p:cNvSpPr>
          <p:nvPr>
            <p:ph sz="half" idx="1"/>
          </p:nvPr>
        </p:nvSpPr>
        <p:spPr>
          <a:xfrm>
            <a:off x="358775" y="972000"/>
            <a:ext cx="4032000" cy="2567311"/>
          </a:xfrm>
        </p:spPr>
        <p:txBody>
          <a:bodyPr/>
          <a:lstStyle>
            <a:lvl1pPr>
              <a:defRPr sz="1400"/>
            </a:lvl1pPr>
            <a:lvl2pPr>
              <a:defRPr sz="1400"/>
            </a:lvl2pPr>
            <a:lvl3pPr>
              <a:defRPr sz="1200"/>
            </a:lvl3pPr>
            <a:lvl4pPr>
              <a:defRPr sz="1200"/>
            </a:lvl4pPr>
            <a:lvl5pPr>
              <a:defRPr sz="1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94488" y="972000"/>
            <a:ext cx="4032000" cy="2567311"/>
          </a:xfrm>
        </p:spPr>
        <p:txBody>
          <a:bodyPr/>
          <a:lstStyle>
            <a:lvl1pPr>
              <a:defRPr sz="1400"/>
            </a:lvl1pPr>
            <a:lvl2pPr>
              <a:defRPr sz="1400"/>
            </a:lvl2pPr>
            <a:lvl3pPr>
              <a:defRPr sz="1200"/>
            </a:lvl3pPr>
            <a:lvl4pPr>
              <a:defRPr sz="1200"/>
            </a:lvl4pPr>
            <a:lvl5pPr>
              <a:defRPr sz="1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0" name="Content Placeholder 2"/>
          <p:cNvSpPr>
            <a:spLocks noGrp="1"/>
          </p:cNvSpPr>
          <p:nvPr>
            <p:ph sz="half" idx="11"/>
          </p:nvPr>
        </p:nvSpPr>
        <p:spPr>
          <a:xfrm>
            <a:off x="358775" y="3669977"/>
            <a:ext cx="4032000" cy="2567311"/>
          </a:xfrm>
        </p:spPr>
        <p:txBody>
          <a:bodyPr/>
          <a:lstStyle>
            <a:lvl1pPr>
              <a:defRPr sz="1400"/>
            </a:lvl1pPr>
            <a:lvl2pPr>
              <a:defRPr sz="1400"/>
            </a:lvl2pPr>
            <a:lvl3pPr>
              <a:defRPr sz="1200"/>
            </a:lvl3pPr>
            <a:lvl4pPr>
              <a:defRPr sz="1200"/>
            </a:lvl4pPr>
            <a:lvl5pPr>
              <a:defRPr sz="1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1" name="Content Placeholder 3"/>
          <p:cNvSpPr>
            <a:spLocks noGrp="1"/>
          </p:cNvSpPr>
          <p:nvPr>
            <p:ph sz="half" idx="12"/>
          </p:nvPr>
        </p:nvSpPr>
        <p:spPr>
          <a:xfrm>
            <a:off x="4694488" y="3669977"/>
            <a:ext cx="4032000" cy="2567311"/>
          </a:xfrm>
        </p:spPr>
        <p:txBody>
          <a:bodyPr/>
          <a:lstStyle>
            <a:lvl1pPr>
              <a:defRPr sz="1400"/>
            </a:lvl1pPr>
            <a:lvl2pPr>
              <a:defRPr sz="1400"/>
            </a:lvl2pPr>
            <a:lvl3pPr>
              <a:defRPr sz="1200"/>
            </a:lvl3pPr>
            <a:lvl4pPr>
              <a:defRPr sz="1200"/>
            </a:lvl4pPr>
            <a:lvl5pPr>
              <a:defRPr sz="1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8" name="Slide Number Placeholder 4"/>
          <p:cNvSpPr>
            <a:spLocks noGrp="1"/>
          </p:cNvSpPr>
          <p:nvPr>
            <p:ph type="sldNum" sz="quarter" idx="13"/>
          </p:nvPr>
        </p:nvSpPr>
        <p:spPr/>
        <p:txBody>
          <a:bodyPr/>
          <a:lstStyle>
            <a:lvl1pPr>
              <a:defRPr/>
            </a:lvl1pPr>
          </a:lstStyle>
          <a:p>
            <a:pPr>
              <a:defRPr/>
            </a:pPr>
            <a:fld id="{5A1968E2-1AF8-4830-97FB-0AD18253586B}" type="slidenum">
              <a:rPr lang="en-GB"/>
              <a:pPr>
                <a:defRPr/>
              </a:pPr>
              <a:t>‹#›</a:t>
            </a:fld>
            <a:endParaRPr lang="en-GB"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rint 1 column headings">
    <p:spTree>
      <p:nvGrpSpPr>
        <p:cNvPr id="1" name=""/>
        <p:cNvGrpSpPr/>
        <p:nvPr/>
      </p:nvGrpSpPr>
      <p:grpSpPr>
        <a:xfrm>
          <a:off x="0" y="0"/>
          <a:ext cx="0" cy="0"/>
          <a:chOff x="0" y="0"/>
          <a:chExt cx="0" cy="0"/>
        </a:xfrm>
      </p:grpSpPr>
      <p:sp>
        <p:nvSpPr>
          <p:cNvPr id="5" name="Text Box 7"/>
          <p:cNvSpPr txBox="1">
            <a:spLocks noChangeArrowheads="1"/>
          </p:cNvSpPr>
          <p:nvPr userDrawn="1"/>
        </p:nvSpPr>
        <p:spPr bwMode="auto">
          <a:xfrm>
            <a:off x="0" y="-531813"/>
            <a:ext cx="1177925" cy="338138"/>
          </a:xfrm>
          <a:prstGeom prst="rect">
            <a:avLst/>
          </a:prstGeom>
          <a:solidFill>
            <a:schemeClr val="bg2"/>
          </a:solidFill>
          <a:ln>
            <a:noFill/>
          </a:ln>
          <a:effectLst/>
          <a:extLst/>
        </p:spPr>
        <p:txBody>
          <a:bodyPr wrap="none">
            <a:spAutoFit/>
          </a:bodyPr>
          <a:lstStyle>
            <a:defPPr>
              <a:defRPr lang="en-GB"/>
            </a:defPPr>
            <a:lvl1pPr algn="l">
              <a:defRPr b="1">
                <a:solidFill>
                  <a:srgbClr val="006699"/>
                </a:solidFill>
                <a:latin typeface="Arial" charset="0"/>
              </a:defRPr>
            </a:lvl1pPr>
          </a:lstStyle>
          <a:p>
            <a:pPr>
              <a:spcBef>
                <a:spcPct val="50000"/>
              </a:spcBef>
              <a:defRPr/>
            </a:pPr>
            <a:r>
              <a:rPr lang="en-GB" dirty="0">
                <a:solidFill>
                  <a:srgbClr val="0B1A40"/>
                </a:solidFill>
              </a:rPr>
              <a:t>Print </a:t>
            </a:r>
            <a:r>
              <a:rPr lang="en-GB" dirty="0" smtClean="0">
                <a:solidFill>
                  <a:srgbClr val="0B1A40"/>
                </a:solidFill>
              </a:rPr>
              <a:t>slide</a:t>
            </a:r>
            <a:endParaRPr lang="en-GB" dirty="0">
              <a:solidFill>
                <a:srgbClr val="0B1A40"/>
              </a:solidFill>
            </a:endParaRPr>
          </a:p>
        </p:txBody>
      </p:sp>
      <p:sp>
        <p:nvSpPr>
          <p:cNvPr id="2" name="Title 1"/>
          <p:cNvSpPr>
            <a:spLocks noGrp="1"/>
          </p:cNvSpPr>
          <p:nvPr>
            <p:ph type="title"/>
          </p:nvPr>
        </p:nvSpPr>
        <p:spPr>
          <a:xfrm>
            <a:off x="360000" y="360000"/>
            <a:ext cx="8366400" cy="576000"/>
          </a:xfrm>
        </p:spPr>
        <p:txBody>
          <a:bodyPr>
            <a:noAutofit/>
          </a:bodyPr>
          <a:lstStyle/>
          <a:p>
            <a:r>
              <a:rPr lang="en-US" dirty="0" smtClean="0"/>
              <a:t>Click to edit Master title style</a:t>
            </a:r>
            <a:endParaRPr lang="en-GB" dirty="0"/>
          </a:p>
        </p:txBody>
      </p:sp>
      <p:sp>
        <p:nvSpPr>
          <p:cNvPr id="8" name="Content Placeholder 7"/>
          <p:cNvSpPr>
            <a:spLocks noGrp="1"/>
          </p:cNvSpPr>
          <p:nvPr>
            <p:ph sz="quarter" idx="13"/>
          </p:nvPr>
        </p:nvSpPr>
        <p:spPr>
          <a:xfrm>
            <a:off x="360000" y="1332000"/>
            <a:ext cx="8370888" cy="4905288"/>
          </a:xfrm>
        </p:spPr>
        <p:txBody>
          <a:bodyPr>
            <a:noAutofit/>
          </a:bodyPr>
          <a:lstStyle>
            <a:lvl1pPr>
              <a:defRPr lang="en-US" sz="1400" b="0" dirty="0" smtClean="0">
                <a:solidFill>
                  <a:schemeClr val="accent3"/>
                </a:solidFill>
                <a:latin typeface="+mn-lt"/>
                <a:ea typeface="+mn-ea"/>
                <a:cs typeface="+mn-cs"/>
              </a:defRPr>
            </a:lvl1pPr>
            <a:lvl2pPr>
              <a:defRPr lang="en-US" sz="1200" dirty="0" smtClean="0">
                <a:solidFill>
                  <a:schemeClr val="accent1"/>
                </a:solidFill>
                <a:latin typeface="+mn-lt"/>
                <a:cs typeface="+mn-cs"/>
              </a:defRPr>
            </a:lvl2pPr>
            <a:lvl3pPr marL="171450" indent="-171450">
              <a:buFont typeface="Arial" pitchFamily="34" charset="0"/>
              <a:buChar char="•"/>
              <a:defRPr lang="en-US" sz="1200" dirty="0" smtClean="0">
                <a:solidFill>
                  <a:srgbClr val="0B1A40"/>
                </a:solidFill>
                <a:latin typeface="+mn-lt"/>
                <a:cs typeface="+mn-cs"/>
              </a:defRPr>
            </a:lvl3pPr>
            <a:lvl4pPr marL="361950" indent="-180975">
              <a:buFont typeface="Arial" pitchFamily="34" charset="0"/>
              <a:buChar char="­"/>
              <a:defRPr/>
            </a:lvl4pPr>
            <a:lvl5pPr marL="542925" indent="-180975">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21" name="Text Placeholder 2"/>
          <p:cNvSpPr>
            <a:spLocks noGrp="1"/>
          </p:cNvSpPr>
          <p:nvPr>
            <p:ph type="body" idx="1"/>
          </p:nvPr>
        </p:nvSpPr>
        <p:spPr>
          <a:xfrm>
            <a:off x="360000" y="972001"/>
            <a:ext cx="8370888" cy="360000"/>
          </a:xfrm>
        </p:spPr>
        <p:txBody>
          <a:bodyPr bIns="72000">
            <a:noAutofit/>
          </a:bodyPr>
          <a:lstStyle>
            <a:lvl1pPr marL="0" indent="0">
              <a:buNone/>
              <a:defRPr sz="1400" b="1">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Slide Number Placeholder 4"/>
          <p:cNvSpPr>
            <a:spLocks noGrp="1"/>
          </p:cNvSpPr>
          <p:nvPr>
            <p:ph type="sldNum" sz="quarter" idx="14"/>
          </p:nvPr>
        </p:nvSpPr>
        <p:spPr/>
        <p:txBody>
          <a:bodyPr/>
          <a:lstStyle>
            <a:lvl1pPr>
              <a:defRPr/>
            </a:lvl1pPr>
          </a:lstStyle>
          <a:p>
            <a:pPr>
              <a:defRPr/>
            </a:pPr>
            <a:fld id="{DD27DA8F-A6C0-4A8E-AD80-251BC707BC22}" type="slidenum">
              <a:rPr lang="en-GB"/>
              <a:pPr>
                <a:defRPr/>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rint 2 column headings">
    <p:spTree>
      <p:nvGrpSpPr>
        <p:cNvPr id="1" name=""/>
        <p:cNvGrpSpPr/>
        <p:nvPr/>
      </p:nvGrpSpPr>
      <p:grpSpPr>
        <a:xfrm>
          <a:off x="0" y="0"/>
          <a:ext cx="0" cy="0"/>
          <a:chOff x="0" y="0"/>
          <a:chExt cx="0" cy="0"/>
        </a:xfrm>
      </p:grpSpPr>
      <p:sp>
        <p:nvSpPr>
          <p:cNvPr id="7" name="Text Box 7"/>
          <p:cNvSpPr txBox="1">
            <a:spLocks noChangeArrowheads="1"/>
          </p:cNvSpPr>
          <p:nvPr userDrawn="1"/>
        </p:nvSpPr>
        <p:spPr bwMode="auto">
          <a:xfrm>
            <a:off x="0" y="-531813"/>
            <a:ext cx="1177925" cy="338138"/>
          </a:xfrm>
          <a:prstGeom prst="rect">
            <a:avLst/>
          </a:prstGeom>
          <a:solidFill>
            <a:schemeClr val="bg2"/>
          </a:solidFill>
          <a:ln>
            <a:noFill/>
          </a:ln>
          <a:effectLst/>
          <a:extLst/>
        </p:spPr>
        <p:txBody>
          <a:bodyPr wrap="none">
            <a:spAutoFit/>
          </a:bodyPr>
          <a:lstStyle>
            <a:defPPr>
              <a:defRPr lang="en-GB"/>
            </a:defPPr>
            <a:lvl1pPr algn="l">
              <a:defRPr b="1">
                <a:solidFill>
                  <a:srgbClr val="006699"/>
                </a:solidFill>
                <a:latin typeface="Arial" charset="0"/>
              </a:defRPr>
            </a:lvl1pPr>
          </a:lstStyle>
          <a:p>
            <a:pPr>
              <a:spcBef>
                <a:spcPct val="50000"/>
              </a:spcBef>
              <a:defRPr/>
            </a:pPr>
            <a:r>
              <a:rPr lang="en-GB" dirty="0">
                <a:solidFill>
                  <a:srgbClr val="0B1A40"/>
                </a:solidFill>
              </a:rPr>
              <a:t>Print </a:t>
            </a:r>
            <a:r>
              <a:rPr lang="en-GB" dirty="0" smtClean="0">
                <a:solidFill>
                  <a:srgbClr val="0B1A40"/>
                </a:solidFill>
              </a:rPr>
              <a:t>slide</a:t>
            </a:r>
            <a:endParaRPr lang="en-GB" dirty="0">
              <a:solidFill>
                <a:srgbClr val="0B1A40"/>
              </a:solidFill>
            </a:endParaRPr>
          </a:p>
        </p:txBody>
      </p:sp>
      <p:sp>
        <p:nvSpPr>
          <p:cNvPr id="2" name="Title 1"/>
          <p:cNvSpPr>
            <a:spLocks noGrp="1"/>
          </p:cNvSpPr>
          <p:nvPr>
            <p:ph type="title"/>
          </p:nvPr>
        </p:nvSpPr>
        <p:spPr>
          <a:xfrm>
            <a:off x="358775" y="358775"/>
            <a:ext cx="8367713" cy="576263"/>
          </a:xfrm>
        </p:spPr>
        <p:txBody>
          <a:bodyPr/>
          <a:lstStyle/>
          <a:p>
            <a:r>
              <a:rPr lang="en-US" dirty="0" smtClean="0"/>
              <a:t>Click to edit Master title style</a:t>
            </a:r>
            <a:endParaRPr lang="en-GB" dirty="0"/>
          </a:p>
        </p:txBody>
      </p:sp>
      <p:sp>
        <p:nvSpPr>
          <p:cNvPr id="3" name="Content Placeholder 2"/>
          <p:cNvSpPr>
            <a:spLocks noGrp="1"/>
          </p:cNvSpPr>
          <p:nvPr>
            <p:ph sz="half" idx="1"/>
          </p:nvPr>
        </p:nvSpPr>
        <p:spPr>
          <a:xfrm>
            <a:off x="360000" y="1332000"/>
            <a:ext cx="4032000" cy="4905288"/>
          </a:xfrm>
        </p:spPr>
        <p:txBody>
          <a:bodyPr/>
          <a:lstStyle>
            <a:lvl1pPr>
              <a:defRPr lang="en-US" sz="1400" b="0" dirty="0" smtClean="0">
                <a:solidFill>
                  <a:schemeClr val="accent3"/>
                </a:solidFill>
                <a:latin typeface="+mn-lt"/>
                <a:ea typeface="+mn-ea"/>
                <a:cs typeface="+mn-cs"/>
              </a:defRPr>
            </a:lvl1pPr>
            <a:lvl2pPr>
              <a:defRPr lang="en-US" sz="1200" dirty="0" smtClean="0">
                <a:solidFill>
                  <a:schemeClr val="accent1"/>
                </a:solidFill>
                <a:latin typeface="+mn-lt"/>
                <a:cs typeface="+mn-cs"/>
              </a:defRPr>
            </a:lvl2pPr>
            <a:lvl3pPr marL="171450" indent="-171450">
              <a:buFont typeface="Arial" pitchFamily="34" charset="0"/>
              <a:buChar char="•"/>
              <a:defRPr sz="1200"/>
            </a:lvl3pPr>
            <a:lvl4pPr marL="361950" indent="-180975">
              <a:buFont typeface="Arial" pitchFamily="34" charset="0"/>
              <a:buChar char="­"/>
              <a:defRPr sz="1200"/>
            </a:lvl4pPr>
            <a:lvl5pPr marL="542925" indent="-180975">
              <a:defRPr sz="1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94488" y="1332000"/>
            <a:ext cx="4032000" cy="4905288"/>
          </a:xfrm>
        </p:spPr>
        <p:txBody>
          <a:bodyPr/>
          <a:lstStyle>
            <a:lvl1pPr>
              <a:defRPr lang="en-US" sz="1400" b="0" dirty="0" smtClean="0">
                <a:solidFill>
                  <a:schemeClr val="accent3"/>
                </a:solidFill>
                <a:latin typeface="+mn-lt"/>
                <a:ea typeface="+mn-ea"/>
                <a:cs typeface="+mn-cs"/>
              </a:defRPr>
            </a:lvl1pPr>
            <a:lvl2pPr>
              <a:defRPr lang="en-US" sz="1200" dirty="0" smtClean="0">
                <a:solidFill>
                  <a:schemeClr val="accent1"/>
                </a:solidFill>
                <a:latin typeface="+mn-lt"/>
                <a:cs typeface="+mn-cs"/>
              </a:defRPr>
            </a:lvl2pPr>
            <a:lvl3pPr marL="171450" indent="-171450">
              <a:buFont typeface="Arial" pitchFamily="34" charset="0"/>
              <a:buChar char="•"/>
              <a:defRPr sz="1200"/>
            </a:lvl3pPr>
            <a:lvl4pPr marL="361950" indent="-180975">
              <a:buFont typeface="Arial" pitchFamily="34" charset="0"/>
              <a:buChar char="­"/>
              <a:defRPr sz="1200"/>
            </a:lvl4pPr>
            <a:lvl5pPr marL="542925" indent="-180975">
              <a:defRPr sz="1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8" name="Text Placeholder 2"/>
          <p:cNvSpPr>
            <a:spLocks noGrp="1"/>
          </p:cNvSpPr>
          <p:nvPr>
            <p:ph type="body" idx="11"/>
          </p:nvPr>
        </p:nvSpPr>
        <p:spPr>
          <a:xfrm>
            <a:off x="360000" y="972000"/>
            <a:ext cx="4032000" cy="360000"/>
          </a:xfrm>
        </p:spPr>
        <p:txBody>
          <a:bodyPr bIns="72000">
            <a:noAutofit/>
          </a:bodyPr>
          <a:lstStyle>
            <a:lvl1pPr marL="0" indent="0">
              <a:buNone/>
              <a:defRPr sz="1400" b="1">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9" name="Text Placeholder 2"/>
          <p:cNvSpPr>
            <a:spLocks noGrp="1"/>
          </p:cNvSpPr>
          <p:nvPr>
            <p:ph type="body" idx="33"/>
          </p:nvPr>
        </p:nvSpPr>
        <p:spPr>
          <a:xfrm>
            <a:off x="4694488" y="972000"/>
            <a:ext cx="4032000" cy="360000"/>
          </a:xfrm>
        </p:spPr>
        <p:txBody>
          <a:bodyPr bIns="72000">
            <a:noAutofit/>
          </a:bodyPr>
          <a:lstStyle>
            <a:lvl1pPr marL="0" indent="0">
              <a:buNone/>
              <a:defRPr sz="1400" b="1">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0" name="Slide Number Placeholder 4"/>
          <p:cNvSpPr>
            <a:spLocks noGrp="1"/>
          </p:cNvSpPr>
          <p:nvPr>
            <p:ph type="sldNum" sz="quarter" idx="34"/>
          </p:nvPr>
        </p:nvSpPr>
        <p:spPr/>
        <p:txBody>
          <a:bodyPr/>
          <a:lstStyle>
            <a:lvl1pPr>
              <a:defRPr/>
            </a:lvl1pPr>
          </a:lstStyle>
          <a:p>
            <a:pPr>
              <a:defRPr/>
            </a:pPr>
            <a:fld id="{5C4C56CD-B76F-4D7C-AA21-FCADC8F7A121}" type="slidenum">
              <a:rPr lang="en-GB"/>
              <a:pPr>
                <a:defRPr/>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image" Target="../media/image1.emf"/><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slideLayout" Target="../slideLayouts/slideLayout28.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5" Type="http://schemas.openxmlformats.org/officeDocument/2006/relationships/image" Target="../media/image1.emf"/><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58775" y="358775"/>
            <a:ext cx="8367713" cy="57626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ltLang="en-US" smtClean="0"/>
              <a:t>Click to edit Master title style</a:t>
            </a:r>
            <a:endParaRPr lang="en-GB" altLang="en-US" smtClean="0"/>
          </a:p>
        </p:txBody>
      </p:sp>
      <p:sp>
        <p:nvSpPr>
          <p:cNvPr id="1027" name="Rectangle 3"/>
          <p:cNvSpPr>
            <a:spLocks noGrp="1" noChangeArrowheads="1"/>
          </p:cNvSpPr>
          <p:nvPr>
            <p:ph type="body" idx="1"/>
          </p:nvPr>
        </p:nvSpPr>
        <p:spPr bwMode="auto">
          <a:xfrm>
            <a:off x="358775" y="1366838"/>
            <a:ext cx="8367713" cy="485775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dirty="0" smtClean="0"/>
          </a:p>
        </p:txBody>
      </p:sp>
      <p:pic>
        <p:nvPicPr>
          <p:cNvPr id="1028" name="Picture 7" descr="FBD_Full_logo_295c"/>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358775" y="6477000"/>
            <a:ext cx="2519363" cy="255588"/>
          </a:xfrm>
          <a:prstGeom prst="rect">
            <a:avLst/>
          </a:prstGeom>
          <a:noFill/>
          <a:ln w="9525">
            <a:noFill/>
            <a:miter lim="800000"/>
            <a:headEnd/>
            <a:tailEnd/>
          </a:ln>
        </p:spPr>
      </p:pic>
      <p:sp>
        <p:nvSpPr>
          <p:cNvPr id="57352" name="Rectangle 8"/>
          <p:cNvSpPr>
            <a:spLocks noGrp="1" noChangeArrowheads="1"/>
          </p:cNvSpPr>
          <p:nvPr>
            <p:ph type="sldNum" sz="quarter" idx="4"/>
          </p:nvPr>
        </p:nvSpPr>
        <p:spPr bwMode="auto">
          <a:xfrm>
            <a:off x="6567488" y="6440488"/>
            <a:ext cx="2159000" cy="252412"/>
          </a:xfrm>
          <a:prstGeom prst="rect">
            <a:avLst/>
          </a:prstGeom>
          <a:noFill/>
          <a:ln>
            <a:noFill/>
          </a:ln>
          <a:effectLst/>
          <a:extLst/>
        </p:spPr>
        <p:txBody>
          <a:bodyPr vert="horz" wrap="square" lIns="0" tIns="0" rIns="0" bIns="0" numCol="1" anchor="b" anchorCtr="0" compatLnSpc="1">
            <a:prstTxWarp prst="textNoShape">
              <a:avLst/>
            </a:prstTxWarp>
          </a:bodyPr>
          <a:lstStyle>
            <a:lvl1pPr algn="r">
              <a:spcBef>
                <a:spcPct val="0"/>
              </a:spcBef>
              <a:defRPr sz="1200">
                <a:solidFill>
                  <a:srgbClr val="0B1A40"/>
                </a:solidFill>
                <a:latin typeface="+mn-lt"/>
                <a:ea typeface="Dotum" pitchFamily="34" charset="-127"/>
              </a:defRPr>
            </a:lvl1pPr>
          </a:lstStyle>
          <a:p>
            <a:pPr>
              <a:defRPr/>
            </a:pPr>
            <a:fld id="{37BCEAD1-1E55-4A4A-9C54-0E12B17ED050}" type="slidenum">
              <a:rPr lang="en-GB"/>
              <a:pPr>
                <a:defRPr/>
              </a:pPr>
              <a:t>‹#›</a:t>
            </a:fld>
            <a:endParaRPr lang="en-GB" dirty="0"/>
          </a:p>
        </p:txBody>
      </p:sp>
      <p:sp>
        <p:nvSpPr>
          <p:cNvPr id="8" name="Line 13"/>
          <p:cNvSpPr>
            <a:spLocks noChangeShapeType="1"/>
          </p:cNvSpPr>
          <p:nvPr/>
        </p:nvSpPr>
        <p:spPr bwMode="auto">
          <a:xfrm>
            <a:off x="358775" y="6354763"/>
            <a:ext cx="2519363" cy="0"/>
          </a:xfrm>
          <a:prstGeom prst="line">
            <a:avLst/>
          </a:prstGeom>
          <a:noFill/>
          <a:ln w="12700">
            <a:solidFill>
              <a:srgbClr val="0B1A40"/>
            </a:solidFill>
            <a:round/>
            <a:headEnd/>
            <a:tailEnd/>
          </a:ln>
          <a:effectLst/>
          <a:extLst/>
        </p:spPr>
        <p:txBody>
          <a:bodyPr/>
          <a:lstStyle/>
          <a:p>
            <a:pPr algn="ctr">
              <a:spcBef>
                <a:spcPct val="50000"/>
              </a:spcBef>
              <a:defRPr/>
            </a:pPr>
            <a:endParaRPr lang="en-GB" dirty="0"/>
          </a:p>
        </p:txBody>
      </p:sp>
      <p:sp>
        <p:nvSpPr>
          <p:cNvPr id="9" name="Line 16"/>
          <p:cNvSpPr>
            <a:spLocks noChangeShapeType="1"/>
          </p:cNvSpPr>
          <p:nvPr/>
        </p:nvSpPr>
        <p:spPr bwMode="auto">
          <a:xfrm>
            <a:off x="358775" y="777875"/>
            <a:ext cx="8367713" cy="0"/>
          </a:xfrm>
          <a:prstGeom prst="line">
            <a:avLst/>
          </a:prstGeom>
          <a:noFill/>
          <a:ln w="12700">
            <a:solidFill>
              <a:srgbClr val="0B1A40"/>
            </a:solidFill>
            <a:round/>
            <a:headEnd/>
            <a:tailEnd/>
          </a:ln>
          <a:effectLst/>
          <a:extLst/>
        </p:spPr>
        <p:txBody>
          <a:bodyPr/>
          <a:lstStyle/>
          <a:p>
            <a:pPr algn="ctr">
              <a:spcBef>
                <a:spcPct val="50000"/>
              </a:spcBef>
              <a:defRPr/>
            </a:pPr>
            <a:endParaRPr lang="en-GB"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717" r:id="rId4"/>
  </p:sldLayoutIdLst>
  <p:timing>
    <p:tnLst>
      <p:par>
        <p:cTn id="1" dur="indefinite" restart="never" nodeType="tmRoot"/>
      </p:par>
    </p:tnLst>
  </p:timing>
  <p:hf hdr="0"/>
  <p:txStyles>
    <p:titleStyle>
      <a:lvl1pPr algn="l" rtl="0" eaLnBrk="1" fontAlgn="base" hangingPunct="1">
        <a:spcBef>
          <a:spcPct val="0"/>
        </a:spcBef>
        <a:spcAft>
          <a:spcPct val="0"/>
        </a:spcAft>
        <a:defRPr sz="2200">
          <a:solidFill>
            <a:srgbClr val="0B1A40"/>
          </a:solidFill>
          <a:latin typeface="+mj-lt"/>
          <a:ea typeface="+mj-ea"/>
          <a:cs typeface="+mj-cs"/>
        </a:defRPr>
      </a:lvl1pPr>
      <a:lvl2pPr algn="l" rtl="0" eaLnBrk="1" fontAlgn="base" hangingPunct="1">
        <a:spcBef>
          <a:spcPct val="0"/>
        </a:spcBef>
        <a:spcAft>
          <a:spcPct val="0"/>
        </a:spcAft>
        <a:defRPr sz="2200">
          <a:solidFill>
            <a:srgbClr val="0B1A40"/>
          </a:solidFill>
          <a:latin typeface="Georgia" pitchFamily="18" charset="0"/>
          <a:cs typeface="Arial" charset="0"/>
        </a:defRPr>
      </a:lvl2pPr>
      <a:lvl3pPr algn="l" rtl="0" eaLnBrk="1" fontAlgn="base" hangingPunct="1">
        <a:spcBef>
          <a:spcPct val="0"/>
        </a:spcBef>
        <a:spcAft>
          <a:spcPct val="0"/>
        </a:spcAft>
        <a:defRPr sz="2200">
          <a:solidFill>
            <a:srgbClr val="0B1A40"/>
          </a:solidFill>
          <a:latin typeface="Georgia" pitchFamily="18" charset="0"/>
          <a:cs typeface="Arial" charset="0"/>
        </a:defRPr>
      </a:lvl3pPr>
      <a:lvl4pPr algn="l" rtl="0" eaLnBrk="1" fontAlgn="base" hangingPunct="1">
        <a:spcBef>
          <a:spcPct val="0"/>
        </a:spcBef>
        <a:spcAft>
          <a:spcPct val="0"/>
        </a:spcAft>
        <a:defRPr sz="2200">
          <a:solidFill>
            <a:srgbClr val="0B1A40"/>
          </a:solidFill>
          <a:latin typeface="Georgia" pitchFamily="18" charset="0"/>
          <a:cs typeface="Arial" charset="0"/>
        </a:defRPr>
      </a:lvl4pPr>
      <a:lvl5pPr algn="l" rtl="0" eaLnBrk="1" fontAlgn="base" hangingPunct="1">
        <a:spcBef>
          <a:spcPct val="0"/>
        </a:spcBef>
        <a:spcAft>
          <a:spcPct val="0"/>
        </a:spcAft>
        <a:defRPr sz="2200">
          <a:solidFill>
            <a:srgbClr val="0B1A40"/>
          </a:solidFill>
          <a:latin typeface="Georgia" pitchFamily="18" charset="0"/>
          <a:cs typeface="Arial" charset="0"/>
        </a:defRPr>
      </a:lvl5pPr>
      <a:lvl6pPr marL="457200" algn="l" rtl="0" eaLnBrk="1" fontAlgn="base" hangingPunct="1">
        <a:spcBef>
          <a:spcPct val="0"/>
        </a:spcBef>
        <a:spcAft>
          <a:spcPct val="0"/>
        </a:spcAft>
        <a:defRPr sz="3200">
          <a:solidFill>
            <a:srgbClr val="0B1A40"/>
          </a:solidFill>
          <a:latin typeface="Georgia" pitchFamily="18" charset="0"/>
          <a:cs typeface="Arial" charset="0"/>
        </a:defRPr>
      </a:lvl6pPr>
      <a:lvl7pPr marL="914400" algn="l" rtl="0" eaLnBrk="1" fontAlgn="base" hangingPunct="1">
        <a:spcBef>
          <a:spcPct val="0"/>
        </a:spcBef>
        <a:spcAft>
          <a:spcPct val="0"/>
        </a:spcAft>
        <a:defRPr sz="3200">
          <a:solidFill>
            <a:srgbClr val="0B1A40"/>
          </a:solidFill>
          <a:latin typeface="Georgia" pitchFamily="18" charset="0"/>
          <a:cs typeface="Arial" charset="0"/>
        </a:defRPr>
      </a:lvl7pPr>
      <a:lvl8pPr marL="1371600" algn="l" rtl="0" eaLnBrk="1" fontAlgn="base" hangingPunct="1">
        <a:spcBef>
          <a:spcPct val="0"/>
        </a:spcBef>
        <a:spcAft>
          <a:spcPct val="0"/>
        </a:spcAft>
        <a:defRPr sz="3200">
          <a:solidFill>
            <a:srgbClr val="0B1A40"/>
          </a:solidFill>
          <a:latin typeface="Georgia" pitchFamily="18" charset="0"/>
          <a:cs typeface="Arial" charset="0"/>
        </a:defRPr>
      </a:lvl8pPr>
      <a:lvl9pPr marL="1828800" algn="l" rtl="0" eaLnBrk="1" fontAlgn="base" hangingPunct="1">
        <a:spcBef>
          <a:spcPct val="0"/>
        </a:spcBef>
        <a:spcAft>
          <a:spcPct val="0"/>
        </a:spcAft>
        <a:defRPr sz="3200">
          <a:solidFill>
            <a:srgbClr val="0B1A40"/>
          </a:solidFill>
          <a:latin typeface="Georgia" pitchFamily="18" charset="0"/>
          <a:cs typeface="Arial" charset="0"/>
        </a:defRPr>
      </a:lvl9pPr>
    </p:titleStyle>
    <p:bodyStyle>
      <a:lvl1pPr algn="l" rtl="0" eaLnBrk="1" fontAlgn="base" hangingPunct="1">
        <a:spcBef>
          <a:spcPct val="20000"/>
        </a:spcBef>
        <a:spcAft>
          <a:spcPct val="0"/>
        </a:spcAft>
        <a:defRPr sz="1000">
          <a:solidFill>
            <a:srgbClr val="0B1A40"/>
          </a:solidFill>
          <a:latin typeface="+mn-lt"/>
          <a:ea typeface="+mn-ea"/>
          <a:cs typeface="+mn-cs"/>
        </a:defRPr>
      </a:lvl1pPr>
      <a:lvl2pPr marL="179388" indent="-177800" algn="l" rtl="0" eaLnBrk="1" fontAlgn="base" hangingPunct="1">
        <a:spcBef>
          <a:spcPct val="20000"/>
        </a:spcBef>
        <a:spcAft>
          <a:spcPct val="0"/>
        </a:spcAft>
        <a:buClr>
          <a:srgbClr val="00B4DA"/>
        </a:buClr>
        <a:buChar char="•"/>
        <a:defRPr sz="1000">
          <a:solidFill>
            <a:srgbClr val="0B1A40"/>
          </a:solidFill>
          <a:latin typeface="+mn-lt"/>
          <a:cs typeface="+mn-cs"/>
        </a:defRPr>
      </a:lvl2pPr>
      <a:lvl3pPr marL="542925" indent="-180975" algn="l" rtl="0" eaLnBrk="1" fontAlgn="base" hangingPunct="1">
        <a:spcBef>
          <a:spcPct val="20000"/>
        </a:spcBef>
        <a:spcAft>
          <a:spcPct val="0"/>
        </a:spcAft>
        <a:buClr>
          <a:srgbClr val="00B4DA"/>
        </a:buClr>
        <a:buFont typeface="Arial" charset="0"/>
        <a:buChar char="­"/>
        <a:defRPr sz="1000">
          <a:solidFill>
            <a:srgbClr val="0B1A40"/>
          </a:solidFill>
          <a:latin typeface="+mn-lt"/>
          <a:cs typeface="+mn-cs"/>
        </a:defRPr>
      </a:lvl3pPr>
      <a:lvl4pPr marL="895350" indent="-173038" algn="l" rtl="0" eaLnBrk="1" fontAlgn="base" hangingPunct="1">
        <a:spcBef>
          <a:spcPct val="20000"/>
        </a:spcBef>
        <a:spcAft>
          <a:spcPct val="0"/>
        </a:spcAft>
        <a:buClr>
          <a:srgbClr val="00B4DA"/>
        </a:buClr>
        <a:buFont typeface="Arial" charset="0"/>
        <a:buChar char="­"/>
        <a:defRPr sz="1000">
          <a:solidFill>
            <a:srgbClr val="0B1A40"/>
          </a:solidFill>
          <a:latin typeface="+mn-lt"/>
          <a:cs typeface="+mn-cs"/>
        </a:defRPr>
      </a:lvl4pPr>
      <a:lvl5pPr marL="1257300" indent="-180975" algn="l" rtl="0" eaLnBrk="1" fontAlgn="base" hangingPunct="1">
        <a:spcBef>
          <a:spcPct val="20000"/>
        </a:spcBef>
        <a:spcAft>
          <a:spcPct val="0"/>
        </a:spcAft>
        <a:buClr>
          <a:srgbClr val="00B4DA"/>
        </a:buClr>
        <a:buFont typeface="Arial" charset="0"/>
        <a:buChar char="­"/>
        <a:defRPr sz="1000">
          <a:solidFill>
            <a:srgbClr val="0B1A40"/>
          </a:solidFill>
          <a:latin typeface="+mn-lt"/>
          <a:cs typeface="+mn-cs"/>
        </a:defRPr>
      </a:lvl5pPr>
      <a:lvl6pPr marL="1714500" indent="-180975" algn="l" rtl="0" eaLnBrk="1" fontAlgn="base" hangingPunct="1">
        <a:spcBef>
          <a:spcPct val="20000"/>
        </a:spcBef>
        <a:spcAft>
          <a:spcPct val="0"/>
        </a:spcAft>
        <a:buClr>
          <a:schemeClr val="tx2"/>
        </a:buClr>
        <a:buChar char="•"/>
        <a:defRPr>
          <a:solidFill>
            <a:srgbClr val="0B1A40"/>
          </a:solidFill>
          <a:latin typeface="+mn-lt"/>
          <a:cs typeface="+mn-cs"/>
        </a:defRPr>
      </a:lvl6pPr>
      <a:lvl7pPr marL="2171700" indent="-180975" algn="l" rtl="0" eaLnBrk="1" fontAlgn="base" hangingPunct="1">
        <a:spcBef>
          <a:spcPct val="20000"/>
        </a:spcBef>
        <a:spcAft>
          <a:spcPct val="0"/>
        </a:spcAft>
        <a:buClr>
          <a:schemeClr val="tx2"/>
        </a:buClr>
        <a:buChar char="•"/>
        <a:defRPr>
          <a:solidFill>
            <a:srgbClr val="0B1A40"/>
          </a:solidFill>
          <a:latin typeface="+mn-lt"/>
          <a:cs typeface="+mn-cs"/>
        </a:defRPr>
      </a:lvl7pPr>
      <a:lvl8pPr marL="2628900" indent="-180975" algn="l" rtl="0" eaLnBrk="1" fontAlgn="base" hangingPunct="1">
        <a:spcBef>
          <a:spcPct val="20000"/>
        </a:spcBef>
        <a:spcAft>
          <a:spcPct val="0"/>
        </a:spcAft>
        <a:buClr>
          <a:schemeClr val="tx2"/>
        </a:buClr>
        <a:buChar char="•"/>
        <a:defRPr>
          <a:solidFill>
            <a:srgbClr val="0B1A40"/>
          </a:solidFill>
          <a:latin typeface="+mn-lt"/>
          <a:cs typeface="+mn-cs"/>
        </a:defRPr>
      </a:lvl8pPr>
      <a:lvl9pPr marL="3086100" indent="-180975" algn="l" rtl="0" eaLnBrk="1" fontAlgn="base" hangingPunct="1">
        <a:spcBef>
          <a:spcPct val="20000"/>
        </a:spcBef>
        <a:spcAft>
          <a:spcPct val="0"/>
        </a:spcAft>
        <a:buClr>
          <a:schemeClr val="tx2"/>
        </a:buClr>
        <a:buChar char="•"/>
        <a:defRPr>
          <a:solidFill>
            <a:srgbClr val="0B1A4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358775" y="358775"/>
            <a:ext cx="8367713" cy="57626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altLang="en-US" smtClean="0"/>
              <a:t>Click to edit Master title style</a:t>
            </a:r>
          </a:p>
        </p:txBody>
      </p:sp>
      <p:sp>
        <p:nvSpPr>
          <p:cNvPr id="5123" name="Rectangle 3"/>
          <p:cNvSpPr>
            <a:spLocks noGrp="1" noChangeArrowheads="1"/>
          </p:cNvSpPr>
          <p:nvPr>
            <p:ph type="body" idx="1"/>
          </p:nvPr>
        </p:nvSpPr>
        <p:spPr bwMode="auto">
          <a:xfrm>
            <a:off x="358775" y="971550"/>
            <a:ext cx="8367713" cy="526573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pic>
        <p:nvPicPr>
          <p:cNvPr id="5124" name="Picture 12" descr="FBD_Full_logo_295c"/>
          <p:cNvPicPr>
            <a:picLocks noChangeAspect="1" noChangeArrowheads="1"/>
          </p:cNvPicPr>
          <p:nvPr/>
        </p:nvPicPr>
        <p:blipFill>
          <a:blip r:embed="rId13" cstate="email">
            <a:extLst>
              <a:ext uri="{28A0092B-C50C-407E-A947-70E740481C1C}">
                <a14:useLocalDpi xmlns:a14="http://schemas.microsoft.com/office/drawing/2010/main"/>
              </a:ext>
            </a:extLst>
          </a:blip>
          <a:srcRect/>
          <a:stretch>
            <a:fillRect/>
          </a:stretch>
        </p:blipFill>
        <p:spPr bwMode="auto">
          <a:xfrm>
            <a:off x="358775" y="6477000"/>
            <a:ext cx="2519363" cy="255588"/>
          </a:xfrm>
          <a:prstGeom prst="rect">
            <a:avLst/>
          </a:prstGeom>
          <a:noFill/>
          <a:ln w="9525">
            <a:noFill/>
            <a:miter lim="800000"/>
            <a:headEnd/>
            <a:tailEnd/>
          </a:ln>
        </p:spPr>
      </p:pic>
      <p:sp>
        <p:nvSpPr>
          <p:cNvPr id="4110" name="Rectangle 14"/>
          <p:cNvSpPr>
            <a:spLocks noGrp="1" noChangeArrowheads="1"/>
          </p:cNvSpPr>
          <p:nvPr>
            <p:ph type="sldNum" sz="quarter" idx="4"/>
          </p:nvPr>
        </p:nvSpPr>
        <p:spPr bwMode="auto">
          <a:xfrm>
            <a:off x="8172450" y="6440488"/>
            <a:ext cx="539750" cy="252412"/>
          </a:xfrm>
          <a:prstGeom prst="rect">
            <a:avLst/>
          </a:prstGeom>
          <a:noFill/>
          <a:ln>
            <a:noFill/>
          </a:ln>
          <a:effectLst/>
          <a:extLst/>
        </p:spPr>
        <p:txBody>
          <a:bodyPr vert="horz" wrap="square" lIns="0" tIns="0" rIns="0" bIns="0" numCol="1" anchor="ctr" anchorCtr="0" compatLnSpc="1">
            <a:prstTxWarp prst="textNoShape">
              <a:avLst/>
            </a:prstTxWarp>
          </a:bodyPr>
          <a:lstStyle>
            <a:lvl1pPr algn="r">
              <a:spcBef>
                <a:spcPct val="0"/>
              </a:spcBef>
              <a:defRPr sz="800">
                <a:solidFill>
                  <a:schemeClr val="tx1"/>
                </a:solidFill>
                <a:latin typeface="+mn-lt"/>
              </a:defRPr>
            </a:lvl1pPr>
          </a:lstStyle>
          <a:p>
            <a:pPr>
              <a:defRPr/>
            </a:pPr>
            <a:fld id="{36E386C6-CE2D-46BC-B4C9-FBD771538443}" type="slidenum">
              <a:rPr lang="en-GB"/>
              <a:pPr>
                <a:defRPr/>
              </a:pPr>
              <a:t>‹#›</a:t>
            </a:fld>
            <a:endParaRPr lang="en-GB" dirty="0"/>
          </a:p>
        </p:txBody>
      </p:sp>
      <p:sp>
        <p:nvSpPr>
          <p:cNvPr id="4112" name="Line 16"/>
          <p:cNvSpPr>
            <a:spLocks noChangeShapeType="1"/>
          </p:cNvSpPr>
          <p:nvPr/>
        </p:nvSpPr>
        <p:spPr bwMode="auto">
          <a:xfrm>
            <a:off x="358775" y="777875"/>
            <a:ext cx="8367713" cy="0"/>
          </a:xfrm>
          <a:prstGeom prst="line">
            <a:avLst/>
          </a:prstGeom>
          <a:noFill/>
          <a:ln w="12700">
            <a:solidFill>
              <a:srgbClr val="0B1A40"/>
            </a:solidFill>
            <a:round/>
            <a:headEnd/>
            <a:tailEnd/>
          </a:ln>
          <a:effectLst/>
          <a:extLst/>
        </p:spPr>
        <p:txBody>
          <a:bodyPr/>
          <a:lstStyle/>
          <a:p>
            <a:pPr algn="ctr">
              <a:spcBef>
                <a:spcPct val="50000"/>
              </a:spcBef>
              <a:defRPr/>
            </a:pPr>
            <a:endParaRPr lang="en-GB" dirty="0"/>
          </a:p>
        </p:txBody>
      </p:sp>
      <p:sp>
        <p:nvSpPr>
          <p:cNvPr id="8" name="Line 13"/>
          <p:cNvSpPr>
            <a:spLocks noChangeShapeType="1"/>
          </p:cNvSpPr>
          <p:nvPr/>
        </p:nvSpPr>
        <p:spPr bwMode="auto">
          <a:xfrm>
            <a:off x="358775" y="6354763"/>
            <a:ext cx="2519363" cy="0"/>
          </a:xfrm>
          <a:prstGeom prst="line">
            <a:avLst/>
          </a:prstGeom>
          <a:noFill/>
          <a:ln w="12700">
            <a:solidFill>
              <a:srgbClr val="0B1A40"/>
            </a:solidFill>
            <a:round/>
            <a:headEnd/>
            <a:tailEnd/>
          </a:ln>
          <a:effectLst/>
          <a:extLst/>
        </p:spPr>
        <p:txBody>
          <a:bodyPr/>
          <a:lstStyle/>
          <a:p>
            <a:pPr algn="ctr">
              <a:spcBef>
                <a:spcPct val="50000"/>
              </a:spcBef>
              <a:defRPr/>
            </a:pPr>
            <a:endParaRPr lang="en-GB" dirty="0"/>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timing>
    <p:tnLst>
      <p:par>
        <p:cTn id="1" dur="indefinite" restart="never" nodeType="tmRoot"/>
      </p:par>
    </p:tnLst>
  </p:timing>
  <p:hf hdr="0"/>
  <p:txStyles>
    <p:titleStyle>
      <a:lvl1pPr algn="l" rtl="0" eaLnBrk="0" fontAlgn="base" hangingPunct="0">
        <a:spcBef>
          <a:spcPct val="0"/>
        </a:spcBef>
        <a:spcAft>
          <a:spcPct val="0"/>
        </a:spcAft>
        <a:defRPr sz="2200">
          <a:solidFill>
            <a:srgbClr val="0B1A40"/>
          </a:solidFill>
          <a:latin typeface="+mj-lt"/>
          <a:ea typeface="+mj-ea"/>
          <a:cs typeface="+mj-cs"/>
        </a:defRPr>
      </a:lvl1pPr>
      <a:lvl2pPr algn="l" rtl="0" eaLnBrk="0" fontAlgn="base" hangingPunct="0">
        <a:spcBef>
          <a:spcPct val="0"/>
        </a:spcBef>
        <a:spcAft>
          <a:spcPct val="0"/>
        </a:spcAft>
        <a:defRPr sz="2200">
          <a:solidFill>
            <a:srgbClr val="0B1A40"/>
          </a:solidFill>
          <a:latin typeface="Georgia" pitchFamily="18" charset="0"/>
          <a:cs typeface="Arial" charset="0"/>
        </a:defRPr>
      </a:lvl2pPr>
      <a:lvl3pPr algn="l" rtl="0" eaLnBrk="0" fontAlgn="base" hangingPunct="0">
        <a:spcBef>
          <a:spcPct val="0"/>
        </a:spcBef>
        <a:spcAft>
          <a:spcPct val="0"/>
        </a:spcAft>
        <a:defRPr sz="2200">
          <a:solidFill>
            <a:srgbClr val="0B1A40"/>
          </a:solidFill>
          <a:latin typeface="Georgia" pitchFamily="18" charset="0"/>
          <a:cs typeface="Arial" charset="0"/>
        </a:defRPr>
      </a:lvl3pPr>
      <a:lvl4pPr algn="l" rtl="0" eaLnBrk="0" fontAlgn="base" hangingPunct="0">
        <a:spcBef>
          <a:spcPct val="0"/>
        </a:spcBef>
        <a:spcAft>
          <a:spcPct val="0"/>
        </a:spcAft>
        <a:defRPr sz="2200">
          <a:solidFill>
            <a:srgbClr val="0B1A40"/>
          </a:solidFill>
          <a:latin typeface="Georgia" pitchFamily="18" charset="0"/>
          <a:cs typeface="Arial" charset="0"/>
        </a:defRPr>
      </a:lvl4pPr>
      <a:lvl5pPr algn="l" rtl="0" eaLnBrk="0" fontAlgn="base" hangingPunct="0">
        <a:spcBef>
          <a:spcPct val="0"/>
        </a:spcBef>
        <a:spcAft>
          <a:spcPct val="0"/>
        </a:spcAft>
        <a:defRPr sz="2200">
          <a:solidFill>
            <a:srgbClr val="0B1A40"/>
          </a:solidFill>
          <a:latin typeface="Georgia" pitchFamily="18" charset="0"/>
          <a:cs typeface="Arial" charset="0"/>
        </a:defRPr>
      </a:lvl5pPr>
      <a:lvl6pPr marL="457200" algn="l" rtl="0" fontAlgn="base">
        <a:spcBef>
          <a:spcPct val="0"/>
        </a:spcBef>
        <a:spcAft>
          <a:spcPct val="0"/>
        </a:spcAft>
        <a:defRPr sz="3200">
          <a:solidFill>
            <a:srgbClr val="0B1A40"/>
          </a:solidFill>
          <a:latin typeface="Georgia" pitchFamily="18" charset="0"/>
          <a:cs typeface="Arial" charset="0"/>
        </a:defRPr>
      </a:lvl6pPr>
      <a:lvl7pPr marL="914400" algn="l" rtl="0" fontAlgn="base">
        <a:spcBef>
          <a:spcPct val="0"/>
        </a:spcBef>
        <a:spcAft>
          <a:spcPct val="0"/>
        </a:spcAft>
        <a:defRPr sz="3200">
          <a:solidFill>
            <a:srgbClr val="0B1A40"/>
          </a:solidFill>
          <a:latin typeface="Georgia" pitchFamily="18" charset="0"/>
          <a:cs typeface="Arial" charset="0"/>
        </a:defRPr>
      </a:lvl7pPr>
      <a:lvl8pPr marL="1371600" algn="l" rtl="0" fontAlgn="base">
        <a:spcBef>
          <a:spcPct val="0"/>
        </a:spcBef>
        <a:spcAft>
          <a:spcPct val="0"/>
        </a:spcAft>
        <a:defRPr sz="3200">
          <a:solidFill>
            <a:srgbClr val="0B1A40"/>
          </a:solidFill>
          <a:latin typeface="Georgia" pitchFamily="18" charset="0"/>
          <a:cs typeface="Arial" charset="0"/>
        </a:defRPr>
      </a:lvl8pPr>
      <a:lvl9pPr marL="1828800" algn="l" rtl="0" fontAlgn="base">
        <a:spcBef>
          <a:spcPct val="0"/>
        </a:spcBef>
        <a:spcAft>
          <a:spcPct val="0"/>
        </a:spcAft>
        <a:defRPr sz="3200">
          <a:solidFill>
            <a:srgbClr val="0B1A40"/>
          </a:solidFill>
          <a:latin typeface="Georgia" pitchFamily="18" charset="0"/>
          <a:cs typeface="Arial" charset="0"/>
        </a:defRPr>
      </a:lvl9pPr>
    </p:titleStyle>
    <p:bodyStyle>
      <a:lvl1pPr algn="l" rtl="0" eaLnBrk="0" fontAlgn="base" hangingPunct="0">
        <a:spcBef>
          <a:spcPct val="20000"/>
        </a:spcBef>
        <a:spcAft>
          <a:spcPct val="0"/>
        </a:spcAft>
        <a:defRPr sz="1400" b="1">
          <a:solidFill>
            <a:srgbClr val="00A5D9"/>
          </a:solidFill>
          <a:latin typeface="+mn-lt"/>
          <a:ea typeface="+mn-ea"/>
          <a:cs typeface="+mn-cs"/>
        </a:defRPr>
      </a:lvl1pPr>
      <a:lvl2pPr marL="1588" algn="l" rtl="0" eaLnBrk="0" fontAlgn="base" hangingPunct="0">
        <a:spcBef>
          <a:spcPct val="20000"/>
        </a:spcBef>
        <a:spcAft>
          <a:spcPct val="0"/>
        </a:spcAft>
        <a:buClr>
          <a:srgbClr val="00A5D9"/>
        </a:buClr>
        <a:defRPr sz="1400">
          <a:solidFill>
            <a:srgbClr val="00A5D9"/>
          </a:solidFill>
          <a:latin typeface="+mn-lt"/>
          <a:cs typeface="+mn-cs"/>
        </a:defRPr>
      </a:lvl2pPr>
      <a:lvl3pPr algn="l" rtl="0" eaLnBrk="0" fontAlgn="base" hangingPunct="0">
        <a:spcBef>
          <a:spcPct val="20000"/>
        </a:spcBef>
        <a:spcAft>
          <a:spcPct val="0"/>
        </a:spcAft>
        <a:buClr>
          <a:srgbClr val="00A5D9"/>
        </a:buClr>
        <a:buFont typeface="Arial" charset="0"/>
        <a:defRPr sz="1200">
          <a:solidFill>
            <a:srgbClr val="0B1A40"/>
          </a:solidFill>
          <a:latin typeface="+mn-lt"/>
          <a:cs typeface="+mn-cs"/>
        </a:defRPr>
      </a:lvl3pPr>
      <a:lvl4pPr marL="176213" indent="-176213" algn="l" rtl="0" eaLnBrk="0" fontAlgn="base" hangingPunct="0">
        <a:spcBef>
          <a:spcPct val="20000"/>
        </a:spcBef>
        <a:spcAft>
          <a:spcPct val="0"/>
        </a:spcAft>
        <a:buClr>
          <a:srgbClr val="00A5D9"/>
        </a:buClr>
        <a:buFont typeface="Arial" charset="0"/>
        <a:buChar char="•"/>
        <a:defRPr sz="1200">
          <a:solidFill>
            <a:srgbClr val="0B1A40"/>
          </a:solidFill>
          <a:latin typeface="+mn-lt"/>
          <a:cs typeface="+mn-cs"/>
        </a:defRPr>
      </a:lvl4pPr>
      <a:lvl5pPr marL="360363" indent="-184150" algn="l" rtl="0" eaLnBrk="0" fontAlgn="base" hangingPunct="0">
        <a:spcBef>
          <a:spcPct val="20000"/>
        </a:spcBef>
        <a:spcAft>
          <a:spcPct val="0"/>
        </a:spcAft>
        <a:buClr>
          <a:srgbClr val="00A5D9"/>
        </a:buClr>
        <a:buFont typeface="Arial" charset="0"/>
        <a:buChar char="­"/>
        <a:defRPr sz="1200">
          <a:solidFill>
            <a:srgbClr val="0B1A40"/>
          </a:solidFill>
          <a:latin typeface="+mn-lt"/>
          <a:cs typeface="+mn-cs"/>
        </a:defRPr>
      </a:lvl5pPr>
      <a:lvl6pPr marL="1714500" indent="-180975" algn="l" rtl="0" fontAlgn="base">
        <a:spcBef>
          <a:spcPct val="20000"/>
        </a:spcBef>
        <a:spcAft>
          <a:spcPct val="0"/>
        </a:spcAft>
        <a:buClr>
          <a:schemeClr val="tx2"/>
        </a:buClr>
        <a:buChar char="•"/>
        <a:defRPr>
          <a:solidFill>
            <a:srgbClr val="0B1A40"/>
          </a:solidFill>
          <a:latin typeface="+mn-lt"/>
          <a:cs typeface="+mn-cs"/>
        </a:defRPr>
      </a:lvl6pPr>
      <a:lvl7pPr marL="2171700" indent="-180975" algn="l" rtl="0" fontAlgn="base">
        <a:spcBef>
          <a:spcPct val="20000"/>
        </a:spcBef>
        <a:spcAft>
          <a:spcPct val="0"/>
        </a:spcAft>
        <a:buClr>
          <a:schemeClr val="tx2"/>
        </a:buClr>
        <a:buChar char="•"/>
        <a:defRPr>
          <a:solidFill>
            <a:srgbClr val="0B1A40"/>
          </a:solidFill>
          <a:latin typeface="+mn-lt"/>
          <a:cs typeface="+mn-cs"/>
        </a:defRPr>
      </a:lvl7pPr>
      <a:lvl8pPr marL="2628900" indent="-180975" algn="l" rtl="0" fontAlgn="base">
        <a:spcBef>
          <a:spcPct val="20000"/>
        </a:spcBef>
        <a:spcAft>
          <a:spcPct val="0"/>
        </a:spcAft>
        <a:buClr>
          <a:schemeClr val="tx2"/>
        </a:buClr>
        <a:buChar char="•"/>
        <a:defRPr>
          <a:solidFill>
            <a:srgbClr val="0B1A40"/>
          </a:solidFill>
          <a:latin typeface="+mn-lt"/>
          <a:cs typeface="+mn-cs"/>
        </a:defRPr>
      </a:lvl8pPr>
      <a:lvl9pPr marL="3086100" indent="-180975" algn="l" rtl="0" fontAlgn="base">
        <a:spcBef>
          <a:spcPct val="20000"/>
        </a:spcBef>
        <a:spcAft>
          <a:spcPct val="0"/>
        </a:spcAft>
        <a:buClr>
          <a:schemeClr val="tx2"/>
        </a:buClr>
        <a:buChar char="•"/>
        <a:defRPr>
          <a:solidFill>
            <a:srgbClr val="0B1A4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EBF5FF"/>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bwMode="auto">
          <a:xfrm>
            <a:off x="358775" y="358775"/>
            <a:ext cx="8367713" cy="57626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altLang="en-US" smtClean="0"/>
              <a:t>Click to edit Master title style</a:t>
            </a:r>
          </a:p>
        </p:txBody>
      </p:sp>
      <p:sp>
        <p:nvSpPr>
          <p:cNvPr id="19459" name="Rectangle 3"/>
          <p:cNvSpPr>
            <a:spLocks noGrp="1" noChangeArrowheads="1"/>
          </p:cNvSpPr>
          <p:nvPr>
            <p:ph type="body" idx="1"/>
          </p:nvPr>
        </p:nvSpPr>
        <p:spPr bwMode="auto">
          <a:xfrm>
            <a:off x="358775" y="1062038"/>
            <a:ext cx="8367713" cy="517525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23911" name="Rectangle 7"/>
          <p:cNvSpPr>
            <a:spLocks noGrp="1" noChangeArrowheads="1"/>
          </p:cNvSpPr>
          <p:nvPr>
            <p:ph type="sldNum" sz="quarter" idx="4"/>
          </p:nvPr>
        </p:nvSpPr>
        <p:spPr bwMode="auto">
          <a:xfrm>
            <a:off x="6567488" y="6440488"/>
            <a:ext cx="2159000" cy="252412"/>
          </a:xfrm>
          <a:prstGeom prst="rect">
            <a:avLst/>
          </a:prstGeom>
          <a:noFill/>
          <a:ln>
            <a:noFill/>
          </a:ln>
          <a:effectLst/>
          <a:extLst/>
        </p:spPr>
        <p:txBody>
          <a:bodyPr vert="horz" wrap="square" lIns="0" tIns="0" rIns="0" bIns="0" numCol="1" anchor="b" anchorCtr="0" compatLnSpc="1">
            <a:prstTxWarp prst="textNoShape">
              <a:avLst/>
            </a:prstTxWarp>
          </a:bodyPr>
          <a:lstStyle>
            <a:lvl1pPr algn="r">
              <a:spcBef>
                <a:spcPct val="0"/>
              </a:spcBef>
              <a:defRPr sz="1200">
                <a:solidFill>
                  <a:schemeClr val="tx1"/>
                </a:solidFill>
                <a:latin typeface="+mn-lt"/>
              </a:defRPr>
            </a:lvl1pPr>
          </a:lstStyle>
          <a:p>
            <a:pPr>
              <a:defRPr/>
            </a:pPr>
            <a:fld id="{0ADEBE81-7435-4A83-B11C-07F378BA033F}" type="slidenum">
              <a:rPr lang="en-GB"/>
              <a:pPr>
                <a:defRPr/>
              </a:pPr>
              <a:t>‹#›</a:t>
            </a:fld>
            <a:endParaRPr lang="en-GB" dirty="0"/>
          </a:p>
        </p:txBody>
      </p:sp>
      <p:pic>
        <p:nvPicPr>
          <p:cNvPr id="19461" name="Picture 10" descr="FBD_Full_logo_295c"/>
          <p:cNvPicPr>
            <a:picLocks noChangeAspect="1" noChangeArrowheads="1"/>
          </p:cNvPicPr>
          <p:nvPr/>
        </p:nvPicPr>
        <p:blipFill>
          <a:blip r:embed="rId15" cstate="email">
            <a:extLst>
              <a:ext uri="{28A0092B-C50C-407E-A947-70E740481C1C}">
                <a14:useLocalDpi xmlns:a14="http://schemas.microsoft.com/office/drawing/2010/main"/>
              </a:ext>
            </a:extLst>
          </a:blip>
          <a:srcRect/>
          <a:stretch>
            <a:fillRect/>
          </a:stretch>
        </p:blipFill>
        <p:spPr bwMode="auto">
          <a:xfrm>
            <a:off x="358775" y="6477000"/>
            <a:ext cx="2519363" cy="255588"/>
          </a:xfrm>
          <a:prstGeom prst="rect">
            <a:avLst/>
          </a:prstGeom>
          <a:noFill/>
          <a:ln w="9525">
            <a:noFill/>
            <a:miter lim="800000"/>
            <a:headEnd/>
            <a:tailEnd/>
          </a:ln>
        </p:spPr>
      </p:pic>
      <p:sp>
        <p:nvSpPr>
          <p:cNvPr id="123916" name="Line 12"/>
          <p:cNvSpPr>
            <a:spLocks noChangeShapeType="1"/>
          </p:cNvSpPr>
          <p:nvPr/>
        </p:nvSpPr>
        <p:spPr bwMode="auto">
          <a:xfrm>
            <a:off x="358775" y="865188"/>
            <a:ext cx="8367713" cy="0"/>
          </a:xfrm>
          <a:prstGeom prst="line">
            <a:avLst/>
          </a:prstGeom>
          <a:noFill/>
          <a:ln w="12700">
            <a:solidFill>
              <a:srgbClr val="0B1A40"/>
            </a:solidFill>
            <a:round/>
            <a:headEnd/>
            <a:tailEnd/>
          </a:ln>
          <a:effectLst/>
          <a:extLst/>
        </p:spPr>
        <p:txBody>
          <a:bodyPr/>
          <a:lstStyle/>
          <a:p>
            <a:pPr algn="ctr">
              <a:spcBef>
                <a:spcPct val="50000"/>
              </a:spcBef>
              <a:defRPr/>
            </a:pPr>
            <a:endParaRPr lang="en-GB" dirty="0"/>
          </a:p>
        </p:txBody>
      </p:sp>
      <p:sp>
        <p:nvSpPr>
          <p:cNvPr id="9" name="Line 13"/>
          <p:cNvSpPr>
            <a:spLocks noChangeShapeType="1"/>
          </p:cNvSpPr>
          <p:nvPr/>
        </p:nvSpPr>
        <p:spPr bwMode="auto">
          <a:xfrm>
            <a:off x="358775" y="6354763"/>
            <a:ext cx="2519363" cy="0"/>
          </a:xfrm>
          <a:prstGeom prst="line">
            <a:avLst/>
          </a:prstGeom>
          <a:noFill/>
          <a:ln w="12700">
            <a:solidFill>
              <a:srgbClr val="0B1A40"/>
            </a:solidFill>
            <a:round/>
            <a:headEnd/>
            <a:tailEnd/>
          </a:ln>
          <a:effectLst/>
          <a:extLst/>
        </p:spPr>
        <p:txBody>
          <a:bodyPr/>
          <a:lstStyle/>
          <a:p>
            <a:pPr algn="ctr">
              <a:spcBef>
                <a:spcPct val="50000"/>
              </a:spcBef>
              <a:defRPr/>
            </a:pPr>
            <a:endParaRPr lang="en-GB" dirty="0"/>
          </a:p>
        </p:txBody>
      </p:sp>
    </p:spTree>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 id="2147483716" r:id="rId13"/>
  </p:sldLayoutIdLst>
  <p:timing>
    <p:tnLst>
      <p:par>
        <p:cTn id="1" dur="indefinite" restart="never" nodeType="tmRoot"/>
      </p:par>
    </p:tnLst>
  </p:timing>
  <p:hf hdr="0"/>
  <p:txStyles>
    <p:titleStyle>
      <a:lvl1pPr algn="l" rtl="0" eaLnBrk="0" fontAlgn="base" hangingPunct="0">
        <a:spcBef>
          <a:spcPct val="0"/>
        </a:spcBef>
        <a:spcAft>
          <a:spcPct val="0"/>
        </a:spcAft>
        <a:defRPr sz="2800">
          <a:solidFill>
            <a:srgbClr val="0B1A40"/>
          </a:solidFill>
          <a:latin typeface="+mj-lt"/>
          <a:ea typeface="+mj-ea"/>
          <a:cs typeface="+mj-cs"/>
        </a:defRPr>
      </a:lvl1pPr>
      <a:lvl2pPr algn="l" rtl="0" eaLnBrk="0" fontAlgn="base" hangingPunct="0">
        <a:spcBef>
          <a:spcPct val="0"/>
        </a:spcBef>
        <a:spcAft>
          <a:spcPct val="0"/>
        </a:spcAft>
        <a:defRPr sz="2800">
          <a:solidFill>
            <a:srgbClr val="0B1A40"/>
          </a:solidFill>
          <a:latin typeface="Georgia" pitchFamily="18" charset="0"/>
          <a:cs typeface="Arial" charset="0"/>
        </a:defRPr>
      </a:lvl2pPr>
      <a:lvl3pPr algn="l" rtl="0" eaLnBrk="0" fontAlgn="base" hangingPunct="0">
        <a:spcBef>
          <a:spcPct val="0"/>
        </a:spcBef>
        <a:spcAft>
          <a:spcPct val="0"/>
        </a:spcAft>
        <a:defRPr sz="2800">
          <a:solidFill>
            <a:srgbClr val="0B1A40"/>
          </a:solidFill>
          <a:latin typeface="Georgia" pitchFamily="18" charset="0"/>
          <a:cs typeface="Arial" charset="0"/>
        </a:defRPr>
      </a:lvl3pPr>
      <a:lvl4pPr algn="l" rtl="0" eaLnBrk="0" fontAlgn="base" hangingPunct="0">
        <a:spcBef>
          <a:spcPct val="0"/>
        </a:spcBef>
        <a:spcAft>
          <a:spcPct val="0"/>
        </a:spcAft>
        <a:defRPr sz="2800">
          <a:solidFill>
            <a:srgbClr val="0B1A40"/>
          </a:solidFill>
          <a:latin typeface="Georgia" pitchFamily="18" charset="0"/>
          <a:cs typeface="Arial" charset="0"/>
        </a:defRPr>
      </a:lvl4pPr>
      <a:lvl5pPr algn="l" rtl="0" eaLnBrk="0" fontAlgn="base" hangingPunct="0">
        <a:spcBef>
          <a:spcPct val="0"/>
        </a:spcBef>
        <a:spcAft>
          <a:spcPct val="0"/>
        </a:spcAft>
        <a:defRPr sz="2800">
          <a:solidFill>
            <a:srgbClr val="0B1A40"/>
          </a:solidFill>
          <a:latin typeface="Georgia" pitchFamily="18" charset="0"/>
          <a:cs typeface="Arial" charset="0"/>
        </a:defRPr>
      </a:lvl5pPr>
      <a:lvl6pPr marL="457200" algn="l" rtl="0" fontAlgn="base">
        <a:spcBef>
          <a:spcPct val="0"/>
        </a:spcBef>
        <a:spcAft>
          <a:spcPct val="0"/>
        </a:spcAft>
        <a:defRPr sz="3200">
          <a:solidFill>
            <a:srgbClr val="0B1A40"/>
          </a:solidFill>
          <a:latin typeface="Georgia" pitchFamily="18" charset="0"/>
          <a:cs typeface="Arial" charset="0"/>
        </a:defRPr>
      </a:lvl6pPr>
      <a:lvl7pPr marL="914400" algn="l" rtl="0" fontAlgn="base">
        <a:spcBef>
          <a:spcPct val="0"/>
        </a:spcBef>
        <a:spcAft>
          <a:spcPct val="0"/>
        </a:spcAft>
        <a:defRPr sz="3200">
          <a:solidFill>
            <a:srgbClr val="0B1A40"/>
          </a:solidFill>
          <a:latin typeface="Georgia" pitchFamily="18" charset="0"/>
          <a:cs typeface="Arial" charset="0"/>
        </a:defRPr>
      </a:lvl7pPr>
      <a:lvl8pPr marL="1371600" algn="l" rtl="0" fontAlgn="base">
        <a:spcBef>
          <a:spcPct val="0"/>
        </a:spcBef>
        <a:spcAft>
          <a:spcPct val="0"/>
        </a:spcAft>
        <a:defRPr sz="3200">
          <a:solidFill>
            <a:srgbClr val="0B1A40"/>
          </a:solidFill>
          <a:latin typeface="Georgia" pitchFamily="18" charset="0"/>
          <a:cs typeface="Arial" charset="0"/>
        </a:defRPr>
      </a:lvl8pPr>
      <a:lvl9pPr marL="1828800" algn="l" rtl="0" fontAlgn="base">
        <a:spcBef>
          <a:spcPct val="0"/>
        </a:spcBef>
        <a:spcAft>
          <a:spcPct val="0"/>
        </a:spcAft>
        <a:defRPr sz="3200">
          <a:solidFill>
            <a:srgbClr val="0B1A40"/>
          </a:solidFill>
          <a:latin typeface="Georgia" pitchFamily="18" charset="0"/>
          <a:cs typeface="Arial" charset="0"/>
        </a:defRPr>
      </a:lvl9pPr>
    </p:titleStyle>
    <p:bodyStyle>
      <a:lvl1pPr algn="l" rtl="0" eaLnBrk="0" fontAlgn="base" hangingPunct="0">
        <a:spcBef>
          <a:spcPct val="20000"/>
        </a:spcBef>
        <a:spcAft>
          <a:spcPct val="0"/>
        </a:spcAft>
        <a:defRPr sz="2200">
          <a:solidFill>
            <a:srgbClr val="00A5D9"/>
          </a:solidFill>
          <a:latin typeface="+mn-lt"/>
          <a:ea typeface="+mn-ea"/>
          <a:cs typeface="+mn-cs"/>
        </a:defRPr>
      </a:lvl1pPr>
      <a:lvl2pPr marL="1588" algn="l" rtl="0" eaLnBrk="0" fontAlgn="base" hangingPunct="0">
        <a:spcBef>
          <a:spcPct val="20000"/>
        </a:spcBef>
        <a:spcAft>
          <a:spcPct val="0"/>
        </a:spcAft>
        <a:buClr>
          <a:srgbClr val="00A5D9"/>
        </a:buClr>
        <a:defRPr sz="2000">
          <a:solidFill>
            <a:schemeClr val="tx1"/>
          </a:solidFill>
          <a:latin typeface="+mn-lt"/>
          <a:cs typeface="+mn-cs"/>
        </a:defRPr>
      </a:lvl2pPr>
      <a:lvl3pPr marL="179388" indent="-179388" algn="l" rtl="0" eaLnBrk="0" fontAlgn="base" hangingPunct="0">
        <a:spcBef>
          <a:spcPct val="20000"/>
        </a:spcBef>
        <a:spcAft>
          <a:spcPct val="0"/>
        </a:spcAft>
        <a:buClr>
          <a:srgbClr val="00A5D9"/>
        </a:buClr>
        <a:buFont typeface="Arial" charset="0"/>
        <a:buChar char="•"/>
        <a:defRPr sz="2000">
          <a:solidFill>
            <a:schemeClr val="tx1"/>
          </a:solidFill>
          <a:latin typeface="+mn-lt"/>
          <a:cs typeface="+mn-cs"/>
        </a:defRPr>
      </a:lvl3pPr>
      <a:lvl4pPr marL="358775" indent="-179388" algn="l" rtl="0" eaLnBrk="0" fontAlgn="base" hangingPunct="0">
        <a:spcBef>
          <a:spcPct val="20000"/>
        </a:spcBef>
        <a:spcAft>
          <a:spcPct val="0"/>
        </a:spcAft>
        <a:buClr>
          <a:srgbClr val="00A5D9"/>
        </a:buClr>
        <a:buFont typeface="Arial" charset="0"/>
        <a:buChar char="­"/>
        <a:defRPr sz="2000">
          <a:solidFill>
            <a:schemeClr val="tx1"/>
          </a:solidFill>
          <a:latin typeface="+mn-lt"/>
          <a:cs typeface="+mn-cs"/>
        </a:defRPr>
      </a:lvl4pPr>
      <a:lvl5pPr marL="627063" indent="-179388" algn="l" rtl="0" eaLnBrk="0" fontAlgn="base" hangingPunct="0">
        <a:spcBef>
          <a:spcPct val="20000"/>
        </a:spcBef>
        <a:spcAft>
          <a:spcPct val="0"/>
        </a:spcAft>
        <a:buClr>
          <a:srgbClr val="00A5D9"/>
        </a:buClr>
        <a:buFont typeface="Arial" charset="0"/>
        <a:buChar char="­"/>
        <a:defRPr sz="2000">
          <a:solidFill>
            <a:schemeClr val="tx1"/>
          </a:solidFill>
          <a:latin typeface="+mn-lt"/>
          <a:cs typeface="+mn-cs"/>
        </a:defRPr>
      </a:lvl5pPr>
      <a:lvl6pPr marL="1714500" indent="-180975" algn="l" rtl="0" fontAlgn="base">
        <a:spcBef>
          <a:spcPct val="20000"/>
        </a:spcBef>
        <a:spcAft>
          <a:spcPct val="0"/>
        </a:spcAft>
        <a:buClr>
          <a:schemeClr val="tx2"/>
        </a:buClr>
        <a:buChar char="•"/>
        <a:defRPr>
          <a:solidFill>
            <a:srgbClr val="0B1A40"/>
          </a:solidFill>
          <a:latin typeface="+mn-lt"/>
          <a:cs typeface="+mn-cs"/>
        </a:defRPr>
      </a:lvl6pPr>
      <a:lvl7pPr marL="2171700" indent="-180975" algn="l" rtl="0" fontAlgn="base">
        <a:spcBef>
          <a:spcPct val="20000"/>
        </a:spcBef>
        <a:spcAft>
          <a:spcPct val="0"/>
        </a:spcAft>
        <a:buClr>
          <a:schemeClr val="tx2"/>
        </a:buClr>
        <a:buChar char="•"/>
        <a:defRPr>
          <a:solidFill>
            <a:srgbClr val="0B1A40"/>
          </a:solidFill>
          <a:latin typeface="+mn-lt"/>
          <a:cs typeface="+mn-cs"/>
        </a:defRPr>
      </a:lvl7pPr>
      <a:lvl8pPr marL="2628900" indent="-180975" algn="l" rtl="0" fontAlgn="base">
        <a:spcBef>
          <a:spcPct val="20000"/>
        </a:spcBef>
        <a:spcAft>
          <a:spcPct val="0"/>
        </a:spcAft>
        <a:buClr>
          <a:schemeClr val="tx2"/>
        </a:buClr>
        <a:buChar char="•"/>
        <a:defRPr>
          <a:solidFill>
            <a:srgbClr val="0B1A40"/>
          </a:solidFill>
          <a:latin typeface="+mn-lt"/>
          <a:cs typeface="+mn-cs"/>
        </a:defRPr>
      </a:lvl8pPr>
      <a:lvl9pPr marL="3086100" indent="-180975" algn="l" rtl="0" fontAlgn="base">
        <a:spcBef>
          <a:spcPct val="20000"/>
        </a:spcBef>
        <a:spcAft>
          <a:spcPct val="0"/>
        </a:spcAft>
        <a:buClr>
          <a:schemeClr val="tx2"/>
        </a:buClr>
        <a:buChar char="•"/>
        <a:defRPr>
          <a:solidFill>
            <a:srgbClr val="0B1A4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65163" y="2286000"/>
            <a:ext cx="5661025" cy="738664"/>
          </a:xfrm>
        </p:spPr>
        <p:txBody>
          <a:bodyPr/>
          <a:lstStyle/>
          <a:p>
            <a:r>
              <a:rPr lang="en-GB" sz="2400" dirty="0" smtClean="0"/>
              <a:t>Joint and several liability for cartel fines:  </a:t>
            </a:r>
            <a:r>
              <a:rPr lang="en-GB" sz="2400" dirty="0"/>
              <a:t/>
            </a:r>
            <a:br>
              <a:rPr lang="en-GB" sz="2400" dirty="0"/>
            </a:br>
            <a:r>
              <a:rPr lang="en-GB" sz="2400" dirty="0" smtClean="0"/>
              <a:t>lessons from Gigaset and Siemens Austria</a:t>
            </a:r>
            <a:endParaRPr lang="en-GB" sz="2400" dirty="0"/>
          </a:p>
        </p:txBody>
      </p:sp>
      <p:sp>
        <p:nvSpPr>
          <p:cNvPr id="3" name="Subtitle 2"/>
          <p:cNvSpPr>
            <a:spLocks noGrp="1"/>
          </p:cNvSpPr>
          <p:nvPr>
            <p:ph type="subTitle" idx="1"/>
          </p:nvPr>
        </p:nvSpPr>
        <p:spPr>
          <a:xfrm>
            <a:off x="665163" y="3429000"/>
            <a:ext cx="5661025" cy="338554"/>
          </a:xfrm>
        </p:spPr>
        <p:txBody>
          <a:bodyPr/>
          <a:lstStyle/>
          <a:p>
            <a:r>
              <a:rPr lang="en-US" sz="2200" cap="small" dirty="0" smtClean="0"/>
              <a:t>73</a:t>
            </a:r>
            <a:r>
              <a:rPr lang="en-US" sz="2200" cap="small" baseline="30000" dirty="0" smtClean="0"/>
              <a:t>th</a:t>
            </a:r>
            <a:r>
              <a:rPr lang="en-US" sz="2200" cap="small" dirty="0"/>
              <a:t> </a:t>
            </a:r>
            <a:r>
              <a:rPr lang="en-US" sz="2200" cap="small" dirty="0" smtClean="0"/>
              <a:t>lunch talk </a:t>
            </a:r>
            <a:r>
              <a:rPr lang="en-US" sz="2200" cap="small" dirty="0"/>
              <a:t>of the </a:t>
            </a:r>
            <a:r>
              <a:rPr lang="en-US" sz="2200" cap="small" dirty="0" smtClean="0"/>
              <a:t>GCLC</a:t>
            </a:r>
            <a:endParaRPr lang="en-GB" sz="2200" dirty="0"/>
          </a:p>
        </p:txBody>
      </p:sp>
      <p:sp>
        <p:nvSpPr>
          <p:cNvPr id="9" name="Text Placeholder 8"/>
          <p:cNvSpPr>
            <a:spLocks noGrp="1"/>
          </p:cNvSpPr>
          <p:nvPr>
            <p:ph type="body" sz="quarter" idx="10"/>
          </p:nvPr>
        </p:nvSpPr>
        <p:spPr/>
        <p:txBody>
          <a:bodyPr/>
          <a:lstStyle/>
          <a:p>
            <a:r>
              <a:rPr lang="en-GB" dirty="0" smtClean="0"/>
              <a:t>Winfred </a:t>
            </a:r>
            <a:r>
              <a:rPr lang="en-GB" dirty="0" smtClean="0"/>
              <a:t>Knibbeler</a:t>
            </a:r>
            <a:r>
              <a:rPr lang="en-GB" dirty="0" smtClean="0"/>
              <a:t>, 19 March 2015</a:t>
            </a:r>
            <a:endParaRPr lang="en-GB" dirty="0"/>
          </a:p>
        </p:txBody>
      </p:sp>
    </p:spTree>
    <p:extLst>
      <p:ext uri="{BB962C8B-B14F-4D97-AF65-F5344CB8AC3E}">
        <p14:creationId xmlns:p14="http://schemas.microsoft.com/office/powerpoint/2010/main" val="32786343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a:t>
            </a:r>
            <a:endParaRPr lang="nl-NL" dirty="0"/>
          </a:p>
        </p:txBody>
      </p:sp>
      <p:sp>
        <p:nvSpPr>
          <p:cNvPr id="3" name="Content Placeholder 2"/>
          <p:cNvSpPr>
            <a:spLocks noGrp="1"/>
          </p:cNvSpPr>
          <p:nvPr>
            <p:ph idx="1"/>
          </p:nvPr>
        </p:nvSpPr>
        <p:spPr/>
        <p:txBody>
          <a:bodyPr/>
          <a:lstStyle/>
          <a:p>
            <a:endParaRPr lang="en-GB" dirty="0" smtClean="0"/>
          </a:p>
          <a:p>
            <a:endParaRPr lang="en-GB" dirty="0"/>
          </a:p>
          <a:p>
            <a:endParaRPr lang="en-GB" dirty="0" smtClean="0"/>
          </a:p>
          <a:p>
            <a:pPr marL="342900" indent="-342900">
              <a:buFont typeface="Wingdings" panose="05000000000000000000" pitchFamily="2" charset="2"/>
              <a:buChar char="ü"/>
            </a:pPr>
            <a:r>
              <a:rPr lang="en-GB" dirty="0" smtClean="0"/>
              <a:t>Obligations to contribute to the payment of fines</a:t>
            </a:r>
            <a:endParaRPr lang="en-GB" dirty="0" smtClean="0"/>
          </a:p>
          <a:p>
            <a:pPr marL="342900" indent="-342900">
              <a:buFont typeface="Wingdings" panose="05000000000000000000" pitchFamily="2" charset="2"/>
              <a:buChar char="ü"/>
            </a:pPr>
            <a:r>
              <a:rPr lang="en-GB" dirty="0"/>
              <a:t>What will determine the allocation of </a:t>
            </a:r>
            <a:r>
              <a:rPr lang="en-GB" dirty="0" smtClean="0"/>
              <a:t>fines before national courts?</a:t>
            </a:r>
            <a:endParaRPr lang="en-GB" dirty="0" smtClean="0"/>
          </a:p>
          <a:p>
            <a:pPr marL="342900" indent="-342900">
              <a:buFont typeface="Wingdings" panose="05000000000000000000" pitchFamily="2" charset="2"/>
              <a:buChar char="ü"/>
            </a:pPr>
            <a:r>
              <a:rPr lang="en-GB" dirty="0"/>
              <a:t>Difference between contribution claims for fines and damages claims</a:t>
            </a:r>
            <a:endParaRPr lang="en-GB" dirty="0" smtClean="0"/>
          </a:p>
          <a:p>
            <a:pPr marL="342900" indent="-342900">
              <a:buFont typeface="Wingdings" panose="05000000000000000000" pitchFamily="2" charset="2"/>
              <a:buChar char="ü"/>
            </a:pPr>
            <a:r>
              <a:rPr lang="en-GB" dirty="0"/>
              <a:t>What constitutes ”share of the responsibility” (fines) / </a:t>
            </a:r>
            <a:br>
              <a:rPr lang="en-GB" dirty="0"/>
            </a:br>
            <a:r>
              <a:rPr lang="en-GB" dirty="0"/>
              <a:t>“share of the harm” (damages</a:t>
            </a:r>
            <a:r>
              <a:rPr lang="en-GB" dirty="0" smtClean="0"/>
              <a:t>)?</a:t>
            </a:r>
          </a:p>
          <a:p>
            <a:pPr marL="342900" indent="-342900">
              <a:buFont typeface="Wingdings" panose="05000000000000000000" pitchFamily="2" charset="2"/>
              <a:buChar char="ü"/>
            </a:pPr>
            <a:endParaRPr lang="nl-NL" dirty="0"/>
          </a:p>
        </p:txBody>
      </p:sp>
      <p:sp>
        <p:nvSpPr>
          <p:cNvPr id="4" name="Slide Number Placeholder 3"/>
          <p:cNvSpPr>
            <a:spLocks noGrp="1"/>
          </p:cNvSpPr>
          <p:nvPr>
            <p:ph type="sldNum" sz="quarter" idx="10"/>
          </p:nvPr>
        </p:nvSpPr>
        <p:spPr/>
        <p:txBody>
          <a:bodyPr/>
          <a:lstStyle/>
          <a:p>
            <a:pPr>
              <a:defRPr/>
            </a:pPr>
            <a:fld id="{B0BCB704-6800-4F13-99E3-AF7C91210B9D}" type="slidenum">
              <a:rPr lang="en-GB" smtClean="0"/>
              <a:pPr>
                <a:defRPr/>
              </a:pPr>
              <a:t>2</a:t>
            </a:fld>
            <a:endParaRPr lang="en-GB" dirty="0"/>
          </a:p>
        </p:txBody>
      </p:sp>
    </p:spTree>
    <p:extLst>
      <p:ext uri="{BB962C8B-B14F-4D97-AF65-F5344CB8AC3E}">
        <p14:creationId xmlns:p14="http://schemas.microsoft.com/office/powerpoint/2010/main" val="6361417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Obligations to contribute to the payment of fines</a:t>
            </a:r>
            <a:br>
              <a:rPr lang="en-GB" dirty="0"/>
            </a:br>
            <a:endParaRPr lang="nl-NL"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smtClean="0"/>
              <a:t>Exceptional cases if the economic unit that had participated in the violation no longer exists when the decision is adopted.</a:t>
            </a:r>
          </a:p>
          <a:p>
            <a:pPr marL="342900" indent="-342900">
              <a:buFont typeface="Arial" panose="020B0604020202020204" pitchFamily="34" charset="0"/>
              <a:buChar char="•"/>
            </a:pPr>
            <a:r>
              <a:rPr lang="en-US" dirty="0" smtClean="0"/>
              <a:t>Only relevant in the absence </a:t>
            </a:r>
            <a:r>
              <a:rPr lang="en-US" dirty="0" smtClean="0"/>
              <a:t>of contractual risk allocation.</a:t>
            </a:r>
          </a:p>
          <a:p>
            <a:pPr marL="342900" indent="-342900">
              <a:buFont typeface="Arial" panose="020B0604020202020204" pitchFamily="34" charset="0"/>
              <a:buChar char="•"/>
            </a:pPr>
            <a:r>
              <a:rPr lang="en-US" dirty="0" smtClean="0"/>
              <a:t>Need for legal certainty to determine the share of the fine (AG </a:t>
            </a:r>
            <a:r>
              <a:rPr lang="en-US" dirty="0" smtClean="0"/>
              <a:t>Mangozzi</a:t>
            </a:r>
            <a:r>
              <a:rPr lang="en-US" dirty="0" smtClean="0"/>
              <a:t>, para. 86).</a:t>
            </a:r>
          </a:p>
          <a:p>
            <a:pPr marL="342900" indent="-342900">
              <a:buFont typeface="Arial" panose="020B0604020202020204" pitchFamily="34" charset="0"/>
              <a:buChar char="•"/>
            </a:pPr>
            <a:r>
              <a:rPr lang="en-US" dirty="0" smtClean="0"/>
              <a:t>After Siemens AG </a:t>
            </a:r>
            <a:r>
              <a:rPr lang="en-US" dirty="0" smtClean="0"/>
              <a:t>Österreich</a:t>
            </a:r>
            <a:r>
              <a:rPr lang="en-US" dirty="0" smtClean="0"/>
              <a:t> role of national courts to determine shares.</a:t>
            </a:r>
          </a:p>
          <a:p>
            <a:pPr marL="342900" indent="-342900">
              <a:buFont typeface="Arial" panose="020B0604020202020204" pitchFamily="34" charset="0"/>
              <a:buChar char="•"/>
            </a:pPr>
            <a:r>
              <a:rPr lang="en-US" dirty="0" smtClean="0"/>
              <a:t>BGH</a:t>
            </a:r>
            <a:r>
              <a:rPr lang="en-US" dirty="0" smtClean="0"/>
              <a:t> emphasizes individual share of responsibility, rejects presumption of parents’ profit.</a:t>
            </a:r>
          </a:p>
        </p:txBody>
      </p:sp>
      <p:sp>
        <p:nvSpPr>
          <p:cNvPr id="4" name="Slide Number Placeholder 3"/>
          <p:cNvSpPr>
            <a:spLocks noGrp="1"/>
          </p:cNvSpPr>
          <p:nvPr>
            <p:ph type="sldNum" sz="quarter" idx="10"/>
          </p:nvPr>
        </p:nvSpPr>
        <p:spPr/>
        <p:txBody>
          <a:bodyPr/>
          <a:lstStyle/>
          <a:p>
            <a:pPr>
              <a:defRPr/>
            </a:pPr>
            <a:fld id="{B0BCB704-6800-4F13-99E3-AF7C91210B9D}" type="slidenum">
              <a:rPr lang="en-GB" smtClean="0"/>
              <a:pPr>
                <a:defRPr/>
              </a:pPr>
              <a:t>3</a:t>
            </a:fld>
            <a:endParaRPr lang="en-GB" dirty="0"/>
          </a:p>
        </p:txBody>
      </p:sp>
    </p:spTree>
    <p:extLst>
      <p:ext uri="{BB962C8B-B14F-4D97-AF65-F5344CB8AC3E}">
        <p14:creationId xmlns:p14="http://schemas.microsoft.com/office/powerpoint/2010/main" val="7685107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775" y="44624"/>
            <a:ext cx="8367713" cy="890415"/>
          </a:xfrm>
        </p:spPr>
        <p:txBody>
          <a:bodyPr/>
          <a:lstStyle/>
          <a:p>
            <a:r>
              <a:rPr lang="en-US" sz="2600" dirty="0"/>
              <a:t>What</a:t>
            </a:r>
            <a:r>
              <a:rPr lang="en-US" sz="2600" dirty="0"/>
              <a:t> will determine the allocation of fines before national courts?</a:t>
            </a:r>
            <a:endParaRPr lang="nl-NL" sz="2600"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Proposed amendment of Regulation 773/2004, article 16(a): leniency statements </a:t>
            </a:r>
            <a:r>
              <a:rPr lang="en-US" dirty="0" smtClean="0"/>
              <a:t>and settlement proposals can </a:t>
            </a:r>
            <a:r>
              <a:rPr lang="en-US" dirty="0"/>
              <a:t>be used in national courts in cases on allocation between cartel participants of a fine</a:t>
            </a:r>
            <a:r>
              <a:rPr lang="en-US" dirty="0" smtClean="0"/>
              <a:t>.</a:t>
            </a:r>
          </a:p>
          <a:p>
            <a:pPr marL="342900" indent="-342900">
              <a:buFont typeface="Arial" panose="020B0604020202020204" pitchFamily="34" charset="0"/>
              <a:buChar char="•"/>
            </a:pPr>
            <a:r>
              <a:rPr lang="en-US" dirty="0" smtClean="0"/>
              <a:t>Obligation for the Commission to provide information that may be relevant for the purpose of determining the shares of the fine. </a:t>
            </a:r>
          </a:p>
          <a:p>
            <a:pPr marL="342900" indent="-342900">
              <a:buFont typeface="Arial" panose="020B0604020202020204" pitchFamily="34" charset="0"/>
              <a:buChar char="•"/>
            </a:pPr>
            <a:r>
              <a:rPr lang="en-US" dirty="0" smtClean="0"/>
              <a:t>Degree of responsibility, duration?</a:t>
            </a:r>
          </a:p>
          <a:p>
            <a:pPr marL="342900" indent="-342900">
              <a:buFont typeface="Arial" panose="020B0604020202020204" pitchFamily="34" charset="0"/>
              <a:buChar char="•"/>
            </a:pPr>
            <a:r>
              <a:rPr lang="en-US" dirty="0" smtClean="0"/>
              <a:t>Relation with decision and role of article 16 Regulation </a:t>
            </a:r>
            <a:r>
              <a:rPr lang="en-US" dirty="0" smtClean="0"/>
              <a:t>1/2003?</a:t>
            </a:r>
            <a:endParaRPr lang="en-US" dirty="0" smtClean="0"/>
          </a:p>
          <a:p>
            <a:pPr marL="342900" indent="-342900">
              <a:buFont typeface="Arial" panose="020B0604020202020204" pitchFamily="34" charset="0"/>
              <a:buChar char="•"/>
            </a:pPr>
            <a:r>
              <a:rPr lang="en-US" dirty="0" smtClean="0"/>
              <a:t>Profit: undefined concept and rejected by </a:t>
            </a:r>
            <a:r>
              <a:rPr lang="en-US" dirty="0" smtClean="0"/>
              <a:t>BGH</a:t>
            </a:r>
            <a:r>
              <a:rPr lang="en-US" dirty="0" smtClean="0"/>
              <a:t>.</a:t>
            </a:r>
          </a:p>
          <a:p>
            <a:pPr marL="342900" indent="-342900">
              <a:buFont typeface="Arial" panose="020B0604020202020204" pitchFamily="34" charset="0"/>
              <a:buChar char="•"/>
            </a:pPr>
            <a:r>
              <a:rPr lang="en-US" dirty="0" smtClean="0"/>
              <a:t>Centre of gravity within the group of sales.</a:t>
            </a:r>
            <a:endParaRPr lang="nl-NL" dirty="0"/>
          </a:p>
          <a:p>
            <a:endParaRPr lang="nl-NL" dirty="0"/>
          </a:p>
        </p:txBody>
      </p:sp>
      <p:sp>
        <p:nvSpPr>
          <p:cNvPr id="4" name="Slide Number Placeholder 3"/>
          <p:cNvSpPr>
            <a:spLocks noGrp="1"/>
          </p:cNvSpPr>
          <p:nvPr>
            <p:ph type="sldNum" sz="quarter" idx="10"/>
          </p:nvPr>
        </p:nvSpPr>
        <p:spPr/>
        <p:txBody>
          <a:bodyPr/>
          <a:lstStyle/>
          <a:p>
            <a:pPr>
              <a:defRPr/>
            </a:pPr>
            <a:fld id="{B0BCB704-6800-4F13-99E3-AF7C91210B9D}" type="slidenum">
              <a:rPr lang="en-GB" smtClean="0"/>
              <a:pPr>
                <a:defRPr/>
              </a:pPr>
              <a:t>4</a:t>
            </a:fld>
            <a:endParaRPr lang="en-GB" dirty="0"/>
          </a:p>
        </p:txBody>
      </p:sp>
    </p:spTree>
    <p:extLst>
      <p:ext uri="{BB962C8B-B14F-4D97-AF65-F5344CB8AC3E}">
        <p14:creationId xmlns:p14="http://schemas.microsoft.com/office/powerpoint/2010/main" val="182975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775" y="44624"/>
            <a:ext cx="8367713" cy="890415"/>
          </a:xfrm>
        </p:spPr>
        <p:txBody>
          <a:bodyPr/>
          <a:lstStyle/>
          <a:p>
            <a:r>
              <a:rPr lang="en-US" sz="2600" dirty="0" smtClean="0"/>
              <a:t>Difference between contribution claims for fines and damages claims</a:t>
            </a:r>
            <a:endParaRPr lang="nl-NL" sz="2600"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Leniency statements and settlement submissions will not be provided to national courts for using actions for damages, article 26(a) cooperation notice and para. 39 settlement </a:t>
            </a:r>
            <a:r>
              <a:rPr lang="en-US" dirty="0" smtClean="0"/>
              <a:t>notice, article 6(6) Directive 2014/104/EU (Damages Directive).</a:t>
            </a:r>
          </a:p>
          <a:p>
            <a:pPr marL="342900" indent="-342900">
              <a:buFont typeface="Arial" panose="020B0604020202020204" pitchFamily="34" charset="0"/>
              <a:buChar char="•"/>
            </a:pPr>
            <a:r>
              <a:rPr lang="en-US" dirty="0" smtClean="0"/>
              <a:t>Litigation in relation to damages claims relates to external liability.</a:t>
            </a:r>
          </a:p>
          <a:p>
            <a:pPr marL="342900" indent="-342900">
              <a:buFont typeface="Arial" panose="020B0604020202020204" pitchFamily="34" charset="0"/>
              <a:buChar char="•"/>
            </a:pPr>
            <a:r>
              <a:rPr lang="en-US" dirty="0" smtClean="0"/>
              <a:t>Joint and several liability of both parent and subsidiary for damages is topic of significant litigation in member states: </a:t>
            </a:r>
          </a:p>
          <a:p>
            <a:pPr marL="703263" lvl="4" indent="-342900">
              <a:buSzPct val="75000"/>
              <a:buFont typeface="Arial" panose="020B0604020202020204" pitchFamily="34" charset="0"/>
              <a:buChar char="•"/>
            </a:pPr>
            <a:r>
              <a:rPr lang="en-US" dirty="0" smtClean="0">
                <a:solidFill>
                  <a:schemeClr val="accent3"/>
                </a:solidFill>
              </a:rPr>
              <a:t>TenneT/ABB.</a:t>
            </a:r>
          </a:p>
          <a:p>
            <a:pPr marL="342900" indent="-342900">
              <a:buFont typeface="Arial" panose="020B0604020202020204" pitchFamily="34" charset="0"/>
              <a:buChar char="•"/>
            </a:pPr>
            <a:r>
              <a:rPr lang="en-US" dirty="0" smtClean="0"/>
              <a:t>Article 11 Damages Directive may not provide definitive answers.</a:t>
            </a:r>
          </a:p>
        </p:txBody>
      </p:sp>
      <p:sp>
        <p:nvSpPr>
          <p:cNvPr id="4" name="Slide Number Placeholder 3"/>
          <p:cNvSpPr>
            <a:spLocks noGrp="1"/>
          </p:cNvSpPr>
          <p:nvPr>
            <p:ph type="sldNum" sz="quarter" idx="10"/>
          </p:nvPr>
        </p:nvSpPr>
        <p:spPr/>
        <p:txBody>
          <a:bodyPr/>
          <a:lstStyle/>
          <a:p>
            <a:pPr>
              <a:defRPr/>
            </a:pPr>
            <a:fld id="{B0BCB704-6800-4F13-99E3-AF7C91210B9D}" type="slidenum">
              <a:rPr lang="en-GB" smtClean="0"/>
              <a:pPr>
                <a:defRPr/>
              </a:pPr>
              <a:t>5</a:t>
            </a:fld>
            <a:endParaRPr lang="en-GB" dirty="0"/>
          </a:p>
        </p:txBody>
      </p:sp>
    </p:spTree>
    <p:extLst>
      <p:ext uri="{BB962C8B-B14F-4D97-AF65-F5344CB8AC3E}">
        <p14:creationId xmlns:p14="http://schemas.microsoft.com/office/powerpoint/2010/main" val="33322503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775" y="44624"/>
            <a:ext cx="8367713" cy="890415"/>
          </a:xfrm>
        </p:spPr>
        <p:txBody>
          <a:bodyPr/>
          <a:lstStyle/>
          <a:p>
            <a:r>
              <a:rPr lang="en-US" sz="2600" dirty="0" smtClean="0"/>
              <a:t>What constitutes </a:t>
            </a:r>
            <a:r>
              <a:rPr lang="en-US" sz="2600" dirty="0"/>
              <a:t>”share of the responsibility</a:t>
            </a:r>
            <a:r>
              <a:rPr lang="en-US" sz="2600" dirty="0" smtClean="0"/>
              <a:t>” (fines) / </a:t>
            </a:r>
            <a:br>
              <a:rPr lang="en-US" sz="2600" dirty="0" smtClean="0"/>
            </a:br>
            <a:r>
              <a:rPr lang="en-US" sz="2600" dirty="0" smtClean="0"/>
              <a:t>“share of the harm” (damages)?</a:t>
            </a:r>
            <a:endParaRPr lang="nl-NL" sz="2600"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smtClean="0"/>
              <a:t>Risk of diverging answers by national courts both in contribution litigation for fines and damages. </a:t>
            </a:r>
          </a:p>
          <a:p>
            <a:pPr marL="342900" indent="-342900">
              <a:buFont typeface="Arial" panose="020B0604020202020204" pitchFamily="34" charset="0"/>
              <a:buChar char="•"/>
            </a:pPr>
            <a:r>
              <a:rPr lang="en-US" dirty="0" smtClean="0"/>
              <a:t>Need for uniform approach by national courts: (</a:t>
            </a:r>
            <a:r>
              <a:rPr lang="en-US" dirty="0" smtClean="0"/>
              <a:t>i</a:t>
            </a:r>
            <a:r>
              <a:rPr lang="en-US" dirty="0" smtClean="0"/>
              <a:t>) to facilitate contractual allocation in case of </a:t>
            </a:r>
            <a:r>
              <a:rPr lang="en-US" dirty="0" smtClean="0"/>
              <a:t>M&amp;A</a:t>
            </a:r>
            <a:r>
              <a:rPr lang="en-US" dirty="0" smtClean="0"/>
              <a:t>, (ii) to facilitate settlements under article 19 of the Damages Directive and (iii) to preserve the attractiveness of leniency </a:t>
            </a:r>
            <a:r>
              <a:rPr lang="en-US" dirty="0" smtClean="0"/>
              <a:t>programmes</a:t>
            </a:r>
            <a:r>
              <a:rPr lang="en-US" dirty="0" smtClean="0"/>
              <a:t> under article 11 of the Damages Directive.</a:t>
            </a:r>
          </a:p>
          <a:p>
            <a:pPr marL="342900" indent="-342900">
              <a:buFont typeface="Arial" panose="020B0604020202020204" pitchFamily="34" charset="0"/>
              <a:buChar char="•"/>
            </a:pPr>
            <a:r>
              <a:rPr lang="en-US" dirty="0" smtClean="0"/>
              <a:t>Most objective and efficient </a:t>
            </a:r>
            <a:r>
              <a:rPr lang="en-US" dirty="0" smtClean="0"/>
              <a:t>criterium</a:t>
            </a:r>
            <a:r>
              <a:rPr lang="en-US" dirty="0" smtClean="0"/>
              <a:t>: sales volumes on the basis of which damage is quantified or fines have been imposed. This could work both for external liability and contribution claims. </a:t>
            </a:r>
          </a:p>
          <a:p>
            <a:pPr marL="342900" indent="-342900">
              <a:buFont typeface="Arial" panose="020B0604020202020204" pitchFamily="34" charset="0"/>
              <a:buChar char="•"/>
            </a:pPr>
            <a:r>
              <a:rPr lang="en-US" dirty="0" smtClean="0"/>
              <a:t>Different solutions needed for umbrella claims, such as pro rata criteria.</a:t>
            </a:r>
            <a:endParaRPr lang="nl-NL" dirty="0"/>
          </a:p>
        </p:txBody>
      </p:sp>
      <p:sp>
        <p:nvSpPr>
          <p:cNvPr id="4" name="Slide Number Placeholder 3"/>
          <p:cNvSpPr>
            <a:spLocks noGrp="1"/>
          </p:cNvSpPr>
          <p:nvPr>
            <p:ph type="sldNum" sz="quarter" idx="10"/>
          </p:nvPr>
        </p:nvSpPr>
        <p:spPr/>
        <p:txBody>
          <a:bodyPr/>
          <a:lstStyle/>
          <a:p>
            <a:pPr>
              <a:defRPr/>
            </a:pPr>
            <a:fld id="{B0BCB704-6800-4F13-99E3-AF7C91210B9D}" type="slidenum">
              <a:rPr lang="en-GB" smtClean="0"/>
              <a:pPr>
                <a:defRPr/>
              </a:pPr>
              <a:t>6</a:t>
            </a:fld>
            <a:endParaRPr lang="en-GB" dirty="0"/>
          </a:p>
        </p:txBody>
      </p:sp>
    </p:spTree>
    <p:extLst>
      <p:ext uri="{BB962C8B-B14F-4D97-AF65-F5344CB8AC3E}">
        <p14:creationId xmlns:p14="http://schemas.microsoft.com/office/powerpoint/2010/main" val="38019223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4451" y="3429000"/>
            <a:ext cx="1296144" cy="288032"/>
          </a:xfrm>
          <a:prstGeom prst="rect">
            <a:avLst/>
          </a:prstGeom>
          <a:noFill/>
        </p:spPr>
        <p:txBody>
          <a:bodyPr wrap="square" lIns="0" tIns="0" rIns="0" bIns="0" rtlCol="0">
            <a:noAutofit/>
          </a:bodyPr>
          <a:lstStyle/>
          <a:p>
            <a:pPr algn="l"/>
            <a:r>
              <a:rPr lang="en-US" sz="1400" dirty="0" smtClean="0">
                <a:latin typeface="+mn-lt"/>
              </a:rPr>
              <a:t>AMS3953439</a:t>
            </a:r>
            <a:endParaRPr lang="nl-NL" sz="1400" dirty="0" smtClean="0">
              <a:latin typeface="+mn-lt"/>
            </a:endParaRPr>
          </a:p>
        </p:txBody>
      </p:sp>
    </p:spTree>
    <p:extLst>
      <p:ext uri="{BB962C8B-B14F-4D97-AF65-F5344CB8AC3E}">
        <p14:creationId xmlns:p14="http://schemas.microsoft.com/office/powerpoint/2010/main" val="77519929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86"/>
</p:tagLst>
</file>

<file path=ppt/theme/theme1.xml><?xml version="1.0" encoding="utf-8"?>
<a:theme xmlns:a="http://schemas.openxmlformats.org/drawingml/2006/main" name="Best practice guide">
  <a:themeElements>
    <a:clrScheme name="Freshfields2010Theme">
      <a:dk1>
        <a:srgbClr val="002D5B"/>
      </a:dk1>
      <a:lt1>
        <a:srgbClr val="FFFFFF"/>
      </a:lt1>
      <a:dk2>
        <a:srgbClr val="000000"/>
      </a:dk2>
      <a:lt2>
        <a:srgbClr val="9FCBED"/>
      </a:lt2>
      <a:accent1>
        <a:srgbClr val="002D5B"/>
      </a:accent1>
      <a:accent2>
        <a:srgbClr val="9FCBED"/>
      </a:accent2>
      <a:accent3>
        <a:srgbClr val="00A5D9"/>
      </a:accent3>
      <a:accent4>
        <a:srgbClr val="FBAA19"/>
      </a:accent4>
      <a:accent5>
        <a:srgbClr val="67B766"/>
      </a:accent5>
      <a:accent6>
        <a:srgbClr val="F05338"/>
      </a:accent6>
      <a:hlink>
        <a:srgbClr val="002D5B"/>
      </a:hlink>
      <a:folHlink>
        <a:srgbClr val="00A5D9"/>
      </a:folHlink>
    </a:clrScheme>
    <a:fontScheme name="Freshfields">
      <a:majorFont>
        <a:latin typeface="Georgi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tx1"/>
        </a:solidFill>
        <a:ln>
          <a:noFill/>
        </a:ln>
        <a:effectLst/>
        <a:extLst/>
      </a:spPr>
      <a:bodyPr vert="horz" wrap="square" lIns="91440" tIns="45720" rIns="91440" bIns="45720" numCol="1" rtlCol="0" anchor="t" anchorCtr="0" compatLnSpc="1">
        <a:prstTxWarp prst="textNoShape">
          <a:avLst/>
        </a:prstTxWarp>
        <a:no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sz="1000" b="0" i="0" u="none" strike="noStrike" cap="none" normalizeH="0" baseline="0" dirty="0" smtClean="0">
            <a:ln>
              <a:noFill/>
            </a:ln>
            <a:solidFill>
              <a:schemeClr val="bg1"/>
            </a:solidFill>
            <a:effectLst/>
            <a:latin typeface="+mn-lt"/>
            <a:cs typeface="Arial" charset="0"/>
          </a:defRPr>
        </a:defPPr>
      </a:lstStyle>
    </a:spDef>
    <a:lnDef>
      <a:spPr bwMode="auto">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a:lstStyle/>
    </a:lnDef>
  </a:objectDefaults>
  <a:extraClrSchemeLst>
    <a:extraClrScheme>
      <a:clrScheme name="COVER 2 1">
        <a:dk1>
          <a:srgbClr val="003768"/>
        </a:dk1>
        <a:lt1>
          <a:srgbClr val="FFFFFF"/>
        </a:lt1>
        <a:dk2>
          <a:srgbClr val="00B4DA"/>
        </a:dk2>
        <a:lt2>
          <a:srgbClr val="BCD9E5"/>
        </a:lt2>
        <a:accent1>
          <a:srgbClr val="FBAA19"/>
        </a:accent1>
        <a:accent2>
          <a:srgbClr val="67B766"/>
        </a:accent2>
        <a:accent3>
          <a:srgbClr val="FFFFFF"/>
        </a:accent3>
        <a:accent4>
          <a:srgbClr val="002D58"/>
        </a:accent4>
        <a:accent5>
          <a:srgbClr val="FDD2AB"/>
        </a:accent5>
        <a:accent6>
          <a:srgbClr val="5DA65C"/>
        </a:accent6>
        <a:hlink>
          <a:srgbClr val="F05338"/>
        </a:hlink>
        <a:folHlink>
          <a:srgbClr val="00B4DA"/>
        </a:folHlink>
      </a:clrScheme>
      <a:clrMap bg1="lt1" tx1="dk1" bg2="lt2" tx2="dk2" accent1="accent1" accent2="accent2" accent3="accent3" accent4="accent4" accent5="accent5" accent6="accent6" hlink="hlink" folHlink="folHlink"/>
    </a:extraClrScheme>
    <a:extraClrScheme>
      <a:clrScheme name="COVER 2 2">
        <a:dk1>
          <a:srgbClr val="003768"/>
        </a:dk1>
        <a:lt1>
          <a:srgbClr val="FFFFFF"/>
        </a:lt1>
        <a:dk2>
          <a:srgbClr val="00B4DA"/>
        </a:dk2>
        <a:lt2>
          <a:srgbClr val="BCD9E5"/>
        </a:lt2>
        <a:accent1>
          <a:srgbClr val="003768"/>
        </a:accent1>
        <a:accent2>
          <a:srgbClr val="67B766"/>
        </a:accent2>
        <a:accent3>
          <a:srgbClr val="FFFFFF"/>
        </a:accent3>
        <a:accent4>
          <a:srgbClr val="002D58"/>
        </a:accent4>
        <a:accent5>
          <a:srgbClr val="AAAEB9"/>
        </a:accent5>
        <a:accent6>
          <a:srgbClr val="5DA65C"/>
        </a:accent6>
        <a:hlink>
          <a:srgbClr val="F05338"/>
        </a:hlink>
        <a:folHlink>
          <a:srgbClr val="FBAA1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Freshfields-Print-Slides Master">
  <a:themeElements>
    <a:clrScheme name="Freshfields2010Theme">
      <a:dk1>
        <a:srgbClr val="002D5B"/>
      </a:dk1>
      <a:lt1>
        <a:srgbClr val="FFFFFF"/>
      </a:lt1>
      <a:dk2>
        <a:srgbClr val="000000"/>
      </a:dk2>
      <a:lt2>
        <a:srgbClr val="9FCBED"/>
      </a:lt2>
      <a:accent1>
        <a:srgbClr val="002D5B"/>
      </a:accent1>
      <a:accent2>
        <a:srgbClr val="9FCBED"/>
      </a:accent2>
      <a:accent3>
        <a:srgbClr val="00A5D9"/>
      </a:accent3>
      <a:accent4>
        <a:srgbClr val="FBAA19"/>
      </a:accent4>
      <a:accent5>
        <a:srgbClr val="67B766"/>
      </a:accent5>
      <a:accent6>
        <a:srgbClr val="F05338"/>
      </a:accent6>
      <a:hlink>
        <a:srgbClr val="002D5B"/>
      </a:hlink>
      <a:folHlink>
        <a:srgbClr val="00A5D9"/>
      </a:folHlink>
    </a:clrScheme>
    <a:fontScheme name="Freshfields">
      <a:majorFont>
        <a:latin typeface="Georgi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sz="1600" b="0" i="0" u="none" strike="noStrike" cap="none" normalizeH="0" baseline="0" dirty="0" err="1" smtClean="0">
            <a:ln>
              <a:noFill/>
            </a:ln>
            <a:solidFill>
              <a:schemeClr val="bg1"/>
            </a:solidFill>
            <a:effectLst/>
            <a:latin typeface="+mn-lt"/>
            <a:cs typeface="Arial" charset="0"/>
          </a:defRPr>
        </a:defPPr>
      </a:lstStyle>
    </a:spDef>
    <a:lnDef>
      <a:spPr bwMode="auto">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a:lstStyle/>
    </a:lnDef>
    <a:txDef>
      <a:spPr>
        <a:noFill/>
      </a:spPr>
      <a:bodyPr wrap="square" lIns="0" tIns="0" rIns="0" bIns="0" rtlCol="0">
        <a:noAutofit/>
      </a:bodyPr>
      <a:lstStyle>
        <a:defPPr algn="l">
          <a:defRPr sz="1200" dirty="0" err="1" smtClean="0">
            <a:latin typeface="+mn-lt"/>
          </a:defRPr>
        </a:defPPr>
      </a:lstStyle>
    </a:txDef>
  </a:objectDefaults>
  <a:extraClrSchemeLst>
    <a:extraClrScheme>
      <a:clrScheme name="DIVIDER 2 1">
        <a:dk1>
          <a:srgbClr val="003768"/>
        </a:dk1>
        <a:lt1>
          <a:srgbClr val="FFFFFF"/>
        </a:lt1>
        <a:dk2>
          <a:srgbClr val="00B4DA"/>
        </a:dk2>
        <a:lt2>
          <a:srgbClr val="BCD9E5"/>
        </a:lt2>
        <a:accent1>
          <a:srgbClr val="003768"/>
        </a:accent1>
        <a:accent2>
          <a:srgbClr val="67B766"/>
        </a:accent2>
        <a:accent3>
          <a:srgbClr val="FFFFFF"/>
        </a:accent3>
        <a:accent4>
          <a:srgbClr val="002D58"/>
        </a:accent4>
        <a:accent5>
          <a:srgbClr val="AAAEB9"/>
        </a:accent5>
        <a:accent6>
          <a:srgbClr val="5DA65C"/>
        </a:accent6>
        <a:hlink>
          <a:srgbClr val="F05338"/>
        </a:hlink>
        <a:folHlink>
          <a:srgbClr val="FBAA19"/>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Freshfields-Onscreen-Slides">
  <a:themeElements>
    <a:clrScheme name="Freshfields2010Theme">
      <a:dk1>
        <a:srgbClr val="002D5B"/>
      </a:dk1>
      <a:lt1>
        <a:srgbClr val="FFFFFF"/>
      </a:lt1>
      <a:dk2>
        <a:srgbClr val="000000"/>
      </a:dk2>
      <a:lt2>
        <a:srgbClr val="9FCBED"/>
      </a:lt2>
      <a:accent1>
        <a:srgbClr val="002D5B"/>
      </a:accent1>
      <a:accent2>
        <a:srgbClr val="9FCBED"/>
      </a:accent2>
      <a:accent3>
        <a:srgbClr val="00A5D9"/>
      </a:accent3>
      <a:accent4>
        <a:srgbClr val="FBAA19"/>
      </a:accent4>
      <a:accent5>
        <a:srgbClr val="67B766"/>
      </a:accent5>
      <a:accent6>
        <a:srgbClr val="F05338"/>
      </a:accent6>
      <a:hlink>
        <a:srgbClr val="002D5B"/>
      </a:hlink>
      <a:folHlink>
        <a:srgbClr val="00A5D9"/>
      </a:folHlink>
    </a:clrScheme>
    <a:fontScheme name="Freshfields">
      <a:majorFont>
        <a:latin typeface="Georgi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sz="1600" b="0" i="0" u="none" strike="noStrike" cap="none" normalizeH="0" baseline="0" dirty="0" smtClean="0">
            <a:ln>
              <a:noFill/>
            </a:ln>
            <a:solidFill>
              <a:schemeClr val="bg1"/>
            </a:solidFill>
            <a:effectLst/>
            <a:latin typeface="+mn-lt"/>
            <a:cs typeface="Arial" charset="0"/>
          </a:defRPr>
        </a:defPPr>
      </a:lstStyle>
    </a:spDef>
    <a:lnDef>
      <a:spPr bwMode="auto">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a:lstStyle/>
    </a:lnDef>
    <a:txDef>
      <a:spPr>
        <a:noFill/>
      </a:spPr>
      <a:bodyPr wrap="square" lIns="0" tIns="0" rIns="0" bIns="0" rtlCol="0">
        <a:noAutofit/>
      </a:bodyPr>
      <a:lstStyle>
        <a:defPPr algn="l">
          <a:defRPr sz="2000" dirty="0" err="1" smtClean="0">
            <a:latin typeface="+mn-lt"/>
          </a:defRPr>
        </a:defPPr>
      </a:lstStyle>
    </a:txDef>
  </a:objectDefaults>
  <a:extraClrSchemeLst>
    <a:extraClrScheme>
      <a:clrScheme name="DIVIDER 1 1">
        <a:dk1>
          <a:srgbClr val="003768"/>
        </a:dk1>
        <a:lt1>
          <a:srgbClr val="FFFFFF"/>
        </a:lt1>
        <a:dk2>
          <a:srgbClr val="00B4DA"/>
        </a:dk2>
        <a:lt2>
          <a:srgbClr val="BCD9E5"/>
        </a:lt2>
        <a:accent1>
          <a:srgbClr val="003768"/>
        </a:accent1>
        <a:accent2>
          <a:srgbClr val="67B766"/>
        </a:accent2>
        <a:accent3>
          <a:srgbClr val="FFFFFF"/>
        </a:accent3>
        <a:accent4>
          <a:srgbClr val="002D58"/>
        </a:accent4>
        <a:accent5>
          <a:srgbClr val="AAAEB9"/>
        </a:accent5>
        <a:accent6>
          <a:srgbClr val="5DA65C"/>
        </a:accent6>
        <a:hlink>
          <a:srgbClr val="F05338"/>
        </a:hlink>
        <a:folHlink>
          <a:srgbClr val="FBAA19"/>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reshfields">
      <a:majorFont>
        <a:latin typeface="Georgia"/>
        <a:ea typeface=""/>
        <a:cs typeface="Arial"/>
      </a:majorFont>
      <a:minorFont>
        <a:latin typeface="Georgi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Freshfields2010Theme">
      <a:dk1>
        <a:srgbClr val="002D5B"/>
      </a:dk1>
      <a:lt1>
        <a:srgbClr val="FFFFFF"/>
      </a:lt1>
      <a:dk2>
        <a:srgbClr val="000000"/>
      </a:dk2>
      <a:lt2>
        <a:srgbClr val="9FCBED"/>
      </a:lt2>
      <a:accent1>
        <a:srgbClr val="002D5B"/>
      </a:accent1>
      <a:accent2>
        <a:srgbClr val="9FCBED"/>
      </a:accent2>
      <a:accent3>
        <a:srgbClr val="00A5D9"/>
      </a:accent3>
      <a:accent4>
        <a:srgbClr val="FBAA19"/>
      </a:accent4>
      <a:accent5>
        <a:srgbClr val="67B766"/>
      </a:accent5>
      <a:accent6>
        <a:srgbClr val="F05338"/>
      </a:accent6>
      <a:hlink>
        <a:srgbClr val="002D5B"/>
      </a:hlink>
      <a:folHlink>
        <a:srgbClr val="00A5D9"/>
      </a:folHlink>
    </a:clrScheme>
    <a:fontScheme name="Freshfields">
      <a:majorFont>
        <a:latin typeface="Georgia"/>
        <a:ea typeface=""/>
        <a:cs typeface="Arial"/>
      </a:majorFont>
      <a:minorFont>
        <a:latin typeface="Georgi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Best practice guide</Template>
  <TotalTime>424</TotalTime>
  <Words>462</Words>
  <Application>Microsoft Office PowerPoint</Application>
  <PresentationFormat>On-screen Show (4:3)</PresentationFormat>
  <Paragraphs>41</Paragraphs>
  <Slides>7</Slides>
  <Notes>0</Notes>
  <HiddenSlides>0</HiddenSlides>
  <MMClips>0</MMClips>
  <ScaleCrop>false</ScaleCrop>
  <HeadingPairs>
    <vt:vector size="4" baseType="variant">
      <vt:variant>
        <vt:lpstr>Theme</vt:lpstr>
      </vt:variant>
      <vt:variant>
        <vt:i4>3</vt:i4>
      </vt:variant>
      <vt:variant>
        <vt:lpstr>Slide Titles</vt:lpstr>
      </vt:variant>
      <vt:variant>
        <vt:i4>7</vt:i4>
      </vt:variant>
    </vt:vector>
  </HeadingPairs>
  <TitlesOfParts>
    <vt:vector size="10" baseType="lpstr">
      <vt:lpstr>Best practice guide</vt:lpstr>
      <vt:lpstr>Freshfields-Print-Slides Master</vt:lpstr>
      <vt:lpstr>Freshfields-Onscreen-Slides</vt:lpstr>
      <vt:lpstr>Joint and several liability for cartel fines:   lessons from Gigaset and Siemens Austria</vt:lpstr>
      <vt:lpstr>Contents</vt:lpstr>
      <vt:lpstr>Obligations to contribute to the payment of fines </vt:lpstr>
      <vt:lpstr>What will determine the allocation of fines before national courts?</vt:lpstr>
      <vt:lpstr>Difference between contribution claims for fines and damages claims</vt:lpstr>
      <vt:lpstr>What constitutes ”share of the responsibility” (fines) /  “share of the harm” (damages)?</vt:lpstr>
      <vt:lpstr>PowerPoint Presentation</vt:lpstr>
    </vt:vector>
  </TitlesOfParts>
  <Company>Freshfields Bruckhaus Deringer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Best practice guide for PowerPoint  in Office 2010</dc:title>
  <dc:creator>Freshfields</dc:creator>
  <cp:lastModifiedBy>Freshfields</cp:lastModifiedBy>
  <cp:revision>23</cp:revision>
  <cp:lastPrinted>2015-03-18T09:18:30Z</cp:lastPrinted>
  <dcterms:created xsi:type="dcterms:W3CDTF">2015-03-16T14:20:51Z</dcterms:created>
  <dcterms:modified xsi:type="dcterms:W3CDTF">2015-03-18T13:49:15Z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4E38F959-17EF-4242-BCC5-7C20F51F874A</vt:lpwstr>
  </property>
  <property fmtid="{D5CDD505-2E9C-101B-9397-08002B2CF9AE}" pid="3" name="ArticulatePath">
    <vt:lpwstr>Freshfields-2010-Bestpracticeguide-v30</vt:lpwstr>
  </property>
</Properties>
</file>